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8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Shkola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MG_3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928670"/>
            <a:ext cx="5500726" cy="3429024"/>
          </a:xfrm>
          <a:prstGeom prst="rect">
            <a:avLst/>
          </a:prstGeom>
        </p:spPr>
      </p:pic>
      <p:pic>
        <p:nvPicPr>
          <p:cNvPr id="11" name="Рисунок 10" descr="bell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4665">
            <a:off x="310272" y="175344"/>
            <a:ext cx="3357586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785794"/>
            <a:ext cx="4643438" cy="6072206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документ, определяющий права и обязанности детей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 в силу 20 сентября 1990 года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54 статей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098" name="Picture 2" descr="O:\2018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74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5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right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righ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4133848" cy="621510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управления обществом в каждой стране.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Главная эмблема государства.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закон страны, который определяет устройство нашего государства.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 нашей страны.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 город государства.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Высший исполнительный орган государственной власти в стране.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Общепринятое правило, которое обязательно для исполнения всеми гражданами.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20" y="214290"/>
          <a:ext cx="3971923" cy="635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649"/>
                <a:gridCol w="608359"/>
                <a:gridCol w="537399"/>
                <a:gridCol w="572879"/>
                <a:gridCol w="572879"/>
                <a:gridCol w="572879"/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right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Викторина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133600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«Права  литературных  героев»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какой сказке нарушено право на личную неприкосновенность, жизнь и свободу?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 </a:t>
            </a:r>
          </a:p>
        </p:txBody>
      </p:sp>
      <p:pic>
        <p:nvPicPr>
          <p:cNvPr id="4100" name="Picture 4" descr="D:\ВЕРА\для през.викторина\fox08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1812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D:\ВЕРА\правовое восп\для през.викторина\289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1981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D:\ВЕРА\правовое восп\для през.викторина\00001_18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8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литературные герои могли бы пожаловаться, что нарушено их право на неприкосновенность жилища?</a:t>
            </a:r>
          </a:p>
        </p:txBody>
      </p:sp>
      <p:pic>
        <p:nvPicPr>
          <p:cNvPr id="5123" name="Picture 2" descr="D:\ВЕРА\правовое восп\для през.викторина\tri%20porosenk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4419600" cy="3733800"/>
          </a:xfrm>
          <a:noFill/>
        </p:spPr>
      </p:pic>
      <p:pic>
        <p:nvPicPr>
          <p:cNvPr id="5124" name="Picture 4" descr="http://gnomik-nn.narod.ru/fairytale/zayushkina_izbushka/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Героиня  какой  сказки  воспользовалась  правом свободного  передвижения  и  выбора местожительства?</a:t>
            </a:r>
          </a:p>
        </p:txBody>
      </p:sp>
      <p:pic>
        <p:nvPicPr>
          <p:cNvPr id="6147" name="Picture 1" descr="D:\ВЕРА\правовое восп\для през.викторина\91011712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1785926"/>
            <a:ext cx="3200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какой  сказке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нарушено право героини на отдых и досуг?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img1.liveinternet.ru/images/attach/c/0/36/948/3694832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0523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какой  сказке  обижают ,  неволят, применяют  физическое  наказание?</a:t>
            </a:r>
          </a:p>
        </p:txBody>
      </p:sp>
      <p:pic>
        <p:nvPicPr>
          <p:cNvPr id="14340" name="Picture 2" descr="http://goths.ru/tox/uploads/photo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143404" cy="52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 какой  сказке  похищают  ребёнка?</a:t>
            </a:r>
          </a:p>
        </p:txBody>
      </p:sp>
      <p:pic>
        <p:nvPicPr>
          <p:cNvPr id="15365" name="Picture 6" descr="http://stat8.blog.ru/lr/083404fbbdb1170f573fce84b29183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56881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214290"/>
            <a:ext cx="4292241" cy="639762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ru-RU" dirty="0" smtClean="0"/>
              <a:t>1. Механизм управления обществом в каждой стране.</a:t>
            </a: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85720" y="214290"/>
          <a:ext cx="3971923" cy="635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649"/>
                <a:gridCol w="608359"/>
                <a:gridCol w="537399"/>
                <a:gridCol w="572879"/>
                <a:gridCol w="572879"/>
                <a:gridCol w="572879"/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928670"/>
            <a:ext cx="4292241" cy="639762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2. Главная эмблема государства.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1571612"/>
            <a:ext cx="4429156" cy="857256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dirty="0" smtClean="0"/>
              <a:t>3. Основной закон страны, который определяет устройство нашего государства.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2357430"/>
            <a:ext cx="4292241" cy="639762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4. Название нашей страны.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3143248"/>
            <a:ext cx="4292241" cy="639762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5. Главный город государства.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half" idx="3"/>
          </p:nvPr>
        </p:nvSpPr>
        <p:spPr>
          <a:xfrm>
            <a:off x="4572000" y="3857628"/>
            <a:ext cx="4292241" cy="785818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ru-RU" dirty="0" smtClean="0"/>
              <a:t>6. Высший исполнительный орган государственной власти в стране.</a:t>
            </a:r>
          </a:p>
        </p:txBody>
      </p:sp>
      <p:sp>
        <p:nvSpPr>
          <p:cNvPr id="26" name="Текст 13"/>
          <p:cNvSpPr>
            <a:spLocks noGrp="1"/>
          </p:cNvSpPr>
          <p:nvPr>
            <p:ph type="body" sz="half" idx="3"/>
          </p:nvPr>
        </p:nvSpPr>
        <p:spPr>
          <a:xfrm>
            <a:off x="4643438" y="4929198"/>
            <a:ext cx="4292241" cy="785818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dirty="0" smtClean="0"/>
              <a:t>7. Общепринятое правило, считающееся обязательным для исполнения.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85720" y="214290"/>
          <a:ext cx="534649" cy="49955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3464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857224" y="1571612"/>
          <a:ext cx="572879" cy="1816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Е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428728" y="214290"/>
          <a:ext cx="572879" cy="49955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Ц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000232" y="1071548"/>
          <a:ext cx="572879" cy="27962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66046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Я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571736" y="1571612"/>
          <a:ext cx="572879" cy="31789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Ц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143240" y="642918"/>
          <a:ext cx="572879" cy="59038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Е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Ь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714744" y="642918"/>
          <a:ext cx="572879" cy="22707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2879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14282" y="2000240"/>
          <a:ext cx="4071966" cy="454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96"/>
                <a:gridCol w="583109"/>
                <a:gridCol w="583109"/>
                <a:gridCol w="583109"/>
                <a:gridCol w="583109"/>
                <a:gridCol w="583109"/>
                <a:gridCol w="612225"/>
              </a:tblGrid>
              <a:tr h="4541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Е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9" grpId="0" build="p"/>
      <p:bldP spid="22" grpId="0" build="p"/>
      <p:bldP spid="23" grpId="0" build="p"/>
      <p:bldP spid="24" grpId="0" build="p"/>
      <p:bldP spid="25" grpId="0" build="p"/>
      <p:bldP spid="2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O:\конвенция\права ребёнка\Картинки\2f5c7f025a89f63044f5d342d41c9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A263EE6_C1FB8764_124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3002" cy="3714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A9AE9EC_C1FB8764_19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5" y="3143066"/>
            <a:ext cx="5072066" cy="3714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 rot="1830661">
            <a:off x="5273805" y="1065665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бывает ДЕТСТВО?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3903345"/>
            <a:ext cx="22860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Солнечное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Беззаботное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Игривое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Лучезарное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Радужное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Светлое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d560f1d01256ebcde3b13064fd_pr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600" dirty="0" smtClean="0"/>
              <a:t>ПРАВА</a:t>
            </a:r>
            <a:endParaRPr lang="ru-RU" sz="16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42976" y="571480"/>
          <a:ext cx="6986605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321"/>
                <a:gridCol w="1397321"/>
                <a:gridCol w="1397321"/>
                <a:gridCol w="1397321"/>
                <a:gridCol w="1397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698069" y="1162228"/>
            <a:ext cx="4403628" cy="3050849"/>
          </a:xfrm>
          <a:custGeom>
            <a:avLst/>
            <a:gdLst>
              <a:gd name="connsiteX0" fmla="*/ 156368 w 4403628"/>
              <a:gd name="connsiteY0" fmla="*/ 0 h 3050849"/>
              <a:gd name="connsiteX1" fmla="*/ 182006 w 4403628"/>
              <a:gd name="connsiteY1" fmla="*/ 196553 h 3050849"/>
              <a:gd name="connsiteX2" fmla="*/ 199097 w 4403628"/>
              <a:gd name="connsiteY2" fmla="*/ 222191 h 3050849"/>
              <a:gd name="connsiteX3" fmla="*/ 224735 w 4403628"/>
              <a:gd name="connsiteY3" fmla="*/ 230736 h 3050849"/>
              <a:gd name="connsiteX4" fmla="*/ 276010 w 4403628"/>
              <a:gd name="connsiteY4" fmla="*/ 256374 h 3050849"/>
              <a:gd name="connsiteX5" fmla="*/ 301647 w 4403628"/>
              <a:gd name="connsiteY5" fmla="*/ 273465 h 3050849"/>
              <a:gd name="connsiteX6" fmla="*/ 352922 w 4403628"/>
              <a:gd name="connsiteY6" fmla="*/ 290557 h 3050849"/>
              <a:gd name="connsiteX7" fmla="*/ 378559 w 4403628"/>
              <a:gd name="connsiteY7" fmla="*/ 307649 h 3050849"/>
              <a:gd name="connsiteX8" fmla="*/ 464017 w 4403628"/>
              <a:gd name="connsiteY8" fmla="*/ 324740 h 3050849"/>
              <a:gd name="connsiteX9" fmla="*/ 498200 w 4403628"/>
              <a:gd name="connsiteY9" fmla="*/ 333286 h 3050849"/>
              <a:gd name="connsiteX10" fmla="*/ 583658 w 4403628"/>
              <a:gd name="connsiteY10" fmla="*/ 350378 h 3050849"/>
              <a:gd name="connsiteX11" fmla="*/ 660570 w 4403628"/>
              <a:gd name="connsiteY11" fmla="*/ 367469 h 3050849"/>
              <a:gd name="connsiteX12" fmla="*/ 703299 w 4403628"/>
              <a:gd name="connsiteY12" fmla="*/ 376015 h 3050849"/>
              <a:gd name="connsiteX13" fmla="*/ 3737056 w 4403628"/>
              <a:gd name="connsiteY13" fmla="*/ 393107 h 3050849"/>
              <a:gd name="connsiteX14" fmla="*/ 3822514 w 4403628"/>
              <a:gd name="connsiteY14" fmla="*/ 401652 h 3050849"/>
              <a:gd name="connsiteX15" fmla="*/ 3856697 w 4403628"/>
              <a:gd name="connsiteY15" fmla="*/ 418744 h 3050849"/>
              <a:gd name="connsiteX16" fmla="*/ 3959247 w 4403628"/>
              <a:gd name="connsiteY16" fmla="*/ 435836 h 3050849"/>
              <a:gd name="connsiteX17" fmla="*/ 3984884 w 4403628"/>
              <a:gd name="connsiteY17" fmla="*/ 444381 h 3050849"/>
              <a:gd name="connsiteX18" fmla="*/ 4027613 w 4403628"/>
              <a:gd name="connsiteY18" fmla="*/ 461473 h 3050849"/>
              <a:gd name="connsiteX19" fmla="*/ 4061796 w 4403628"/>
              <a:gd name="connsiteY19" fmla="*/ 470019 h 3050849"/>
              <a:gd name="connsiteX20" fmla="*/ 4095980 w 4403628"/>
              <a:gd name="connsiteY20" fmla="*/ 487110 h 3050849"/>
              <a:gd name="connsiteX21" fmla="*/ 4198529 w 4403628"/>
              <a:gd name="connsiteY21" fmla="*/ 512748 h 3050849"/>
              <a:gd name="connsiteX22" fmla="*/ 4224167 w 4403628"/>
              <a:gd name="connsiteY22" fmla="*/ 521293 h 3050849"/>
              <a:gd name="connsiteX23" fmla="*/ 4258350 w 4403628"/>
              <a:gd name="connsiteY23" fmla="*/ 538385 h 3050849"/>
              <a:gd name="connsiteX24" fmla="*/ 4326716 w 4403628"/>
              <a:gd name="connsiteY24" fmla="*/ 555477 h 3050849"/>
              <a:gd name="connsiteX25" fmla="*/ 4377991 w 4403628"/>
              <a:gd name="connsiteY25" fmla="*/ 598206 h 3050849"/>
              <a:gd name="connsiteX26" fmla="*/ 4403628 w 4403628"/>
              <a:gd name="connsiteY26" fmla="*/ 658026 h 3050849"/>
              <a:gd name="connsiteX27" fmla="*/ 4395082 w 4403628"/>
              <a:gd name="connsiteY27" fmla="*/ 888763 h 3050849"/>
              <a:gd name="connsiteX28" fmla="*/ 4386537 w 4403628"/>
              <a:gd name="connsiteY28" fmla="*/ 914400 h 3050849"/>
              <a:gd name="connsiteX29" fmla="*/ 4360899 w 4403628"/>
              <a:gd name="connsiteY29" fmla="*/ 940037 h 3050849"/>
              <a:gd name="connsiteX30" fmla="*/ 4343808 w 4403628"/>
              <a:gd name="connsiteY30" fmla="*/ 965675 h 3050849"/>
              <a:gd name="connsiteX31" fmla="*/ 4318170 w 4403628"/>
              <a:gd name="connsiteY31" fmla="*/ 982766 h 3050849"/>
              <a:gd name="connsiteX32" fmla="*/ 4215621 w 4403628"/>
              <a:gd name="connsiteY32" fmla="*/ 1008404 h 3050849"/>
              <a:gd name="connsiteX33" fmla="*/ 4189983 w 4403628"/>
              <a:gd name="connsiteY33" fmla="*/ 1016950 h 3050849"/>
              <a:gd name="connsiteX34" fmla="*/ 4147254 w 4403628"/>
              <a:gd name="connsiteY34" fmla="*/ 1025495 h 3050849"/>
              <a:gd name="connsiteX35" fmla="*/ 4070342 w 4403628"/>
              <a:gd name="connsiteY35" fmla="*/ 1051133 h 3050849"/>
              <a:gd name="connsiteX36" fmla="*/ 3976338 w 4403628"/>
              <a:gd name="connsiteY36" fmla="*/ 1059679 h 3050849"/>
              <a:gd name="connsiteX37" fmla="*/ 3925064 w 4403628"/>
              <a:gd name="connsiteY37" fmla="*/ 1076770 h 3050849"/>
              <a:gd name="connsiteX38" fmla="*/ 3899426 w 4403628"/>
              <a:gd name="connsiteY38" fmla="*/ 1085316 h 3050849"/>
              <a:gd name="connsiteX39" fmla="*/ 3856697 w 4403628"/>
              <a:gd name="connsiteY39" fmla="*/ 1093862 h 3050849"/>
              <a:gd name="connsiteX40" fmla="*/ 3813968 w 4403628"/>
              <a:gd name="connsiteY40" fmla="*/ 1110953 h 3050849"/>
              <a:gd name="connsiteX41" fmla="*/ 3788331 w 4403628"/>
              <a:gd name="connsiteY41" fmla="*/ 1119499 h 3050849"/>
              <a:gd name="connsiteX42" fmla="*/ 3643052 w 4403628"/>
              <a:gd name="connsiteY42" fmla="*/ 1170774 h 3050849"/>
              <a:gd name="connsiteX43" fmla="*/ 3540503 w 4403628"/>
              <a:gd name="connsiteY43" fmla="*/ 1196411 h 3050849"/>
              <a:gd name="connsiteX44" fmla="*/ 318738 w 4403628"/>
              <a:gd name="connsiteY44" fmla="*/ 1213503 h 3050849"/>
              <a:gd name="connsiteX45" fmla="*/ 267464 w 4403628"/>
              <a:gd name="connsiteY45" fmla="*/ 1222049 h 3050849"/>
              <a:gd name="connsiteX46" fmla="*/ 207643 w 4403628"/>
              <a:gd name="connsiteY46" fmla="*/ 1239140 h 3050849"/>
              <a:gd name="connsiteX47" fmla="*/ 147823 w 4403628"/>
              <a:gd name="connsiteY47" fmla="*/ 1256232 h 3050849"/>
              <a:gd name="connsiteX48" fmla="*/ 96548 w 4403628"/>
              <a:gd name="connsiteY48" fmla="*/ 1298961 h 3050849"/>
              <a:gd name="connsiteX49" fmla="*/ 88002 w 4403628"/>
              <a:gd name="connsiteY49" fmla="*/ 1324598 h 3050849"/>
              <a:gd name="connsiteX50" fmla="*/ 28181 w 4403628"/>
              <a:gd name="connsiteY50" fmla="*/ 1401510 h 3050849"/>
              <a:gd name="connsiteX51" fmla="*/ 19636 w 4403628"/>
              <a:gd name="connsiteY51" fmla="*/ 1427148 h 3050849"/>
              <a:gd name="connsiteX52" fmla="*/ 2544 w 4403628"/>
              <a:gd name="connsiteY52" fmla="*/ 1452785 h 3050849"/>
              <a:gd name="connsiteX53" fmla="*/ 11090 w 4403628"/>
              <a:gd name="connsiteY53" fmla="*/ 1666430 h 3050849"/>
              <a:gd name="connsiteX54" fmla="*/ 28181 w 4403628"/>
              <a:gd name="connsiteY54" fmla="*/ 1726251 h 3050849"/>
              <a:gd name="connsiteX55" fmla="*/ 88002 w 4403628"/>
              <a:gd name="connsiteY55" fmla="*/ 1768979 h 3050849"/>
              <a:gd name="connsiteX56" fmla="*/ 122185 w 4403628"/>
              <a:gd name="connsiteY56" fmla="*/ 1794617 h 3050849"/>
              <a:gd name="connsiteX57" fmla="*/ 156368 w 4403628"/>
              <a:gd name="connsiteY57" fmla="*/ 1803163 h 3050849"/>
              <a:gd name="connsiteX58" fmla="*/ 267464 w 4403628"/>
              <a:gd name="connsiteY58" fmla="*/ 1828800 h 3050849"/>
              <a:gd name="connsiteX59" fmla="*/ 421288 w 4403628"/>
              <a:gd name="connsiteY59" fmla="*/ 1854437 h 3050849"/>
              <a:gd name="connsiteX60" fmla="*/ 4130163 w 4403628"/>
              <a:gd name="connsiteY60" fmla="*/ 1862983 h 3050849"/>
              <a:gd name="connsiteX61" fmla="*/ 4155800 w 4403628"/>
              <a:gd name="connsiteY61" fmla="*/ 2076628 h 3050849"/>
              <a:gd name="connsiteX62" fmla="*/ 4130163 w 4403628"/>
              <a:gd name="connsiteY62" fmla="*/ 2102265 h 3050849"/>
              <a:gd name="connsiteX63" fmla="*/ 4070342 w 4403628"/>
              <a:gd name="connsiteY63" fmla="*/ 2179178 h 3050849"/>
              <a:gd name="connsiteX64" fmla="*/ 4044705 w 4403628"/>
              <a:gd name="connsiteY64" fmla="*/ 2187723 h 3050849"/>
              <a:gd name="connsiteX65" fmla="*/ 4019067 w 4403628"/>
              <a:gd name="connsiteY65" fmla="*/ 2213361 h 3050849"/>
              <a:gd name="connsiteX66" fmla="*/ 3993430 w 4403628"/>
              <a:gd name="connsiteY66" fmla="*/ 2221907 h 3050849"/>
              <a:gd name="connsiteX67" fmla="*/ 3950701 w 4403628"/>
              <a:gd name="connsiteY67" fmla="*/ 2247544 h 3050849"/>
              <a:gd name="connsiteX68" fmla="*/ 3916518 w 4403628"/>
              <a:gd name="connsiteY68" fmla="*/ 2264636 h 3050849"/>
              <a:gd name="connsiteX69" fmla="*/ 3882335 w 4403628"/>
              <a:gd name="connsiteY69" fmla="*/ 2290273 h 3050849"/>
              <a:gd name="connsiteX70" fmla="*/ 3856697 w 4403628"/>
              <a:gd name="connsiteY70" fmla="*/ 2298819 h 3050849"/>
              <a:gd name="connsiteX71" fmla="*/ 3779785 w 4403628"/>
              <a:gd name="connsiteY71" fmla="*/ 2341548 h 3050849"/>
              <a:gd name="connsiteX72" fmla="*/ 3728510 w 4403628"/>
              <a:gd name="connsiteY72" fmla="*/ 2375731 h 3050849"/>
              <a:gd name="connsiteX73" fmla="*/ 3677236 w 4403628"/>
              <a:gd name="connsiteY73" fmla="*/ 2409914 h 3050849"/>
              <a:gd name="connsiteX74" fmla="*/ 3625961 w 4403628"/>
              <a:gd name="connsiteY74" fmla="*/ 2427006 h 3050849"/>
              <a:gd name="connsiteX75" fmla="*/ 3574686 w 4403628"/>
              <a:gd name="connsiteY75" fmla="*/ 2452643 h 3050849"/>
              <a:gd name="connsiteX76" fmla="*/ 3540503 w 4403628"/>
              <a:gd name="connsiteY76" fmla="*/ 2478280 h 3050849"/>
              <a:gd name="connsiteX77" fmla="*/ 3514866 w 4403628"/>
              <a:gd name="connsiteY77" fmla="*/ 2486826 h 3050849"/>
              <a:gd name="connsiteX78" fmla="*/ 3489228 w 4403628"/>
              <a:gd name="connsiteY78" fmla="*/ 2512464 h 3050849"/>
              <a:gd name="connsiteX79" fmla="*/ 3437953 w 4403628"/>
              <a:gd name="connsiteY79" fmla="*/ 2538101 h 3050849"/>
              <a:gd name="connsiteX80" fmla="*/ 3403770 w 4403628"/>
              <a:gd name="connsiteY80" fmla="*/ 2563738 h 3050849"/>
              <a:gd name="connsiteX81" fmla="*/ 3378133 w 4403628"/>
              <a:gd name="connsiteY81" fmla="*/ 2572284 h 3050849"/>
              <a:gd name="connsiteX82" fmla="*/ 3326858 w 4403628"/>
              <a:gd name="connsiteY82" fmla="*/ 2606467 h 3050849"/>
              <a:gd name="connsiteX83" fmla="*/ 3301221 w 4403628"/>
              <a:gd name="connsiteY83" fmla="*/ 2623559 h 3050849"/>
              <a:gd name="connsiteX84" fmla="*/ 3224309 w 4403628"/>
              <a:gd name="connsiteY84" fmla="*/ 2691925 h 3050849"/>
              <a:gd name="connsiteX85" fmla="*/ 3164488 w 4403628"/>
              <a:gd name="connsiteY85" fmla="*/ 2751746 h 3050849"/>
              <a:gd name="connsiteX86" fmla="*/ 3121759 w 4403628"/>
              <a:gd name="connsiteY86" fmla="*/ 2794475 h 3050849"/>
              <a:gd name="connsiteX87" fmla="*/ 3104667 w 4403628"/>
              <a:gd name="connsiteY87" fmla="*/ 2820112 h 3050849"/>
              <a:gd name="connsiteX88" fmla="*/ 3079030 w 4403628"/>
              <a:gd name="connsiteY88" fmla="*/ 2845750 h 3050849"/>
              <a:gd name="connsiteX89" fmla="*/ 3061938 w 4403628"/>
              <a:gd name="connsiteY89" fmla="*/ 2871387 h 3050849"/>
              <a:gd name="connsiteX90" fmla="*/ 3010664 w 4403628"/>
              <a:gd name="connsiteY90" fmla="*/ 2888479 h 3050849"/>
              <a:gd name="connsiteX91" fmla="*/ 2993572 w 4403628"/>
              <a:gd name="connsiteY91" fmla="*/ 2939753 h 3050849"/>
              <a:gd name="connsiteX92" fmla="*/ 2959389 w 4403628"/>
              <a:gd name="connsiteY92" fmla="*/ 2991028 h 3050849"/>
              <a:gd name="connsiteX93" fmla="*/ 2950843 w 4403628"/>
              <a:gd name="connsiteY93" fmla="*/ 3016665 h 3050849"/>
              <a:gd name="connsiteX94" fmla="*/ 2925206 w 4403628"/>
              <a:gd name="connsiteY94" fmla="*/ 3050849 h 30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03628" h="3050849">
                <a:moveTo>
                  <a:pt x="156368" y="0"/>
                </a:moveTo>
                <a:cubicBezTo>
                  <a:pt x="157522" y="19612"/>
                  <a:pt x="152712" y="152609"/>
                  <a:pt x="182006" y="196553"/>
                </a:cubicBezTo>
                <a:cubicBezTo>
                  <a:pt x="187703" y="205099"/>
                  <a:pt x="191077" y="215775"/>
                  <a:pt x="199097" y="222191"/>
                </a:cubicBezTo>
                <a:cubicBezTo>
                  <a:pt x="206131" y="227818"/>
                  <a:pt x="216189" y="227888"/>
                  <a:pt x="224735" y="230736"/>
                </a:cubicBezTo>
                <a:cubicBezTo>
                  <a:pt x="298196" y="279712"/>
                  <a:pt x="205256" y="220998"/>
                  <a:pt x="276010" y="256374"/>
                </a:cubicBezTo>
                <a:cubicBezTo>
                  <a:pt x="285196" y="260967"/>
                  <a:pt x="292262" y="269294"/>
                  <a:pt x="301647" y="273465"/>
                </a:cubicBezTo>
                <a:cubicBezTo>
                  <a:pt x="318110" y="280782"/>
                  <a:pt x="352922" y="290557"/>
                  <a:pt x="352922" y="290557"/>
                </a:cubicBezTo>
                <a:cubicBezTo>
                  <a:pt x="361468" y="296254"/>
                  <a:pt x="369373" y="303056"/>
                  <a:pt x="378559" y="307649"/>
                </a:cubicBezTo>
                <a:cubicBezTo>
                  <a:pt x="403627" y="320183"/>
                  <a:pt x="439282" y="320243"/>
                  <a:pt x="464017" y="324740"/>
                </a:cubicBezTo>
                <a:cubicBezTo>
                  <a:pt x="475573" y="326841"/>
                  <a:pt x="486716" y="330825"/>
                  <a:pt x="498200" y="333286"/>
                </a:cubicBezTo>
                <a:cubicBezTo>
                  <a:pt x="526605" y="339373"/>
                  <a:pt x="555172" y="344681"/>
                  <a:pt x="583658" y="350378"/>
                </a:cubicBezTo>
                <a:cubicBezTo>
                  <a:pt x="712542" y="376154"/>
                  <a:pt x="551943" y="343329"/>
                  <a:pt x="660570" y="367469"/>
                </a:cubicBezTo>
                <a:cubicBezTo>
                  <a:pt x="674749" y="370620"/>
                  <a:pt x="688774" y="375894"/>
                  <a:pt x="703299" y="376015"/>
                </a:cubicBezTo>
                <a:lnTo>
                  <a:pt x="3737056" y="393107"/>
                </a:lnTo>
                <a:cubicBezTo>
                  <a:pt x="3765542" y="395955"/>
                  <a:pt x="3794521" y="395654"/>
                  <a:pt x="3822514" y="401652"/>
                </a:cubicBezTo>
                <a:cubicBezTo>
                  <a:pt x="3834971" y="404321"/>
                  <a:pt x="3844769" y="414271"/>
                  <a:pt x="3856697" y="418744"/>
                </a:cubicBezTo>
                <a:cubicBezTo>
                  <a:pt x="3884928" y="429331"/>
                  <a:pt x="3934432" y="432734"/>
                  <a:pt x="3959247" y="435836"/>
                </a:cubicBezTo>
                <a:cubicBezTo>
                  <a:pt x="3967793" y="438684"/>
                  <a:pt x="3976450" y="441218"/>
                  <a:pt x="3984884" y="444381"/>
                </a:cubicBezTo>
                <a:cubicBezTo>
                  <a:pt x="3999248" y="449767"/>
                  <a:pt x="4013060" y="456622"/>
                  <a:pt x="4027613" y="461473"/>
                </a:cubicBezTo>
                <a:cubicBezTo>
                  <a:pt x="4038755" y="465187"/>
                  <a:pt x="4050799" y="465895"/>
                  <a:pt x="4061796" y="470019"/>
                </a:cubicBezTo>
                <a:cubicBezTo>
                  <a:pt x="4073724" y="474492"/>
                  <a:pt x="4083820" y="483310"/>
                  <a:pt x="4095980" y="487110"/>
                </a:cubicBezTo>
                <a:cubicBezTo>
                  <a:pt x="4129611" y="497620"/>
                  <a:pt x="4165102" y="501607"/>
                  <a:pt x="4198529" y="512748"/>
                </a:cubicBezTo>
                <a:cubicBezTo>
                  <a:pt x="4207075" y="515596"/>
                  <a:pt x="4215887" y="517745"/>
                  <a:pt x="4224167" y="521293"/>
                </a:cubicBezTo>
                <a:cubicBezTo>
                  <a:pt x="4235876" y="526311"/>
                  <a:pt x="4246264" y="534356"/>
                  <a:pt x="4258350" y="538385"/>
                </a:cubicBezTo>
                <a:cubicBezTo>
                  <a:pt x="4280635" y="545813"/>
                  <a:pt x="4326716" y="555477"/>
                  <a:pt x="4326716" y="555477"/>
                </a:cubicBezTo>
                <a:cubicBezTo>
                  <a:pt x="4347159" y="569105"/>
                  <a:pt x="4363036" y="577269"/>
                  <a:pt x="4377991" y="598206"/>
                </a:cubicBezTo>
                <a:cubicBezTo>
                  <a:pt x="4391189" y="616684"/>
                  <a:pt x="4396654" y="637106"/>
                  <a:pt x="4403628" y="658026"/>
                </a:cubicBezTo>
                <a:cubicBezTo>
                  <a:pt x="4400779" y="734938"/>
                  <a:pt x="4400201" y="811968"/>
                  <a:pt x="4395082" y="888763"/>
                </a:cubicBezTo>
                <a:cubicBezTo>
                  <a:pt x="4394483" y="897751"/>
                  <a:pt x="4391534" y="906905"/>
                  <a:pt x="4386537" y="914400"/>
                </a:cubicBezTo>
                <a:cubicBezTo>
                  <a:pt x="4379833" y="924456"/>
                  <a:pt x="4368636" y="930753"/>
                  <a:pt x="4360899" y="940037"/>
                </a:cubicBezTo>
                <a:cubicBezTo>
                  <a:pt x="4354324" y="947927"/>
                  <a:pt x="4351071" y="958412"/>
                  <a:pt x="4343808" y="965675"/>
                </a:cubicBezTo>
                <a:cubicBezTo>
                  <a:pt x="4336545" y="972938"/>
                  <a:pt x="4327556" y="978595"/>
                  <a:pt x="4318170" y="982766"/>
                </a:cubicBezTo>
                <a:cubicBezTo>
                  <a:pt x="4266363" y="1005791"/>
                  <a:pt x="4269369" y="996460"/>
                  <a:pt x="4215621" y="1008404"/>
                </a:cubicBezTo>
                <a:cubicBezTo>
                  <a:pt x="4206827" y="1010358"/>
                  <a:pt x="4198722" y="1014765"/>
                  <a:pt x="4189983" y="1016950"/>
                </a:cubicBezTo>
                <a:cubicBezTo>
                  <a:pt x="4175892" y="1020473"/>
                  <a:pt x="4161220" y="1021505"/>
                  <a:pt x="4147254" y="1025495"/>
                </a:cubicBezTo>
                <a:cubicBezTo>
                  <a:pt x="4121270" y="1032919"/>
                  <a:pt x="4097255" y="1048686"/>
                  <a:pt x="4070342" y="1051133"/>
                </a:cubicBezTo>
                <a:lnTo>
                  <a:pt x="3976338" y="1059679"/>
                </a:lnTo>
                <a:lnTo>
                  <a:pt x="3925064" y="1076770"/>
                </a:lnTo>
                <a:cubicBezTo>
                  <a:pt x="3916518" y="1079619"/>
                  <a:pt x="3908259" y="1083549"/>
                  <a:pt x="3899426" y="1085316"/>
                </a:cubicBezTo>
                <a:cubicBezTo>
                  <a:pt x="3885183" y="1088165"/>
                  <a:pt x="3870610" y="1089688"/>
                  <a:pt x="3856697" y="1093862"/>
                </a:cubicBezTo>
                <a:cubicBezTo>
                  <a:pt x="3842004" y="1098270"/>
                  <a:pt x="3828331" y="1105567"/>
                  <a:pt x="3813968" y="1110953"/>
                </a:cubicBezTo>
                <a:cubicBezTo>
                  <a:pt x="3805534" y="1114116"/>
                  <a:pt x="3796765" y="1116336"/>
                  <a:pt x="3788331" y="1119499"/>
                </a:cubicBezTo>
                <a:cubicBezTo>
                  <a:pt x="3730145" y="1141319"/>
                  <a:pt x="3717879" y="1152067"/>
                  <a:pt x="3643052" y="1170774"/>
                </a:cubicBezTo>
                <a:cubicBezTo>
                  <a:pt x="3608869" y="1179320"/>
                  <a:pt x="3575384" y="1191428"/>
                  <a:pt x="3540503" y="1196411"/>
                </a:cubicBezTo>
                <a:cubicBezTo>
                  <a:pt x="2477360" y="1348291"/>
                  <a:pt x="1392671" y="1210600"/>
                  <a:pt x="318738" y="1213503"/>
                </a:cubicBezTo>
                <a:cubicBezTo>
                  <a:pt x="301647" y="1216352"/>
                  <a:pt x="284455" y="1218651"/>
                  <a:pt x="267464" y="1222049"/>
                </a:cubicBezTo>
                <a:cubicBezTo>
                  <a:pt x="222933" y="1230955"/>
                  <a:pt x="245657" y="1228279"/>
                  <a:pt x="207643" y="1239140"/>
                </a:cubicBezTo>
                <a:cubicBezTo>
                  <a:pt x="194863" y="1242792"/>
                  <a:pt x="161485" y="1249401"/>
                  <a:pt x="147823" y="1256232"/>
                </a:cubicBezTo>
                <a:cubicBezTo>
                  <a:pt x="124024" y="1268131"/>
                  <a:pt x="115451" y="1280057"/>
                  <a:pt x="96548" y="1298961"/>
                </a:cubicBezTo>
                <a:cubicBezTo>
                  <a:pt x="93699" y="1307507"/>
                  <a:pt x="92377" y="1316724"/>
                  <a:pt x="88002" y="1324598"/>
                </a:cubicBezTo>
                <a:cubicBezTo>
                  <a:pt x="62446" y="1370599"/>
                  <a:pt x="59324" y="1370368"/>
                  <a:pt x="28181" y="1401510"/>
                </a:cubicBezTo>
                <a:cubicBezTo>
                  <a:pt x="25333" y="1410056"/>
                  <a:pt x="23665" y="1419091"/>
                  <a:pt x="19636" y="1427148"/>
                </a:cubicBezTo>
                <a:cubicBezTo>
                  <a:pt x="15043" y="1436334"/>
                  <a:pt x="2911" y="1442521"/>
                  <a:pt x="2544" y="1452785"/>
                </a:cubicBezTo>
                <a:cubicBezTo>
                  <a:pt x="0" y="1524012"/>
                  <a:pt x="6186" y="1595327"/>
                  <a:pt x="11090" y="1666430"/>
                </a:cubicBezTo>
                <a:cubicBezTo>
                  <a:pt x="11185" y="1667814"/>
                  <a:pt x="24079" y="1721329"/>
                  <a:pt x="28181" y="1726251"/>
                </a:cubicBezTo>
                <a:cubicBezTo>
                  <a:pt x="36395" y="1736107"/>
                  <a:pt x="75166" y="1759810"/>
                  <a:pt x="88002" y="1768979"/>
                </a:cubicBezTo>
                <a:cubicBezTo>
                  <a:pt x="99592" y="1777258"/>
                  <a:pt x="109446" y="1788247"/>
                  <a:pt x="122185" y="1794617"/>
                </a:cubicBezTo>
                <a:cubicBezTo>
                  <a:pt x="132690" y="1799870"/>
                  <a:pt x="144903" y="1800615"/>
                  <a:pt x="156368" y="1803163"/>
                </a:cubicBezTo>
                <a:cubicBezTo>
                  <a:pt x="187337" y="1810045"/>
                  <a:pt x="241276" y="1818325"/>
                  <a:pt x="267464" y="1828800"/>
                </a:cubicBezTo>
                <a:cubicBezTo>
                  <a:pt x="335117" y="1855862"/>
                  <a:pt x="318046" y="1853975"/>
                  <a:pt x="421288" y="1854437"/>
                </a:cubicBezTo>
                <a:lnTo>
                  <a:pt x="4130163" y="1862983"/>
                </a:lnTo>
                <a:cubicBezTo>
                  <a:pt x="4226907" y="1887170"/>
                  <a:pt x="4187099" y="1865360"/>
                  <a:pt x="4155800" y="2076628"/>
                </a:cubicBezTo>
                <a:cubicBezTo>
                  <a:pt x="4154029" y="2088583"/>
                  <a:pt x="4137583" y="2092725"/>
                  <a:pt x="4130163" y="2102265"/>
                </a:cubicBezTo>
                <a:cubicBezTo>
                  <a:pt x="4111879" y="2125773"/>
                  <a:pt x="4097206" y="2161269"/>
                  <a:pt x="4070342" y="2179178"/>
                </a:cubicBezTo>
                <a:cubicBezTo>
                  <a:pt x="4062847" y="2184175"/>
                  <a:pt x="4053251" y="2184875"/>
                  <a:pt x="4044705" y="2187723"/>
                </a:cubicBezTo>
                <a:cubicBezTo>
                  <a:pt x="4036159" y="2196269"/>
                  <a:pt x="4029123" y="2206657"/>
                  <a:pt x="4019067" y="2213361"/>
                </a:cubicBezTo>
                <a:cubicBezTo>
                  <a:pt x="4011572" y="2218358"/>
                  <a:pt x="4001487" y="2217879"/>
                  <a:pt x="3993430" y="2221907"/>
                </a:cubicBezTo>
                <a:cubicBezTo>
                  <a:pt x="3978574" y="2229335"/>
                  <a:pt x="3965221" y="2239477"/>
                  <a:pt x="3950701" y="2247544"/>
                </a:cubicBezTo>
                <a:cubicBezTo>
                  <a:pt x="3939565" y="2253731"/>
                  <a:pt x="3927321" y="2257884"/>
                  <a:pt x="3916518" y="2264636"/>
                </a:cubicBezTo>
                <a:cubicBezTo>
                  <a:pt x="3904440" y="2272185"/>
                  <a:pt x="3894701" y="2283207"/>
                  <a:pt x="3882335" y="2290273"/>
                </a:cubicBezTo>
                <a:cubicBezTo>
                  <a:pt x="3874514" y="2294742"/>
                  <a:pt x="3864572" y="2294444"/>
                  <a:pt x="3856697" y="2298819"/>
                </a:cubicBezTo>
                <a:cubicBezTo>
                  <a:pt x="3768542" y="2347794"/>
                  <a:pt x="3837797" y="2322211"/>
                  <a:pt x="3779785" y="2341548"/>
                </a:cubicBezTo>
                <a:cubicBezTo>
                  <a:pt x="3722889" y="2398444"/>
                  <a:pt x="3784165" y="2344811"/>
                  <a:pt x="3728510" y="2375731"/>
                </a:cubicBezTo>
                <a:cubicBezTo>
                  <a:pt x="3710554" y="2385707"/>
                  <a:pt x="3696723" y="2403418"/>
                  <a:pt x="3677236" y="2409914"/>
                </a:cubicBezTo>
                <a:cubicBezTo>
                  <a:pt x="3660144" y="2415611"/>
                  <a:pt x="3640952" y="2417013"/>
                  <a:pt x="3625961" y="2427006"/>
                </a:cubicBezTo>
                <a:cubicBezTo>
                  <a:pt x="3592829" y="2449094"/>
                  <a:pt x="3610068" y="2440849"/>
                  <a:pt x="3574686" y="2452643"/>
                </a:cubicBezTo>
                <a:cubicBezTo>
                  <a:pt x="3563292" y="2461189"/>
                  <a:pt x="3552869" y="2471214"/>
                  <a:pt x="3540503" y="2478280"/>
                </a:cubicBezTo>
                <a:cubicBezTo>
                  <a:pt x="3532682" y="2482749"/>
                  <a:pt x="3522361" y="2481829"/>
                  <a:pt x="3514866" y="2486826"/>
                </a:cubicBezTo>
                <a:cubicBezTo>
                  <a:pt x="3504810" y="2493530"/>
                  <a:pt x="3498513" y="2504727"/>
                  <a:pt x="3489228" y="2512464"/>
                </a:cubicBezTo>
                <a:cubicBezTo>
                  <a:pt x="3467140" y="2530870"/>
                  <a:pt x="3463647" y="2529536"/>
                  <a:pt x="3437953" y="2538101"/>
                </a:cubicBezTo>
                <a:cubicBezTo>
                  <a:pt x="3426559" y="2546647"/>
                  <a:pt x="3416136" y="2556672"/>
                  <a:pt x="3403770" y="2563738"/>
                </a:cubicBezTo>
                <a:cubicBezTo>
                  <a:pt x="3395949" y="2568207"/>
                  <a:pt x="3386007" y="2567909"/>
                  <a:pt x="3378133" y="2572284"/>
                </a:cubicBezTo>
                <a:cubicBezTo>
                  <a:pt x="3360176" y="2582260"/>
                  <a:pt x="3343950" y="2595073"/>
                  <a:pt x="3326858" y="2606467"/>
                </a:cubicBezTo>
                <a:cubicBezTo>
                  <a:pt x="3318312" y="2612164"/>
                  <a:pt x="3308484" y="2616296"/>
                  <a:pt x="3301221" y="2623559"/>
                </a:cubicBezTo>
                <a:cubicBezTo>
                  <a:pt x="3242684" y="2682096"/>
                  <a:pt x="3270058" y="2661426"/>
                  <a:pt x="3224309" y="2691925"/>
                </a:cubicBezTo>
                <a:cubicBezTo>
                  <a:pt x="3185128" y="2750695"/>
                  <a:pt x="3209613" y="2736704"/>
                  <a:pt x="3164488" y="2751746"/>
                </a:cubicBezTo>
                <a:cubicBezTo>
                  <a:pt x="3118909" y="2820111"/>
                  <a:pt x="3178731" y="2737503"/>
                  <a:pt x="3121759" y="2794475"/>
                </a:cubicBezTo>
                <a:cubicBezTo>
                  <a:pt x="3114496" y="2801738"/>
                  <a:pt x="3111242" y="2812222"/>
                  <a:pt x="3104667" y="2820112"/>
                </a:cubicBezTo>
                <a:cubicBezTo>
                  <a:pt x="3096930" y="2829396"/>
                  <a:pt x="3086767" y="2836466"/>
                  <a:pt x="3079030" y="2845750"/>
                </a:cubicBezTo>
                <a:cubicBezTo>
                  <a:pt x="3072455" y="2853640"/>
                  <a:pt x="3070648" y="2865943"/>
                  <a:pt x="3061938" y="2871387"/>
                </a:cubicBezTo>
                <a:cubicBezTo>
                  <a:pt x="3046661" y="2880935"/>
                  <a:pt x="3010664" y="2888479"/>
                  <a:pt x="3010664" y="2888479"/>
                </a:cubicBezTo>
                <a:cubicBezTo>
                  <a:pt x="3004967" y="2905570"/>
                  <a:pt x="3003565" y="2924763"/>
                  <a:pt x="2993572" y="2939753"/>
                </a:cubicBezTo>
                <a:cubicBezTo>
                  <a:pt x="2982178" y="2956845"/>
                  <a:pt x="2965885" y="2971541"/>
                  <a:pt x="2959389" y="2991028"/>
                </a:cubicBezTo>
                <a:cubicBezTo>
                  <a:pt x="2956540" y="2999574"/>
                  <a:pt x="2954871" y="3008608"/>
                  <a:pt x="2950843" y="3016665"/>
                </a:cubicBezTo>
                <a:cubicBezTo>
                  <a:pt x="2941179" y="3035994"/>
                  <a:pt x="2937225" y="3038830"/>
                  <a:pt x="2925206" y="3050849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878869" y="1110953"/>
            <a:ext cx="1966738" cy="3078895"/>
          </a:xfrm>
          <a:custGeom>
            <a:avLst/>
            <a:gdLst>
              <a:gd name="connsiteX0" fmla="*/ 9752 w 1966738"/>
              <a:gd name="connsiteY0" fmla="*/ 3059395 h 3078895"/>
              <a:gd name="connsiteX1" fmla="*/ 35389 w 1966738"/>
              <a:gd name="connsiteY1" fmla="*/ 3008120 h 3078895"/>
              <a:gd name="connsiteX2" fmla="*/ 52481 w 1966738"/>
              <a:gd name="connsiteY2" fmla="*/ 2982483 h 3078895"/>
              <a:gd name="connsiteX3" fmla="*/ 61026 w 1966738"/>
              <a:gd name="connsiteY3" fmla="*/ 2956845 h 3078895"/>
              <a:gd name="connsiteX4" fmla="*/ 103755 w 1966738"/>
              <a:gd name="connsiteY4" fmla="*/ 2897025 h 3078895"/>
              <a:gd name="connsiteX5" fmla="*/ 112301 w 1966738"/>
              <a:gd name="connsiteY5" fmla="*/ 2871387 h 3078895"/>
              <a:gd name="connsiteX6" fmla="*/ 137938 w 1966738"/>
              <a:gd name="connsiteY6" fmla="*/ 2854296 h 3078895"/>
              <a:gd name="connsiteX7" fmla="*/ 163576 w 1966738"/>
              <a:gd name="connsiteY7" fmla="*/ 2828658 h 3078895"/>
              <a:gd name="connsiteX8" fmla="*/ 180667 w 1966738"/>
              <a:gd name="connsiteY8" fmla="*/ 2803021 h 3078895"/>
              <a:gd name="connsiteX9" fmla="*/ 206305 w 1966738"/>
              <a:gd name="connsiteY9" fmla="*/ 2751746 h 3078895"/>
              <a:gd name="connsiteX10" fmla="*/ 257580 w 1966738"/>
              <a:gd name="connsiteY10" fmla="*/ 2726109 h 3078895"/>
              <a:gd name="connsiteX11" fmla="*/ 283217 w 1966738"/>
              <a:gd name="connsiteY11" fmla="*/ 2709017 h 3078895"/>
              <a:gd name="connsiteX12" fmla="*/ 308854 w 1966738"/>
              <a:gd name="connsiteY12" fmla="*/ 2683380 h 3078895"/>
              <a:gd name="connsiteX13" fmla="*/ 402858 w 1966738"/>
              <a:gd name="connsiteY13" fmla="*/ 2666288 h 3078895"/>
              <a:gd name="connsiteX14" fmla="*/ 1291621 w 1966738"/>
              <a:gd name="connsiteY14" fmla="*/ 2657742 h 3078895"/>
              <a:gd name="connsiteX15" fmla="*/ 1317258 w 1966738"/>
              <a:gd name="connsiteY15" fmla="*/ 2649197 h 3078895"/>
              <a:gd name="connsiteX16" fmla="*/ 1351441 w 1966738"/>
              <a:gd name="connsiteY16" fmla="*/ 2640651 h 3078895"/>
              <a:gd name="connsiteX17" fmla="*/ 1377079 w 1966738"/>
              <a:gd name="connsiteY17" fmla="*/ 2623559 h 3078895"/>
              <a:gd name="connsiteX18" fmla="*/ 1402716 w 1966738"/>
              <a:gd name="connsiteY18" fmla="*/ 2615013 h 3078895"/>
              <a:gd name="connsiteX19" fmla="*/ 1462537 w 1966738"/>
              <a:gd name="connsiteY19" fmla="*/ 2589376 h 3078895"/>
              <a:gd name="connsiteX20" fmla="*/ 1496720 w 1966738"/>
              <a:gd name="connsiteY20" fmla="*/ 2572284 h 3078895"/>
              <a:gd name="connsiteX21" fmla="*/ 1530903 w 1966738"/>
              <a:gd name="connsiteY21" fmla="*/ 2563739 h 3078895"/>
              <a:gd name="connsiteX22" fmla="*/ 1590724 w 1966738"/>
              <a:gd name="connsiteY22" fmla="*/ 2538101 h 3078895"/>
              <a:gd name="connsiteX23" fmla="*/ 1616361 w 1966738"/>
              <a:gd name="connsiteY23" fmla="*/ 2512464 h 3078895"/>
              <a:gd name="connsiteX24" fmla="*/ 1667636 w 1966738"/>
              <a:gd name="connsiteY24" fmla="*/ 2478281 h 3078895"/>
              <a:gd name="connsiteX25" fmla="*/ 1693273 w 1966738"/>
              <a:gd name="connsiteY25" fmla="*/ 2461189 h 3078895"/>
              <a:gd name="connsiteX26" fmla="*/ 1710365 w 1966738"/>
              <a:gd name="connsiteY26" fmla="*/ 2435552 h 3078895"/>
              <a:gd name="connsiteX27" fmla="*/ 1770185 w 1966738"/>
              <a:gd name="connsiteY27" fmla="*/ 2401368 h 3078895"/>
              <a:gd name="connsiteX28" fmla="*/ 1787277 w 1966738"/>
              <a:gd name="connsiteY28" fmla="*/ 2375731 h 3078895"/>
              <a:gd name="connsiteX29" fmla="*/ 1830006 w 1966738"/>
              <a:gd name="connsiteY29" fmla="*/ 2324456 h 3078895"/>
              <a:gd name="connsiteX30" fmla="*/ 1847097 w 1966738"/>
              <a:gd name="connsiteY30" fmla="*/ 2273182 h 3078895"/>
              <a:gd name="connsiteX31" fmla="*/ 1881281 w 1966738"/>
              <a:gd name="connsiteY31" fmla="*/ 2221907 h 3078895"/>
              <a:gd name="connsiteX32" fmla="*/ 1915464 w 1966738"/>
              <a:gd name="connsiteY32" fmla="*/ 2162086 h 3078895"/>
              <a:gd name="connsiteX33" fmla="*/ 1932555 w 1966738"/>
              <a:gd name="connsiteY33" fmla="*/ 2102266 h 3078895"/>
              <a:gd name="connsiteX34" fmla="*/ 1941101 w 1966738"/>
              <a:gd name="connsiteY34" fmla="*/ 2033899 h 3078895"/>
              <a:gd name="connsiteX35" fmla="*/ 1949647 w 1966738"/>
              <a:gd name="connsiteY35" fmla="*/ 2008262 h 3078895"/>
              <a:gd name="connsiteX36" fmla="*/ 1958193 w 1966738"/>
              <a:gd name="connsiteY36" fmla="*/ 1495514 h 3078895"/>
              <a:gd name="connsiteX37" fmla="*/ 1966738 w 1966738"/>
              <a:gd name="connsiteY37" fmla="*/ 1469877 h 3078895"/>
              <a:gd name="connsiteX38" fmla="*/ 1958193 w 1966738"/>
              <a:gd name="connsiteY38" fmla="*/ 1059679 h 3078895"/>
              <a:gd name="connsiteX39" fmla="*/ 1949647 w 1966738"/>
              <a:gd name="connsiteY39" fmla="*/ 1034041 h 3078895"/>
              <a:gd name="connsiteX40" fmla="*/ 1898372 w 1966738"/>
              <a:gd name="connsiteY40" fmla="*/ 999858 h 3078895"/>
              <a:gd name="connsiteX41" fmla="*/ 1847097 w 1966738"/>
              <a:gd name="connsiteY41" fmla="*/ 974221 h 3078895"/>
              <a:gd name="connsiteX42" fmla="*/ 1770185 w 1966738"/>
              <a:gd name="connsiteY42" fmla="*/ 940038 h 3078895"/>
              <a:gd name="connsiteX43" fmla="*/ 1077976 w 1966738"/>
              <a:gd name="connsiteY43" fmla="*/ 931492 h 3078895"/>
              <a:gd name="connsiteX44" fmla="*/ 983972 w 1966738"/>
              <a:gd name="connsiteY44" fmla="*/ 905854 h 3078895"/>
              <a:gd name="connsiteX45" fmla="*/ 932697 w 1966738"/>
              <a:gd name="connsiteY45" fmla="*/ 897309 h 3078895"/>
              <a:gd name="connsiteX46" fmla="*/ 898514 w 1966738"/>
              <a:gd name="connsiteY46" fmla="*/ 880217 h 3078895"/>
              <a:gd name="connsiteX47" fmla="*/ 864331 w 1966738"/>
              <a:gd name="connsiteY47" fmla="*/ 871671 h 3078895"/>
              <a:gd name="connsiteX48" fmla="*/ 838694 w 1966738"/>
              <a:gd name="connsiteY48" fmla="*/ 854580 h 3078895"/>
              <a:gd name="connsiteX49" fmla="*/ 813056 w 1966738"/>
              <a:gd name="connsiteY49" fmla="*/ 846034 h 3078895"/>
              <a:gd name="connsiteX50" fmla="*/ 753236 w 1966738"/>
              <a:gd name="connsiteY50" fmla="*/ 811851 h 3078895"/>
              <a:gd name="connsiteX51" fmla="*/ 701961 w 1966738"/>
              <a:gd name="connsiteY51" fmla="*/ 794759 h 3078895"/>
              <a:gd name="connsiteX52" fmla="*/ 650686 w 1966738"/>
              <a:gd name="connsiteY52" fmla="*/ 769122 h 3078895"/>
              <a:gd name="connsiteX53" fmla="*/ 573774 w 1966738"/>
              <a:gd name="connsiteY53" fmla="*/ 726393 h 3078895"/>
              <a:gd name="connsiteX54" fmla="*/ 394312 w 1966738"/>
              <a:gd name="connsiteY54" fmla="*/ 734939 h 3078895"/>
              <a:gd name="connsiteX55" fmla="*/ 368675 w 1966738"/>
              <a:gd name="connsiteY55" fmla="*/ 743484 h 3078895"/>
              <a:gd name="connsiteX56" fmla="*/ 325946 w 1966738"/>
              <a:gd name="connsiteY56" fmla="*/ 820397 h 3078895"/>
              <a:gd name="connsiteX57" fmla="*/ 334492 w 1966738"/>
              <a:gd name="connsiteY57" fmla="*/ 931492 h 3078895"/>
              <a:gd name="connsiteX58" fmla="*/ 385767 w 1966738"/>
              <a:gd name="connsiteY58" fmla="*/ 948583 h 3078895"/>
              <a:gd name="connsiteX59" fmla="*/ 479770 w 1966738"/>
              <a:gd name="connsiteY59" fmla="*/ 957129 h 3078895"/>
              <a:gd name="connsiteX60" fmla="*/ 958335 w 1966738"/>
              <a:gd name="connsiteY60" fmla="*/ 948583 h 3078895"/>
              <a:gd name="connsiteX61" fmla="*/ 983972 w 1966738"/>
              <a:gd name="connsiteY61" fmla="*/ 922946 h 3078895"/>
              <a:gd name="connsiteX62" fmla="*/ 1009610 w 1966738"/>
              <a:gd name="connsiteY62" fmla="*/ 905854 h 3078895"/>
              <a:gd name="connsiteX63" fmla="*/ 1026701 w 1966738"/>
              <a:gd name="connsiteY63" fmla="*/ 880217 h 3078895"/>
              <a:gd name="connsiteX64" fmla="*/ 1077976 w 1966738"/>
              <a:gd name="connsiteY64" fmla="*/ 846034 h 3078895"/>
              <a:gd name="connsiteX65" fmla="*/ 1095067 w 1966738"/>
              <a:gd name="connsiteY65" fmla="*/ 820397 h 3078895"/>
              <a:gd name="connsiteX66" fmla="*/ 1120705 w 1966738"/>
              <a:gd name="connsiteY66" fmla="*/ 803305 h 3078895"/>
              <a:gd name="connsiteX67" fmla="*/ 1154888 w 1966738"/>
              <a:gd name="connsiteY67" fmla="*/ 717847 h 3078895"/>
              <a:gd name="connsiteX68" fmla="*/ 1171980 w 1966738"/>
              <a:gd name="connsiteY68" fmla="*/ 683664 h 3078895"/>
              <a:gd name="connsiteX69" fmla="*/ 1189071 w 1966738"/>
              <a:gd name="connsiteY69" fmla="*/ 658026 h 3078895"/>
              <a:gd name="connsiteX70" fmla="*/ 1214709 w 1966738"/>
              <a:gd name="connsiteY70" fmla="*/ 606752 h 3078895"/>
              <a:gd name="connsiteX71" fmla="*/ 1223254 w 1966738"/>
              <a:gd name="connsiteY71" fmla="*/ 581114 h 3078895"/>
              <a:gd name="connsiteX72" fmla="*/ 1240346 w 1966738"/>
              <a:gd name="connsiteY72" fmla="*/ 418744 h 3078895"/>
              <a:gd name="connsiteX73" fmla="*/ 1257438 w 1966738"/>
              <a:gd name="connsiteY73" fmla="*/ 341832 h 3078895"/>
              <a:gd name="connsiteX74" fmla="*/ 1265983 w 1966738"/>
              <a:gd name="connsiteY74" fmla="*/ 316195 h 3078895"/>
              <a:gd name="connsiteX75" fmla="*/ 1283075 w 1966738"/>
              <a:gd name="connsiteY75" fmla="*/ 247828 h 3078895"/>
              <a:gd name="connsiteX76" fmla="*/ 1300167 w 1966738"/>
              <a:gd name="connsiteY76" fmla="*/ 162370 h 3078895"/>
              <a:gd name="connsiteX77" fmla="*/ 1300167 w 1966738"/>
              <a:gd name="connsiteY77" fmla="*/ 0 h 307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966738" h="3078895">
                <a:moveTo>
                  <a:pt x="9752" y="3059395"/>
                </a:moveTo>
                <a:cubicBezTo>
                  <a:pt x="58742" y="2985905"/>
                  <a:pt x="0" y="3078895"/>
                  <a:pt x="35389" y="3008120"/>
                </a:cubicBezTo>
                <a:cubicBezTo>
                  <a:pt x="39982" y="2998934"/>
                  <a:pt x="46784" y="2991029"/>
                  <a:pt x="52481" y="2982483"/>
                </a:cubicBezTo>
                <a:cubicBezTo>
                  <a:pt x="55329" y="2973937"/>
                  <a:pt x="56557" y="2964666"/>
                  <a:pt x="61026" y="2956845"/>
                </a:cubicBezTo>
                <a:cubicBezTo>
                  <a:pt x="76519" y="2929732"/>
                  <a:pt x="90523" y="2923490"/>
                  <a:pt x="103755" y="2897025"/>
                </a:cubicBezTo>
                <a:cubicBezTo>
                  <a:pt x="107784" y="2888968"/>
                  <a:pt x="106674" y="2878421"/>
                  <a:pt x="112301" y="2871387"/>
                </a:cubicBezTo>
                <a:cubicBezTo>
                  <a:pt x="118717" y="2863367"/>
                  <a:pt x="130048" y="2860871"/>
                  <a:pt x="137938" y="2854296"/>
                </a:cubicBezTo>
                <a:cubicBezTo>
                  <a:pt x="147223" y="2846559"/>
                  <a:pt x="155839" y="2837943"/>
                  <a:pt x="163576" y="2828658"/>
                </a:cubicBezTo>
                <a:cubicBezTo>
                  <a:pt x="170151" y="2820768"/>
                  <a:pt x="176074" y="2812207"/>
                  <a:pt x="180667" y="2803021"/>
                </a:cubicBezTo>
                <a:cubicBezTo>
                  <a:pt x="194568" y="2775218"/>
                  <a:pt x="181813" y="2776238"/>
                  <a:pt x="206305" y="2751746"/>
                </a:cubicBezTo>
                <a:cubicBezTo>
                  <a:pt x="222873" y="2735178"/>
                  <a:pt x="236726" y="2733060"/>
                  <a:pt x="257580" y="2726109"/>
                </a:cubicBezTo>
                <a:cubicBezTo>
                  <a:pt x="266126" y="2720412"/>
                  <a:pt x="275327" y="2715592"/>
                  <a:pt x="283217" y="2709017"/>
                </a:cubicBezTo>
                <a:cubicBezTo>
                  <a:pt x="292501" y="2701280"/>
                  <a:pt x="298798" y="2690084"/>
                  <a:pt x="308854" y="2683380"/>
                </a:cubicBezTo>
                <a:cubicBezTo>
                  <a:pt x="326907" y="2671345"/>
                  <a:pt x="400437" y="2666331"/>
                  <a:pt x="402858" y="2666288"/>
                </a:cubicBezTo>
                <a:lnTo>
                  <a:pt x="1291621" y="2657742"/>
                </a:lnTo>
                <a:cubicBezTo>
                  <a:pt x="1300167" y="2654894"/>
                  <a:pt x="1308597" y="2651672"/>
                  <a:pt x="1317258" y="2649197"/>
                </a:cubicBezTo>
                <a:cubicBezTo>
                  <a:pt x="1328551" y="2645970"/>
                  <a:pt x="1340646" y="2645278"/>
                  <a:pt x="1351441" y="2640651"/>
                </a:cubicBezTo>
                <a:cubicBezTo>
                  <a:pt x="1360882" y="2636605"/>
                  <a:pt x="1367892" y="2628152"/>
                  <a:pt x="1377079" y="2623559"/>
                </a:cubicBezTo>
                <a:cubicBezTo>
                  <a:pt x="1385136" y="2619530"/>
                  <a:pt x="1394659" y="2619041"/>
                  <a:pt x="1402716" y="2615013"/>
                </a:cubicBezTo>
                <a:cubicBezTo>
                  <a:pt x="1461730" y="2585506"/>
                  <a:pt x="1391395" y="2607162"/>
                  <a:pt x="1462537" y="2589376"/>
                </a:cubicBezTo>
                <a:cubicBezTo>
                  <a:pt x="1473931" y="2583679"/>
                  <a:pt x="1484792" y="2576757"/>
                  <a:pt x="1496720" y="2572284"/>
                </a:cubicBezTo>
                <a:cubicBezTo>
                  <a:pt x="1507717" y="2568160"/>
                  <a:pt x="1519610" y="2566966"/>
                  <a:pt x="1530903" y="2563739"/>
                </a:cubicBezTo>
                <a:cubicBezTo>
                  <a:pt x="1549499" y="2558426"/>
                  <a:pt x="1575533" y="2548952"/>
                  <a:pt x="1590724" y="2538101"/>
                </a:cubicBezTo>
                <a:cubicBezTo>
                  <a:pt x="1600558" y="2531077"/>
                  <a:pt x="1606821" y="2519884"/>
                  <a:pt x="1616361" y="2512464"/>
                </a:cubicBezTo>
                <a:cubicBezTo>
                  <a:pt x="1632576" y="2499853"/>
                  <a:pt x="1650544" y="2489675"/>
                  <a:pt x="1667636" y="2478281"/>
                </a:cubicBezTo>
                <a:lnTo>
                  <a:pt x="1693273" y="2461189"/>
                </a:lnTo>
                <a:cubicBezTo>
                  <a:pt x="1698970" y="2452643"/>
                  <a:pt x="1703102" y="2442815"/>
                  <a:pt x="1710365" y="2435552"/>
                </a:cubicBezTo>
                <a:cubicBezTo>
                  <a:pt x="1736234" y="2409683"/>
                  <a:pt x="1740851" y="2411146"/>
                  <a:pt x="1770185" y="2401368"/>
                </a:cubicBezTo>
                <a:cubicBezTo>
                  <a:pt x="1775882" y="2392822"/>
                  <a:pt x="1780702" y="2383621"/>
                  <a:pt x="1787277" y="2375731"/>
                </a:cubicBezTo>
                <a:cubicBezTo>
                  <a:pt x="1806443" y="2352732"/>
                  <a:pt x="1817882" y="2351736"/>
                  <a:pt x="1830006" y="2324456"/>
                </a:cubicBezTo>
                <a:cubicBezTo>
                  <a:pt x="1837323" y="2307993"/>
                  <a:pt x="1837103" y="2288172"/>
                  <a:pt x="1847097" y="2273182"/>
                </a:cubicBezTo>
                <a:lnTo>
                  <a:pt x="1881281" y="2221907"/>
                </a:lnTo>
                <a:cubicBezTo>
                  <a:pt x="1898442" y="2196165"/>
                  <a:pt x="1902456" y="2192437"/>
                  <a:pt x="1915464" y="2162086"/>
                </a:cubicBezTo>
                <a:cubicBezTo>
                  <a:pt x="1921007" y="2149152"/>
                  <a:pt x="1930583" y="2114098"/>
                  <a:pt x="1932555" y="2102266"/>
                </a:cubicBezTo>
                <a:cubicBezTo>
                  <a:pt x="1936331" y="2079612"/>
                  <a:pt x="1936993" y="2056495"/>
                  <a:pt x="1941101" y="2033899"/>
                </a:cubicBezTo>
                <a:cubicBezTo>
                  <a:pt x="1942712" y="2025036"/>
                  <a:pt x="1946798" y="2016808"/>
                  <a:pt x="1949647" y="2008262"/>
                </a:cubicBezTo>
                <a:cubicBezTo>
                  <a:pt x="1952496" y="1837346"/>
                  <a:pt x="1952769" y="1666368"/>
                  <a:pt x="1958193" y="1495514"/>
                </a:cubicBezTo>
                <a:cubicBezTo>
                  <a:pt x="1958479" y="1486511"/>
                  <a:pt x="1966738" y="1478885"/>
                  <a:pt x="1966738" y="1469877"/>
                </a:cubicBezTo>
                <a:cubicBezTo>
                  <a:pt x="1966738" y="1333115"/>
                  <a:pt x="1963552" y="1196336"/>
                  <a:pt x="1958193" y="1059679"/>
                </a:cubicBezTo>
                <a:cubicBezTo>
                  <a:pt x="1957840" y="1050678"/>
                  <a:pt x="1956017" y="1040411"/>
                  <a:pt x="1949647" y="1034041"/>
                </a:cubicBezTo>
                <a:cubicBezTo>
                  <a:pt x="1935122" y="1019516"/>
                  <a:pt x="1915464" y="1011252"/>
                  <a:pt x="1898372" y="999858"/>
                </a:cubicBezTo>
                <a:cubicBezTo>
                  <a:pt x="1865240" y="977770"/>
                  <a:pt x="1882478" y="986015"/>
                  <a:pt x="1847097" y="974221"/>
                </a:cubicBezTo>
                <a:cubicBezTo>
                  <a:pt x="1823533" y="958511"/>
                  <a:pt x="1801272" y="940422"/>
                  <a:pt x="1770185" y="940038"/>
                </a:cubicBezTo>
                <a:lnTo>
                  <a:pt x="1077976" y="931492"/>
                </a:lnTo>
                <a:cubicBezTo>
                  <a:pt x="931831" y="907134"/>
                  <a:pt x="1113383" y="941147"/>
                  <a:pt x="983972" y="905854"/>
                </a:cubicBezTo>
                <a:cubicBezTo>
                  <a:pt x="967255" y="901295"/>
                  <a:pt x="949789" y="900157"/>
                  <a:pt x="932697" y="897309"/>
                </a:cubicBezTo>
                <a:cubicBezTo>
                  <a:pt x="921303" y="891612"/>
                  <a:pt x="910442" y="884690"/>
                  <a:pt x="898514" y="880217"/>
                </a:cubicBezTo>
                <a:cubicBezTo>
                  <a:pt x="887517" y="876093"/>
                  <a:pt x="875126" y="876298"/>
                  <a:pt x="864331" y="871671"/>
                </a:cubicBezTo>
                <a:cubicBezTo>
                  <a:pt x="854891" y="867625"/>
                  <a:pt x="847880" y="859173"/>
                  <a:pt x="838694" y="854580"/>
                </a:cubicBezTo>
                <a:cubicBezTo>
                  <a:pt x="830637" y="850551"/>
                  <a:pt x="821602" y="848883"/>
                  <a:pt x="813056" y="846034"/>
                </a:cubicBezTo>
                <a:cubicBezTo>
                  <a:pt x="789929" y="830615"/>
                  <a:pt x="780346" y="822695"/>
                  <a:pt x="753236" y="811851"/>
                </a:cubicBezTo>
                <a:cubicBezTo>
                  <a:pt x="736508" y="805160"/>
                  <a:pt x="716952" y="804752"/>
                  <a:pt x="701961" y="794759"/>
                </a:cubicBezTo>
                <a:cubicBezTo>
                  <a:pt x="668829" y="772671"/>
                  <a:pt x="686068" y="780916"/>
                  <a:pt x="650686" y="769122"/>
                </a:cubicBezTo>
                <a:cubicBezTo>
                  <a:pt x="591916" y="729942"/>
                  <a:pt x="618898" y="741435"/>
                  <a:pt x="573774" y="726393"/>
                </a:cubicBezTo>
                <a:cubicBezTo>
                  <a:pt x="513953" y="729242"/>
                  <a:pt x="453994" y="729966"/>
                  <a:pt x="394312" y="734939"/>
                </a:cubicBezTo>
                <a:cubicBezTo>
                  <a:pt x="385335" y="735687"/>
                  <a:pt x="375045" y="737114"/>
                  <a:pt x="368675" y="743484"/>
                </a:cubicBezTo>
                <a:cubicBezTo>
                  <a:pt x="339290" y="772869"/>
                  <a:pt x="336692" y="788158"/>
                  <a:pt x="325946" y="820397"/>
                </a:cubicBezTo>
                <a:cubicBezTo>
                  <a:pt x="328795" y="857429"/>
                  <a:pt x="318785" y="897835"/>
                  <a:pt x="334492" y="931492"/>
                </a:cubicBezTo>
                <a:cubicBezTo>
                  <a:pt x="342111" y="947818"/>
                  <a:pt x="367825" y="946952"/>
                  <a:pt x="385767" y="948583"/>
                </a:cubicBezTo>
                <a:lnTo>
                  <a:pt x="479770" y="957129"/>
                </a:lnTo>
                <a:cubicBezTo>
                  <a:pt x="639292" y="954280"/>
                  <a:pt x="799153" y="959375"/>
                  <a:pt x="958335" y="948583"/>
                </a:cubicBezTo>
                <a:cubicBezTo>
                  <a:pt x="970393" y="947766"/>
                  <a:pt x="974688" y="930683"/>
                  <a:pt x="983972" y="922946"/>
                </a:cubicBezTo>
                <a:cubicBezTo>
                  <a:pt x="991862" y="916371"/>
                  <a:pt x="1001064" y="911551"/>
                  <a:pt x="1009610" y="905854"/>
                </a:cubicBezTo>
                <a:cubicBezTo>
                  <a:pt x="1015307" y="897308"/>
                  <a:pt x="1018972" y="886980"/>
                  <a:pt x="1026701" y="880217"/>
                </a:cubicBezTo>
                <a:cubicBezTo>
                  <a:pt x="1042160" y="866690"/>
                  <a:pt x="1077976" y="846034"/>
                  <a:pt x="1077976" y="846034"/>
                </a:cubicBezTo>
                <a:cubicBezTo>
                  <a:pt x="1083673" y="837488"/>
                  <a:pt x="1087805" y="827659"/>
                  <a:pt x="1095067" y="820397"/>
                </a:cubicBezTo>
                <a:cubicBezTo>
                  <a:pt x="1102330" y="813134"/>
                  <a:pt x="1114130" y="811195"/>
                  <a:pt x="1120705" y="803305"/>
                </a:cubicBezTo>
                <a:cubicBezTo>
                  <a:pt x="1139371" y="780906"/>
                  <a:pt x="1142935" y="741752"/>
                  <a:pt x="1154888" y="717847"/>
                </a:cubicBezTo>
                <a:cubicBezTo>
                  <a:pt x="1160585" y="706453"/>
                  <a:pt x="1165660" y="694725"/>
                  <a:pt x="1171980" y="683664"/>
                </a:cubicBezTo>
                <a:cubicBezTo>
                  <a:pt x="1177076" y="674746"/>
                  <a:pt x="1184478" y="667213"/>
                  <a:pt x="1189071" y="658026"/>
                </a:cubicBezTo>
                <a:cubicBezTo>
                  <a:pt x="1224445" y="587277"/>
                  <a:pt x="1165735" y="680210"/>
                  <a:pt x="1214709" y="606752"/>
                </a:cubicBezTo>
                <a:cubicBezTo>
                  <a:pt x="1217557" y="598206"/>
                  <a:pt x="1221773" y="590000"/>
                  <a:pt x="1223254" y="581114"/>
                </a:cubicBezTo>
                <a:cubicBezTo>
                  <a:pt x="1228236" y="551219"/>
                  <a:pt x="1236697" y="446111"/>
                  <a:pt x="1240346" y="418744"/>
                </a:cubicBezTo>
                <a:cubicBezTo>
                  <a:pt x="1242549" y="402220"/>
                  <a:pt x="1252360" y="359604"/>
                  <a:pt x="1257438" y="341832"/>
                </a:cubicBezTo>
                <a:cubicBezTo>
                  <a:pt x="1259913" y="333171"/>
                  <a:pt x="1263613" y="324885"/>
                  <a:pt x="1265983" y="316195"/>
                </a:cubicBezTo>
                <a:cubicBezTo>
                  <a:pt x="1272164" y="293532"/>
                  <a:pt x="1277378" y="270617"/>
                  <a:pt x="1283075" y="247828"/>
                </a:cubicBezTo>
                <a:cubicBezTo>
                  <a:pt x="1289398" y="222535"/>
                  <a:pt x="1299169" y="187315"/>
                  <a:pt x="1300167" y="162370"/>
                </a:cubicBezTo>
                <a:cubicBezTo>
                  <a:pt x="1302330" y="108290"/>
                  <a:pt x="1300167" y="54123"/>
                  <a:pt x="1300167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575904" y="1128045"/>
            <a:ext cx="3925618" cy="3085032"/>
          </a:xfrm>
          <a:custGeom>
            <a:avLst/>
            <a:gdLst>
              <a:gd name="connsiteX0" fmla="*/ 2833300 w 3925618"/>
              <a:gd name="connsiteY0" fmla="*/ 3085032 h 3085032"/>
              <a:gd name="connsiteX1" fmla="*/ 2841846 w 3925618"/>
              <a:gd name="connsiteY1" fmla="*/ 2905570 h 3085032"/>
              <a:gd name="connsiteX2" fmla="*/ 2867483 w 3925618"/>
              <a:gd name="connsiteY2" fmla="*/ 2760291 h 3085032"/>
              <a:gd name="connsiteX3" fmla="*/ 2893120 w 3925618"/>
              <a:gd name="connsiteY3" fmla="*/ 2743200 h 3085032"/>
              <a:gd name="connsiteX4" fmla="*/ 2935849 w 3925618"/>
              <a:gd name="connsiteY4" fmla="*/ 2700471 h 3085032"/>
              <a:gd name="connsiteX5" fmla="*/ 2987124 w 3925618"/>
              <a:gd name="connsiteY5" fmla="*/ 2683379 h 3085032"/>
              <a:gd name="connsiteX6" fmla="*/ 3038399 w 3925618"/>
              <a:gd name="connsiteY6" fmla="*/ 2649196 h 3085032"/>
              <a:gd name="connsiteX7" fmla="*/ 3089674 w 3925618"/>
              <a:gd name="connsiteY7" fmla="*/ 2615013 h 3085032"/>
              <a:gd name="connsiteX8" fmla="*/ 3115311 w 3925618"/>
              <a:gd name="connsiteY8" fmla="*/ 2597921 h 3085032"/>
              <a:gd name="connsiteX9" fmla="*/ 3140948 w 3925618"/>
              <a:gd name="connsiteY9" fmla="*/ 2589376 h 3085032"/>
              <a:gd name="connsiteX10" fmla="*/ 3166586 w 3925618"/>
              <a:gd name="connsiteY10" fmla="*/ 2563738 h 3085032"/>
              <a:gd name="connsiteX11" fmla="*/ 3192223 w 3925618"/>
              <a:gd name="connsiteY11" fmla="*/ 2555192 h 3085032"/>
              <a:gd name="connsiteX12" fmla="*/ 3217860 w 3925618"/>
              <a:gd name="connsiteY12" fmla="*/ 2538101 h 3085032"/>
              <a:gd name="connsiteX13" fmla="*/ 3277681 w 3925618"/>
              <a:gd name="connsiteY13" fmla="*/ 2512463 h 3085032"/>
              <a:gd name="connsiteX14" fmla="*/ 3328956 w 3925618"/>
              <a:gd name="connsiteY14" fmla="*/ 2478280 h 3085032"/>
              <a:gd name="connsiteX15" fmla="*/ 3380231 w 3925618"/>
              <a:gd name="connsiteY15" fmla="*/ 2452643 h 3085032"/>
              <a:gd name="connsiteX16" fmla="*/ 3405868 w 3925618"/>
              <a:gd name="connsiteY16" fmla="*/ 2444097 h 3085032"/>
              <a:gd name="connsiteX17" fmla="*/ 3474234 w 3925618"/>
              <a:gd name="connsiteY17" fmla="*/ 2409914 h 3085032"/>
              <a:gd name="connsiteX18" fmla="*/ 3508417 w 3925618"/>
              <a:gd name="connsiteY18" fmla="*/ 2392822 h 3085032"/>
              <a:gd name="connsiteX19" fmla="*/ 3534055 w 3925618"/>
              <a:gd name="connsiteY19" fmla="*/ 2384276 h 3085032"/>
              <a:gd name="connsiteX20" fmla="*/ 3559692 w 3925618"/>
              <a:gd name="connsiteY20" fmla="*/ 2367185 h 3085032"/>
              <a:gd name="connsiteX21" fmla="*/ 3585330 w 3925618"/>
              <a:gd name="connsiteY21" fmla="*/ 2358639 h 3085032"/>
              <a:gd name="connsiteX22" fmla="*/ 3653696 w 3925618"/>
              <a:gd name="connsiteY22" fmla="*/ 2324456 h 3085032"/>
              <a:gd name="connsiteX23" fmla="*/ 3687879 w 3925618"/>
              <a:gd name="connsiteY23" fmla="*/ 2307364 h 3085032"/>
              <a:gd name="connsiteX24" fmla="*/ 3747700 w 3925618"/>
              <a:gd name="connsiteY24" fmla="*/ 2264635 h 3085032"/>
              <a:gd name="connsiteX25" fmla="*/ 3798975 w 3925618"/>
              <a:gd name="connsiteY25" fmla="*/ 2230452 h 3085032"/>
              <a:gd name="connsiteX26" fmla="*/ 3850249 w 3925618"/>
              <a:gd name="connsiteY26" fmla="*/ 2187723 h 3085032"/>
              <a:gd name="connsiteX27" fmla="*/ 3867341 w 3925618"/>
              <a:gd name="connsiteY27" fmla="*/ 2153540 h 3085032"/>
              <a:gd name="connsiteX28" fmla="*/ 3884432 w 3925618"/>
              <a:gd name="connsiteY28" fmla="*/ 2127903 h 3085032"/>
              <a:gd name="connsiteX29" fmla="*/ 3901524 w 3925618"/>
              <a:gd name="connsiteY29" fmla="*/ 2068082 h 3085032"/>
              <a:gd name="connsiteX30" fmla="*/ 3901524 w 3925618"/>
              <a:gd name="connsiteY30" fmla="*/ 1615155 h 3085032"/>
              <a:gd name="connsiteX31" fmla="*/ 3867341 w 3925618"/>
              <a:gd name="connsiteY31" fmla="*/ 1572426 h 3085032"/>
              <a:gd name="connsiteX32" fmla="*/ 3824612 w 3925618"/>
              <a:gd name="connsiteY32" fmla="*/ 1521151 h 3085032"/>
              <a:gd name="connsiteX33" fmla="*/ 3739154 w 3925618"/>
              <a:gd name="connsiteY33" fmla="*/ 1469876 h 3085032"/>
              <a:gd name="connsiteX34" fmla="*/ 3687879 w 3925618"/>
              <a:gd name="connsiteY34" fmla="*/ 1435693 h 3085032"/>
              <a:gd name="connsiteX35" fmla="*/ 3636604 w 3925618"/>
              <a:gd name="connsiteY35" fmla="*/ 1418602 h 3085032"/>
              <a:gd name="connsiteX36" fmla="*/ 3610967 w 3925618"/>
              <a:gd name="connsiteY36" fmla="*/ 1410056 h 3085032"/>
              <a:gd name="connsiteX37" fmla="*/ 2893120 w 3925618"/>
              <a:gd name="connsiteY37" fmla="*/ 1392964 h 3085032"/>
              <a:gd name="connsiteX38" fmla="*/ 2833300 w 3925618"/>
              <a:gd name="connsiteY38" fmla="*/ 1384419 h 3085032"/>
              <a:gd name="connsiteX39" fmla="*/ 2807662 w 3925618"/>
              <a:gd name="connsiteY39" fmla="*/ 1367327 h 3085032"/>
              <a:gd name="connsiteX40" fmla="*/ 2782025 w 3925618"/>
              <a:gd name="connsiteY40" fmla="*/ 1358781 h 3085032"/>
              <a:gd name="connsiteX41" fmla="*/ 2730750 w 3925618"/>
              <a:gd name="connsiteY41" fmla="*/ 1307506 h 3085032"/>
              <a:gd name="connsiteX42" fmla="*/ 2705113 w 3925618"/>
              <a:gd name="connsiteY42" fmla="*/ 1256232 h 3085032"/>
              <a:gd name="connsiteX43" fmla="*/ 2679475 w 3925618"/>
              <a:gd name="connsiteY43" fmla="*/ 1204957 h 3085032"/>
              <a:gd name="connsiteX44" fmla="*/ 2688021 w 3925618"/>
              <a:gd name="connsiteY44" fmla="*/ 957129 h 3085032"/>
              <a:gd name="connsiteX45" fmla="*/ 2705113 w 3925618"/>
              <a:gd name="connsiteY45" fmla="*/ 931491 h 3085032"/>
              <a:gd name="connsiteX46" fmla="*/ 2713659 w 3925618"/>
              <a:gd name="connsiteY46" fmla="*/ 905854 h 3085032"/>
              <a:gd name="connsiteX47" fmla="*/ 2739296 w 3925618"/>
              <a:gd name="connsiteY47" fmla="*/ 897308 h 3085032"/>
              <a:gd name="connsiteX48" fmla="*/ 2807662 w 3925618"/>
              <a:gd name="connsiteY48" fmla="*/ 854579 h 3085032"/>
              <a:gd name="connsiteX49" fmla="*/ 2858937 w 3925618"/>
              <a:gd name="connsiteY49" fmla="*/ 820396 h 3085032"/>
              <a:gd name="connsiteX50" fmla="*/ 3790429 w 3925618"/>
              <a:gd name="connsiteY50" fmla="*/ 794759 h 3085032"/>
              <a:gd name="connsiteX51" fmla="*/ 3816066 w 3925618"/>
              <a:gd name="connsiteY51" fmla="*/ 769121 h 3085032"/>
              <a:gd name="connsiteX52" fmla="*/ 3833158 w 3925618"/>
              <a:gd name="connsiteY52" fmla="*/ 743484 h 3085032"/>
              <a:gd name="connsiteX53" fmla="*/ 3884432 w 3925618"/>
              <a:gd name="connsiteY53" fmla="*/ 709301 h 3085032"/>
              <a:gd name="connsiteX54" fmla="*/ 3892978 w 3925618"/>
              <a:gd name="connsiteY54" fmla="*/ 683663 h 3085032"/>
              <a:gd name="connsiteX55" fmla="*/ 3918616 w 3925618"/>
              <a:gd name="connsiteY55" fmla="*/ 658026 h 3085032"/>
              <a:gd name="connsiteX56" fmla="*/ 3910070 w 3925618"/>
              <a:gd name="connsiteY56" fmla="*/ 452927 h 3085032"/>
              <a:gd name="connsiteX57" fmla="*/ 3858795 w 3925618"/>
              <a:gd name="connsiteY57" fmla="*/ 401652 h 3085032"/>
              <a:gd name="connsiteX58" fmla="*/ 3807520 w 3925618"/>
              <a:gd name="connsiteY58" fmla="*/ 367469 h 3085032"/>
              <a:gd name="connsiteX59" fmla="*/ 3781883 w 3925618"/>
              <a:gd name="connsiteY59" fmla="*/ 341832 h 3085032"/>
              <a:gd name="connsiteX60" fmla="*/ 3756246 w 3925618"/>
              <a:gd name="connsiteY60" fmla="*/ 333286 h 3085032"/>
              <a:gd name="connsiteX61" fmla="*/ 3696425 w 3925618"/>
              <a:gd name="connsiteY61" fmla="*/ 307648 h 3085032"/>
              <a:gd name="connsiteX62" fmla="*/ 3670788 w 3925618"/>
              <a:gd name="connsiteY62" fmla="*/ 290557 h 3085032"/>
              <a:gd name="connsiteX63" fmla="*/ 2858937 w 3925618"/>
              <a:gd name="connsiteY63" fmla="*/ 299103 h 3085032"/>
              <a:gd name="connsiteX64" fmla="*/ 2799117 w 3925618"/>
              <a:gd name="connsiteY64" fmla="*/ 316194 h 3085032"/>
              <a:gd name="connsiteX65" fmla="*/ 2713659 w 3925618"/>
              <a:gd name="connsiteY65" fmla="*/ 358923 h 3085032"/>
              <a:gd name="connsiteX66" fmla="*/ 2636746 w 3925618"/>
              <a:gd name="connsiteY66" fmla="*/ 401652 h 3085032"/>
              <a:gd name="connsiteX67" fmla="*/ 2602563 w 3925618"/>
              <a:gd name="connsiteY67" fmla="*/ 427290 h 3085032"/>
              <a:gd name="connsiteX68" fmla="*/ 2576926 w 3925618"/>
              <a:gd name="connsiteY68" fmla="*/ 444381 h 3085032"/>
              <a:gd name="connsiteX69" fmla="*/ 2542743 w 3925618"/>
              <a:gd name="connsiteY69" fmla="*/ 461473 h 3085032"/>
              <a:gd name="connsiteX70" fmla="*/ 2465831 w 3925618"/>
              <a:gd name="connsiteY70" fmla="*/ 546931 h 3085032"/>
              <a:gd name="connsiteX71" fmla="*/ 2440193 w 3925618"/>
              <a:gd name="connsiteY71" fmla="*/ 572568 h 3085032"/>
              <a:gd name="connsiteX72" fmla="*/ 2406010 w 3925618"/>
              <a:gd name="connsiteY72" fmla="*/ 623843 h 3085032"/>
              <a:gd name="connsiteX73" fmla="*/ 2363281 w 3925618"/>
              <a:gd name="connsiteY73" fmla="*/ 683663 h 3085032"/>
              <a:gd name="connsiteX74" fmla="*/ 2346189 w 3925618"/>
              <a:gd name="connsiteY74" fmla="*/ 717847 h 3085032"/>
              <a:gd name="connsiteX75" fmla="*/ 2329098 w 3925618"/>
              <a:gd name="connsiteY75" fmla="*/ 743484 h 3085032"/>
              <a:gd name="connsiteX76" fmla="*/ 2320552 w 3925618"/>
              <a:gd name="connsiteY76" fmla="*/ 769121 h 3085032"/>
              <a:gd name="connsiteX77" fmla="*/ 2260732 w 3925618"/>
              <a:gd name="connsiteY77" fmla="*/ 880217 h 3085032"/>
              <a:gd name="connsiteX78" fmla="*/ 2226548 w 3925618"/>
              <a:gd name="connsiteY78" fmla="*/ 931491 h 3085032"/>
              <a:gd name="connsiteX79" fmla="*/ 2218003 w 3925618"/>
              <a:gd name="connsiteY79" fmla="*/ 957129 h 3085032"/>
              <a:gd name="connsiteX80" fmla="*/ 2200911 w 3925618"/>
              <a:gd name="connsiteY80" fmla="*/ 982766 h 3085032"/>
              <a:gd name="connsiteX81" fmla="*/ 2192365 w 3925618"/>
              <a:gd name="connsiteY81" fmla="*/ 1025495 h 3085032"/>
              <a:gd name="connsiteX82" fmla="*/ 2175274 w 3925618"/>
              <a:gd name="connsiteY82" fmla="*/ 1059678 h 3085032"/>
              <a:gd name="connsiteX83" fmla="*/ 2149636 w 3925618"/>
              <a:gd name="connsiteY83" fmla="*/ 1119499 h 3085032"/>
              <a:gd name="connsiteX84" fmla="*/ 2141090 w 3925618"/>
              <a:gd name="connsiteY84" fmla="*/ 1153682 h 3085032"/>
              <a:gd name="connsiteX85" fmla="*/ 2123999 w 3925618"/>
              <a:gd name="connsiteY85" fmla="*/ 1179319 h 3085032"/>
              <a:gd name="connsiteX86" fmla="*/ 2098361 w 3925618"/>
              <a:gd name="connsiteY86" fmla="*/ 1256232 h 3085032"/>
              <a:gd name="connsiteX87" fmla="*/ 2089816 w 3925618"/>
              <a:gd name="connsiteY87" fmla="*/ 1290415 h 3085032"/>
              <a:gd name="connsiteX88" fmla="*/ 2072724 w 3925618"/>
              <a:gd name="connsiteY88" fmla="*/ 1375873 h 3085032"/>
              <a:gd name="connsiteX89" fmla="*/ 2038541 w 3925618"/>
              <a:gd name="connsiteY89" fmla="*/ 1452785 h 3085032"/>
              <a:gd name="connsiteX90" fmla="*/ 2029995 w 3925618"/>
              <a:gd name="connsiteY90" fmla="*/ 1478422 h 3085032"/>
              <a:gd name="connsiteX91" fmla="*/ 2012903 w 3925618"/>
              <a:gd name="connsiteY91" fmla="*/ 1512605 h 3085032"/>
              <a:gd name="connsiteX92" fmla="*/ 1978720 w 3925618"/>
              <a:gd name="connsiteY92" fmla="*/ 1598063 h 3085032"/>
              <a:gd name="connsiteX93" fmla="*/ 1961629 w 3925618"/>
              <a:gd name="connsiteY93" fmla="*/ 1683521 h 3085032"/>
              <a:gd name="connsiteX94" fmla="*/ 1944537 w 3925618"/>
              <a:gd name="connsiteY94" fmla="*/ 1734796 h 3085032"/>
              <a:gd name="connsiteX95" fmla="*/ 1935991 w 3925618"/>
              <a:gd name="connsiteY95" fmla="*/ 1760434 h 3085032"/>
              <a:gd name="connsiteX96" fmla="*/ 1927446 w 3925618"/>
              <a:gd name="connsiteY96" fmla="*/ 1786071 h 3085032"/>
              <a:gd name="connsiteX97" fmla="*/ 1893262 w 3925618"/>
              <a:gd name="connsiteY97" fmla="*/ 1837346 h 3085032"/>
              <a:gd name="connsiteX98" fmla="*/ 1876171 w 3925618"/>
              <a:gd name="connsiteY98" fmla="*/ 1888620 h 3085032"/>
              <a:gd name="connsiteX99" fmla="*/ 1867625 w 3925618"/>
              <a:gd name="connsiteY99" fmla="*/ 1914258 h 3085032"/>
              <a:gd name="connsiteX100" fmla="*/ 1833442 w 3925618"/>
              <a:gd name="connsiteY100" fmla="*/ 1982624 h 3085032"/>
              <a:gd name="connsiteX101" fmla="*/ 1799259 w 3925618"/>
              <a:gd name="connsiteY101" fmla="*/ 2059536 h 3085032"/>
              <a:gd name="connsiteX102" fmla="*/ 1782167 w 3925618"/>
              <a:gd name="connsiteY102" fmla="*/ 2119357 h 3085032"/>
              <a:gd name="connsiteX103" fmla="*/ 1765075 w 3925618"/>
              <a:gd name="connsiteY103" fmla="*/ 2144994 h 3085032"/>
              <a:gd name="connsiteX104" fmla="*/ 1747984 w 3925618"/>
              <a:gd name="connsiteY104" fmla="*/ 2196269 h 3085032"/>
              <a:gd name="connsiteX105" fmla="*/ 1696709 w 3925618"/>
              <a:gd name="connsiteY105" fmla="*/ 2273181 h 3085032"/>
              <a:gd name="connsiteX106" fmla="*/ 1662526 w 3925618"/>
              <a:gd name="connsiteY106" fmla="*/ 2324456 h 3085032"/>
              <a:gd name="connsiteX107" fmla="*/ 1645434 w 3925618"/>
              <a:gd name="connsiteY107" fmla="*/ 2350093 h 3085032"/>
              <a:gd name="connsiteX108" fmla="*/ 1602705 w 3925618"/>
              <a:gd name="connsiteY108" fmla="*/ 2435551 h 3085032"/>
              <a:gd name="connsiteX109" fmla="*/ 1585614 w 3925618"/>
              <a:gd name="connsiteY109" fmla="*/ 2461189 h 3085032"/>
              <a:gd name="connsiteX110" fmla="*/ 1568522 w 3925618"/>
              <a:gd name="connsiteY110" fmla="*/ 2486826 h 3085032"/>
              <a:gd name="connsiteX111" fmla="*/ 1559976 w 3925618"/>
              <a:gd name="connsiteY111" fmla="*/ 2563738 h 3085032"/>
              <a:gd name="connsiteX112" fmla="*/ 1551431 w 3925618"/>
              <a:gd name="connsiteY112" fmla="*/ 2597921 h 3085032"/>
              <a:gd name="connsiteX113" fmla="*/ 1534339 w 3925618"/>
              <a:gd name="connsiteY113" fmla="*/ 2717562 h 3085032"/>
              <a:gd name="connsiteX114" fmla="*/ 1542885 w 3925618"/>
              <a:gd name="connsiteY114" fmla="*/ 2897024 h 3085032"/>
              <a:gd name="connsiteX115" fmla="*/ 1559976 w 3925618"/>
              <a:gd name="connsiteY115" fmla="*/ 2922662 h 3085032"/>
              <a:gd name="connsiteX116" fmla="*/ 1611251 w 3925618"/>
              <a:gd name="connsiteY116" fmla="*/ 2939753 h 3085032"/>
              <a:gd name="connsiteX117" fmla="*/ 1867625 w 3925618"/>
              <a:gd name="connsiteY117" fmla="*/ 2931207 h 3085032"/>
              <a:gd name="connsiteX118" fmla="*/ 1918900 w 3925618"/>
              <a:gd name="connsiteY118" fmla="*/ 2897024 h 3085032"/>
              <a:gd name="connsiteX119" fmla="*/ 1978720 w 3925618"/>
              <a:gd name="connsiteY119" fmla="*/ 2854295 h 3085032"/>
              <a:gd name="connsiteX120" fmla="*/ 2038541 w 3925618"/>
              <a:gd name="connsiteY120" fmla="*/ 2811566 h 3085032"/>
              <a:gd name="connsiteX121" fmla="*/ 2047087 w 3925618"/>
              <a:gd name="connsiteY121" fmla="*/ 2785929 h 3085032"/>
              <a:gd name="connsiteX122" fmla="*/ 2064178 w 3925618"/>
              <a:gd name="connsiteY122" fmla="*/ 2760291 h 3085032"/>
              <a:gd name="connsiteX123" fmla="*/ 2089816 w 3925618"/>
              <a:gd name="connsiteY123" fmla="*/ 2700471 h 3085032"/>
              <a:gd name="connsiteX124" fmla="*/ 2115453 w 3925618"/>
              <a:gd name="connsiteY124" fmla="*/ 2469734 h 3085032"/>
              <a:gd name="connsiteX125" fmla="*/ 2123999 w 3925618"/>
              <a:gd name="connsiteY125" fmla="*/ 2127903 h 3085032"/>
              <a:gd name="connsiteX126" fmla="*/ 2132545 w 3925618"/>
              <a:gd name="connsiteY126" fmla="*/ 2102265 h 3085032"/>
              <a:gd name="connsiteX127" fmla="*/ 2141090 w 3925618"/>
              <a:gd name="connsiteY127" fmla="*/ 2042445 h 3085032"/>
              <a:gd name="connsiteX128" fmla="*/ 2175274 w 3925618"/>
              <a:gd name="connsiteY128" fmla="*/ 1956987 h 3085032"/>
              <a:gd name="connsiteX129" fmla="*/ 2192365 w 3925618"/>
              <a:gd name="connsiteY129" fmla="*/ 1845891 h 3085032"/>
              <a:gd name="connsiteX130" fmla="*/ 2209457 w 3925618"/>
              <a:gd name="connsiteY130" fmla="*/ 1777525 h 3085032"/>
              <a:gd name="connsiteX131" fmla="*/ 2209457 w 3925618"/>
              <a:gd name="connsiteY131" fmla="*/ 1367327 h 3085032"/>
              <a:gd name="connsiteX132" fmla="*/ 2149636 w 3925618"/>
              <a:gd name="connsiteY132" fmla="*/ 1307506 h 3085032"/>
              <a:gd name="connsiteX133" fmla="*/ 2098361 w 3925618"/>
              <a:gd name="connsiteY133" fmla="*/ 1290415 h 3085032"/>
              <a:gd name="connsiteX134" fmla="*/ 1927446 w 3925618"/>
              <a:gd name="connsiteY134" fmla="*/ 1298961 h 3085032"/>
              <a:gd name="connsiteX135" fmla="*/ 1893262 w 3925618"/>
              <a:gd name="connsiteY135" fmla="*/ 1307506 h 3085032"/>
              <a:gd name="connsiteX136" fmla="*/ 1850533 w 3925618"/>
              <a:gd name="connsiteY136" fmla="*/ 1316052 h 3085032"/>
              <a:gd name="connsiteX137" fmla="*/ 1773621 w 3925618"/>
              <a:gd name="connsiteY137" fmla="*/ 1333144 h 3085032"/>
              <a:gd name="connsiteX138" fmla="*/ 1739438 w 3925618"/>
              <a:gd name="connsiteY138" fmla="*/ 1350235 h 3085032"/>
              <a:gd name="connsiteX139" fmla="*/ 1688163 w 3925618"/>
              <a:gd name="connsiteY139" fmla="*/ 1367327 h 3085032"/>
              <a:gd name="connsiteX140" fmla="*/ 1662526 w 3925618"/>
              <a:gd name="connsiteY140" fmla="*/ 1384419 h 3085032"/>
              <a:gd name="connsiteX141" fmla="*/ 1602705 w 3925618"/>
              <a:gd name="connsiteY141" fmla="*/ 1401510 h 3085032"/>
              <a:gd name="connsiteX142" fmla="*/ 1525793 w 3925618"/>
              <a:gd name="connsiteY142" fmla="*/ 1452785 h 3085032"/>
              <a:gd name="connsiteX143" fmla="*/ 1500156 w 3925618"/>
              <a:gd name="connsiteY143" fmla="*/ 1469876 h 3085032"/>
              <a:gd name="connsiteX144" fmla="*/ 1423244 w 3925618"/>
              <a:gd name="connsiteY144" fmla="*/ 1478422 h 3085032"/>
              <a:gd name="connsiteX145" fmla="*/ 1329240 w 3925618"/>
              <a:gd name="connsiteY145" fmla="*/ 1504060 h 3085032"/>
              <a:gd name="connsiteX146" fmla="*/ 551573 w 3925618"/>
              <a:gd name="connsiteY146" fmla="*/ 1495514 h 3085032"/>
              <a:gd name="connsiteX147" fmla="*/ 525935 w 3925618"/>
              <a:gd name="connsiteY147" fmla="*/ 1486968 h 3085032"/>
              <a:gd name="connsiteX148" fmla="*/ 440477 w 3925618"/>
              <a:gd name="connsiteY148" fmla="*/ 1418602 h 3085032"/>
              <a:gd name="connsiteX149" fmla="*/ 389203 w 3925618"/>
              <a:gd name="connsiteY149" fmla="*/ 1375873 h 3085032"/>
              <a:gd name="connsiteX150" fmla="*/ 372111 w 3925618"/>
              <a:gd name="connsiteY150" fmla="*/ 1350235 h 3085032"/>
              <a:gd name="connsiteX151" fmla="*/ 303745 w 3925618"/>
              <a:gd name="connsiteY151" fmla="*/ 1273323 h 3085032"/>
              <a:gd name="connsiteX152" fmla="*/ 278107 w 3925618"/>
              <a:gd name="connsiteY152" fmla="*/ 1222048 h 3085032"/>
              <a:gd name="connsiteX153" fmla="*/ 252470 w 3925618"/>
              <a:gd name="connsiteY153" fmla="*/ 1136591 h 3085032"/>
              <a:gd name="connsiteX154" fmla="*/ 243924 w 3925618"/>
              <a:gd name="connsiteY154" fmla="*/ 1110953 h 3085032"/>
              <a:gd name="connsiteX155" fmla="*/ 235378 w 3925618"/>
              <a:gd name="connsiteY155" fmla="*/ 1034041 h 3085032"/>
              <a:gd name="connsiteX156" fmla="*/ 226832 w 3925618"/>
              <a:gd name="connsiteY156" fmla="*/ 991312 h 3085032"/>
              <a:gd name="connsiteX157" fmla="*/ 218287 w 3925618"/>
              <a:gd name="connsiteY157" fmla="*/ 828942 h 3085032"/>
              <a:gd name="connsiteX158" fmla="*/ 201195 w 3925618"/>
              <a:gd name="connsiteY158" fmla="*/ 675118 h 3085032"/>
              <a:gd name="connsiteX159" fmla="*/ 192649 w 3925618"/>
              <a:gd name="connsiteY159" fmla="*/ 538385 h 3085032"/>
              <a:gd name="connsiteX160" fmla="*/ 175558 w 3925618"/>
              <a:gd name="connsiteY160" fmla="*/ 512748 h 3085032"/>
              <a:gd name="connsiteX161" fmla="*/ 167012 w 3925618"/>
              <a:gd name="connsiteY161" fmla="*/ 478564 h 3085032"/>
              <a:gd name="connsiteX162" fmla="*/ 149920 w 3925618"/>
              <a:gd name="connsiteY162" fmla="*/ 427290 h 3085032"/>
              <a:gd name="connsiteX163" fmla="*/ 141375 w 3925618"/>
              <a:gd name="connsiteY163" fmla="*/ 401652 h 3085032"/>
              <a:gd name="connsiteX164" fmla="*/ 107191 w 3925618"/>
              <a:gd name="connsiteY164" fmla="*/ 350377 h 3085032"/>
              <a:gd name="connsiteX165" fmla="*/ 73008 w 3925618"/>
              <a:gd name="connsiteY165" fmla="*/ 264919 h 3085032"/>
              <a:gd name="connsiteX166" fmla="*/ 47371 w 3925618"/>
              <a:gd name="connsiteY166" fmla="*/ 239282 h 3085032"/>
              <a:gd name="connsiteX167" fmla="*/ 30279 w 3925618"/>
              <a:gd name="connsiteY167" fmla="*/ 213645 h 3085032"/>
              <a:gd name="connsiteX168" fmla="*/ 21733 w 3925618"/>
              <a:gd name="connsiteY168" fmla="*/ 188007 h 3085032"/>
              <a:gd name="connsiteX169" fmla="*/ 4642 w 3925618"/>
              <a:gd name="connsiteY169" fmla="*/ 153824 h 3085032"/>
              <a:gd name="connsiteX170" fmla="*/ 4642 w 3925618"/>
              <a:gd name="connsiteY170" fmla="*/ 0 h 30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3925618" h="3085032">
                <a:moveTo>
                  <a:pt x="2833300" y="3085032"/>
                </a:moveTo>
                <a:cubicBezTo>
                  <a:pt x="2836149" y="3025211"/>
                  <a:pt x="2838329" y="2965355"/>
                  <a:pt x="2841846" y="2905570"/>
                </a:cubicBezTo>
                <a:cubicBezTo>
                  <a:pt x="2843983" y="2869238"/>
                  <a:pt x="2836314" y="2797694"/>
                  <a:pt x="2867483" y="2760291"/>
                </a:cubicBezTo>
                <a:cubicBezTo>
                  <a:pt x="2874058" y="2752401"/>
                  <a:pt x="2884574" y="2748897"/>
                  <a:pt x="2893120" y="2743200"/>
                </a:cubicBezTo>
                <a:cubicBezTo>
                  <a:pt x="2908713" y="2719811"/>
                  <a:pt x="2908862" y="2712465"/>
                  <a:pt x="2935849" y="2700471"/>
                </a:cubicBezTo>
                <a:cubicBezTo>
                  <a:pt x="2952312" y="2693154"/>
                  <a:pt x="2987124" y="2683379"/>
                  <a:pt x="2987124" y="2683379"/>
                </a:cubicBezTo>
                <a:cubicBezTo>
                  <a:pt x="3068906" y="2601597"/>
                  <a:pt x="2964194" y="2698666"/>
                  <a:pt x="3038399" y="2649196"/>
                </a:cubicBezTo>
                <a:cubicBezTo>
                  <a:pt x="3102414" y="2606520"/>
                  <a:pt x="3028712" y="2635334"/>
                  <a:pt x="3089674" y="2615013"/>
                </a:cubicBezTo>
                <a:cubicBezTo>
                  <a:pt x="3098220" y="2609316"/>
                  <a:pt x="3106125" y="2602514"/>
                  <a:pt x="3115311" y="2597921"/>
                </a:cubicBezTo>
                <a:cubicBezTo>
                  <a:pt x="3123368" y="2593893"/>
                  <a:pt x="3133453" y="2594373"/>
                  <a:pt x="3140948" y="2589376"/>
                </a:cubicBezTo>
                <a:cubicBezTo>
                  <a:pt x="3151004" y="2582672"/>
                  <a:pt x="3156530" y="2570442"/>
                  <a:pt x="3166586" y="2563738"/>
                </a:cubicBezTo>
                <a:cubicBezTo>
                  <a:pt x="3174081" y="2558741"/>
                  <a:pt x="3184166" y="2559220"/>
                  <a:pt x="3192223" y="2555192"/>
                </a:cubicBezTo>
                <a:cubicBezTo>
                  <a:pt x="3201409" y="2550599"/>
                  <a:pt x="3208674" y="2542694"/>
                  <a:pt x="3217860" y="2538101"/>
                </a:cubicBezTo>
                <a:cubicBezTo>
                  <a:pt x="3288583" y="2502740"/>
                  <a:pt x="3188773" y="2565808"/>
                  <a:pt x="3277681" y="2512463"/>
                </a:cubicBezTo>
                <a:cubicBezTo>
                  <a:pt x="3295295" y="2501894"/>
                  <a:pt x="3309469" y="2484776"/>
                  <a:pt x="3328956" y="2478280"/>
                </a:cubicBezTo>
                <a:cubicBezTo>
                  <a:pt x="3393395" y="2456800"/>
                  <a:pt x="3313966" y="2485775"/>
                  <a:pt x="3380231" y="2452643"/>
                </a:cubicBezTo>
                <a:cubicBezTo>
                  <a:pt x="3388288" y="2448615"/>
                  <a:pt x="3397667" y="2447825"/>
                  <a:pt x="3405868" y="2444097"/>
                </a:cubicBezTo>
                <a:cubicBezTo>
                  <a:pt x="3429063" y="2433554"/>
                  <a:pt x="3451445" y="2421308"/>
                  <a:pt x="3474234" y="2409914"/>
                </a:cubicBezTo>
                <a:cubicBezTo>
                  <a:pt x="3485628" y="2404217"/>
                  <a:pt x="3496331" y="2396851"/>
                  <a:pt x="3508417" y="2392822"/>
                </a:cubicBezTo>
                <a:cubicBezTo>
                  <a:pt x="3516963" y="2389973"/>
                  <a:pt x="3525998" y="2388305"/>
                  <a:pt x="3534055" y="2384276"/>
                </a:cubicBezTo>
                <a:cubicBezTo>
                  <a:pt x="3543241" y="2379683"/>
                  <a:pt x="3550506" y="2371778"/>
                  <a:pt x="3559692" y="2367185"/>
                </a:cubicBezTo>
                <a:cubicBezTo>
                  <a:pt x="3567749" y="2363156"/>
                  <a:pt x="3577129" y="2362367"/>
                  <a:pt x="3585330" y="2358639"/>
                </a:cubicBezTo>
                <a:cubicBezTo>
                  <a:pt x="3608525" y="2348096"/>
                  <a:pt x="3630907" y="2335850"/>
                  <a:pt x="3653696" y="2324456"/>
                </a:cubicBezTo>
                <a:cubicBezTo>
                  <a:pt x="3665090" y="2318759"/>
                  <a:pt x="3677279" y="2314430"/>
                  <a:pt x="3687879" y="2307364"/>
                </a:cubicBezTo>
                <a:cubicBezTo>
                  <a:pt x="3771186" y="2251829"/>
                  <a:pt x="3641762" y="2338792"/>
                  <a:pt x="3747700" y="2264635"/>
                </a:cubicBezTo>
                <a:cubicBezTo>
                  <a:pt x="3764528" y="2252855"/>
                  <a:pt x="3781883" y="2241846"/>
                  <a:pt x="3798975" y="2230452"/>
                </a:cubicBezTo>
                <a:cubicBezTo>
                  <a:pt x="3819420" y="2216822"/>
                  <a:pt x="3835293" y="2208662"/>
                  <a:pt x="3850249" y="2187723"/>
                </a:cubicBezTo>
                <a:cubicBezTo>
                  <a:pt x="3857654" y="2177357"/>
                  <a:pt x="3861021" y="2164601"/>
                  <a:pt x="3867341" y="2153540"/>
                </a:cubicBezTo>
                <a:cubicBezTo>
                  <a:pt x="3872437" y="2144623"/>
                  <a:pt x="3879839" y="2137089"/>
                  <a:pt x="3884432" y="2127903"/>
                </a:cubicBezTo>
                <a:cubicBezTo>
                  <a:pt x="3890562" y="2115643"/>
                  <a:pt x="3898786" y="2079034"/>
                  <a:pt x="3901524" y="2068082"/>
                </a:cubicBezTo>
                <a:cubicBezTo>
                  <a:pt x="3922730" y="1877232"/>
                  <a:pt x="3916416" y="1965117"/>
                  <a:pt x="3901524" y="1615155"/>
                </a:cubicBezTo>
                <a:cubicBezTo>
                  <a:pt x="3900319" y="1586834"/>
                  <a:pt x="3888400" y="1586466"/>
                  <a:pt x="3867341" y="1572426"/>
                </a:cubicBezTo>
                <a:cubicBezTo>
                  <a:pt x="3852150" y="1549640"/>
                  <a:pt x="3847386" y="1538864"/>
                  <a:pt x="3824612" y="1521151"/>
                </a:cubicBezTo>
                <a:cubicBezTo>
                  <a:pt x="3753751" y="1466037"/>
                  <a:pt x="3797283" y="1504753"/>
                  <a:pt x="3739154" y="1469876"/>
                </a:cubicBezTo>
                <a:cubicBezTo>
                  <a:pt x="3721540" y="1459307"/>
                  <a:pt x="3707367" y="1442189"/>
                  <a:pt x="3687879" y="1435693"/>
                </a:cubicBezTo>
                <a:lnTo>
                  <a:pt x="3636604" y="1418602"/>
                </a:lnTo>
                <a:cubicBezTo>
                  <a:pt x="3628058" y="1415753"/>
                  <a:pt x="3619800" y="1411823"/>
                  <a:pt x="3610967" y="1410056"/>
                </a:cubicBezTo>
                <a:cubicBezTo>
                  <a:pt x="3347551" y="1357372"/>
                  <a:pt x="3582762" y="1401694"/>
                  <a:pt x="2893120" y="1392964"/>
                </a:cubicBezTo>
                <a:cubicBezTo>
                  <a:pt x="2873180" y="1390116"/>
                  <a:pt x="2852593" y="1390207"/>
                  <a:pt x="2833300" y="1384419"/>
                </a:cubicBezTo>
                <a:cubicBezTo>
                  <a:pt x="2823462" y="1381468"/>
                  <a:pt x="2816849" y="1371920"/>
                  <a:pt x="2807662" y="1367327"/>
                </a:cubicBezTo>
                <a:cubicBezTo>
                  <a:pt x="2799605" y="1363298"/>
                  <a:pt x="2790571" y="1361630"/>
                  <a:pt x="2782025" y="1358781"/>
                </a:cubicBezTo>
                <a:cubicBezTo>
                  <a:pt x="2764933" y="1341689"/>
                  <a:pt x="2738394" y="1330437"/>
                  <a:pt x="2730750" y="1307506"/>
                </a:cubicBezTo>
                <a:cubicBezTo>
                  <a:pt x="2709268" y="1243063"/>
                  <a:pt x="2738246" y="1322500"/>
                  <a:pt x="2705113" y="1256232"/>
                </a:cubicBezTo>
                <a:cubicBezTo>
                  <a:pt x="2669737" y="1185478"/>
                  <a:pt x="2728451" y="1278418"/>
                  <a:pt x="2679475" y="1204957"/>
                </a:cubicBezTo>
                <a:cubicBezTo>
                  <a:pt x="2682324" y="1122348"/>
                  <a:pt x="2680305" y="1039427"/>
                  <a:pt x="2688021" y="957129"/>
                </a:cubicBezTo>
                <a:cubicBezTo>
                  <a:pt x="2688980" y="946903"/>
                  <a:pt x="2700520" y="940678"/>
                  <a:pt x="2705113" y="931491"/>
                </a:cubicBezTo>
                <a:cubicBezTo>
                  <a:pt x="2709142" y="923434"/>
                  <a:pt x="2707289" y="912224"/>
                  <a:pt x="2713659" y="905854"/>
                </a:cubicBezTo>
                <a:cubicBezTo>
                  <a:pt x="2720029" y="899484"/>
                  <a:pt x="2730750" y="900157"/>
                  <a:pt x="2739296" y="897308"/>
                </a:cubicBezTo>
                <a:cubicBezTo>
                  <a:pt x="2818642" y="837799"/>
                  <a:pt x="2729460" y="901500"/>
                  <a:pt x="2807662" y="854579"/>
                </a:cubicBezTo>
                <a:cubicBezTo>
                  <a:pt x="2825276" y="844010"/>
                  <a:pt x="2841845" y="831790"/>
                  <a:pt x="2858937" y="820396"/>
                </a:cubicBezTo>
                <a:cubicBezTo>
                  <a:pt x="3135820" y="635812"/>
                  <a:pt x="2874573" y="803399"/>
                  <a:pt x="3790429" y="794759"/>
                </a:cubicBezTo>
                <a:cubicBezTo>
                  <a:pt x="3798975" y="786213"/>
                  <a:pt x="3808329" y="778405"/>
                  <a:pt x="3816066" y="769121"/>
                </a:cubicBezTo>
                <a:cubicBezTo>
                  <a:pt x="3822641" y="761231"/>
                  <a:pt x="3825428" y="750247"/>
                  <a:pt x="3833158" y="743484"/>
                </a:cubicBezTo>
                <a:cubicBezTo>
                  <a:pt x="3848617" y="729957"/>
                  <a:pt x="3884432" y="709301"/>
                  <a:pt x="3884432" y="709301"/>
                </a:cubicBezTo>
                <a:cubicBezTo>
                  <a:pt x="3887281" y="700755"/>
                  <a:pt x="3887981" y="691158"/>
                  <a:pt x="3892978" y="683663"/>
                </a:cubicBezTo>
                <a:cubicBezTo>
                  <a:pt x="3899682" y="673607"/>
                  <a:pt x="3917723" y="670079"/>
                  <a:pt x="3918616" y="658026"/>
                </a:cubicBezTo>
                <a:cubicBezTo>
                  <a:pt x="3923671" y="589787"/>
                  <a:pt x="3925618" y="519563"/>
                  <a:pt x="3910070" y="452927"/>
                </a:cubicBezTo>
                <a:cubicBezTo>
                  <a:pt x="3904578" y="429388"/>
                  <a:pt x="3878907" y="415060"/>
                  <a:pt x="3858795" y="401652"/>
                </a:cubicBezTo>
                <a:cubicBezTo>
                  <a:pt x="3841703" y="390258"/>
                  <a:pt x="3822045" y="381994"/>
                  <a:pt x="3807520" y="367469"/>
                </a:cubicBezTo>
                <a:cubicBezTo>
                  <a:pt x="3798974" y="358923"/>
                  <a:pt x="3791939" y="348536"/>
                  <a:pt x="3781883" y="341832"/>
                </a:cubicBezTo>
                <a:cubicBezTo>
                  <a:pt x="3774388" y="336835"/>
                  <a:pt x="3764303" y="337315"/>
                  <a:pt x="3756246" y="333286"/>
                </a:cubicBezTo>
                <a:cubicBezTo>
                  <a:pt x="3697230" y="303778"/>
                  <a:pt x="3767565" y="325434"/>
                  <a:pt x="3696425" y="307648"/>
                </a:cubicBezTo>
                <a:cubicBezTo>
                  <a:pt x="3687879" y="301951"/>
                  <a:pt x="3681058" y="290662"/>
                  <a:pt x="3670788" y="290557"/>
                </a:cubicBezTo>
                <a:lnTo>
                  <a:pt x="2858937" y="299103"/>
                </a:lnTo>
                <a:cubicBezTo>
                  <a:pt x="2852291" y="299237"/>
                  <a:pt x="2808074" y="312060"/>
                  <a:pt x="2799117" y="316194"/>
                </a:cubicBezTo>
                <a:cubicBezTo>
                  <a:pt x="2770200" y="329540"/>
                  <a:pt x="2742145" y="344680"/>
                  <a:pt x="2713659" y="358923"/>
                </a:cubicBezTo>
                <a:cubicBezTo>
                  <a:pt x="2681082" y="375211"/>
                  <a:pt x="2668934" y="380193"/>
                  <a:pt x="2636746" y="401652"/>
                </a:cubicBezTo>
                <a:cubicBezTo>
                  <a:pt x="2624895" y="409553"/>
                  <a:pt x="2614153" y="419011"/>
                  <a:pt x="2602563" y="427290"/>
                </a:cubicBezTo>
                <a:cubicBezTo>
                  <a:pt x="2594206" y="433260"/>
                  <a:pt x="2585843" y="439285"/>
                  <a:pt x="2576926" y="444381"/>
                </a:cubicBezTo>
                <a:cubicBezTo>
                  <a:pt x="2565865" y="450701"/>
                  <a:pt x="2552691" y="453515"/>
                  <a:pt x="2542743" y="461473"/>
                </a:cubicBezTo>
                <a:cubicBezTo>
                  <a:pt x="2483888" y="508557"/>
                  <a:pt x="2504503" y="501815"/>
                  <a:pt x="2465831" y="546931"/>
                </a:cubicBezTo>
                <a:cubicBezTo>
                  <a:pt x="2457966" y="556107"/>
                  <a:pt x="2447613" y="563028"/>
                  <a:pt x="2440193" y="572568"/>
                </a:cubicBezTo>
                <a:cubicBezTo>
                  <a:pt x="2427582" y="588782"/>
                  <a:pt x="2418335" y="607410"/>
                  <a:pt x="2406010" y="623843"/>
                </a:cubicBezTo>
                <a:cubicBezTo>
                  <a:pt x="2395010" y="638510"/>
                  <a:pt x="2373275" y="666174"/>
                  <a:pt x="2363281" y="683663"/>
                </a:cubicBezTo>
                <a:cubicBezTo>
                  <a:pt x="2356960" y="694724"/>
                  <a:pt x="2352510" y="706786"/>
                  <a:pt x="2346189" y="717847"/>
                </a:cubicBezTo>
                <a:cubicBezTo>
                  <a:pt x="2341093" y="726764"/>
                  <a:pt x="2333691" y="734298"/>
                  <a:pt x="2329098" y="743484"/>
                </a:cubicBezTo>
                <a:cubicBezTo>
                  <a:pt x="2325070" y="751541"/>
                  <a:pt x="2324280" y="760920"/>
                  <a:pt x="2320552" y="769121"/>
                </a:cubicBezTo>
                <a:cubicBezTo>
                  <a:pt x="2301188" y="811722"/>
                  <a:pt x="2284974" y="842122"/>
                  <a:pt x="2260732" y="880217"/>
                </a:cubicBezTo>
                <a:cubicBezTo>
                  <a:pt x="2249704" y="897547"/>
                  <a:pt x="2226548" y="931491"/>
                  <a:pt x="2226548" y="931491"/>
                </a:cubicBezTo>
                <a:cubicBezTo>
                  <a:pt x="2223700" y="940037"/>
                  <a:pt x="2222032" y="949072"/>
                  <a:pt x="2218003" y="957129"/>
                </a:cubicBezTo>
                <a:cubicBezTo>
                  <a:pt x="2213410" y="966315"/>
                  <a:pt x="2204517" y="973149"/>
                  <a:pt x="2200911" y="982766"/>
                </a:cubicBezTo>
                <a:cubicBezTo>
                  <a:pt x="2195811" y="996366"/>
                  <a:pt x="2196958" y="1011715"/>
                  <a:pt x="2192365" y="1025495"/>
                </a:cubicBezTo>
                <a:cubicBezTo>
                  <a:pt x="2188337" y="1037580"/>
                  <a:pt x="2179747" y="1047750"/>
                  <a:pt x="2175274" y="1059678"/>
                </a:cubicBezTo>
                <a:cubicBezTo>
                  <a:pt x="2151625" y="1122743"/>
                  <a:pt x="2184272" y="1067547"/>
                  <a:pt x="2149636" y="1119499"/>
                </a:cubicBezTo>
                <a:cubicBezTo>
                  <a:pt x="2146787" y="1130893"/>
                  <a:pt x="2145717" y="1142887"/>
                  <a:pt x="2141090" y="1153682"/>
                </a:cubicBezTo>
                <a:cubicBezTo>
                  <a:pt x="2137044" y="1163122"/>
                  <a:pt x="2127605" y="1169702"/>
                  <a:pt x="2123999" y="1179319"/>
                </a:cubicBezTo>
                <a:cubicBezTo>
                  <a:pt x="2074303" y="1311844"/>
                  <a:pt x="2155850" y="1141255"/>
                  <a:pt x="2098361" y="1256232"/>
                </a:cubicBezTo>
                <a:cubicBezTo>
                  <a:pt x="2095513" y="1267626"/>
                  <a:pt x="2092119" y="1278898"/>
                  <a:pt x="2089816" y="1290415"/>
                </a:cubicBezTo>
                <a:cubicBezTo>
                  <a:pt x="2080577" y="1336610"/>
                  <a:pt x="2084633" y="1336176"/>
                  <a:pt x="2072724" y="1375873"/>
                </a:cubicBezTo>
                <a:cubicBezTo>
                  <a:pt x="2039653" y="1486108"/>
                  <a:pt x="2072883" y="1384100"/>
                  <a:pt x="2038541" y="1452785"/>
                </a:cubicBezTo>
                <a:cubicBezTo>
                  <a:pt x="2034513" y="1460842"/>
                  <a:pt x="2033544" y="1470142"/>
                  <a:pt x="2029995" y="1478422"/>
                </a:cubicBezTo>
                <a:cubicBezTo>
                  <a:pt x="2024977" y="1490131"/>
                  <a:pt x="2017634" y="1500777"/>
                  <a:pt x="2012903" y="1512605"/>
                </a:cubicBezTo>
                <a:cubicBezTo>
                  <a:pt x="1970663" y="1618206"/>
                  <a:pt x="2018804" y="1517898"/>
                  <a:pt x="1978720" y="1598063"/>
                </a:cubicBezTo>
                <a:cubicBezTo>
                  <a:pt x="1972945" y="1632717"/>
                  <a:pt x="1971191" y="1651647"/>
                  <a:pt x="1961629" y="1683521"/>
                </a:cubicBezTo>
                <a:cubicBezTo>
                  <a:pt x="1956452" y="1700777"/>
                  <a:pt x="1950234" y="1717704"/>
                  <a:pt x="1944537" y="1734796"/>
                </a:cubicBezTo>
                <a:lnTo>
                  <a:pt x="1935991" y="1760434"/>
                </a:lnTo>
                <a:cubicBezTo>
                  <a:pt x="1933143" y="1768980"/>
                  <a:pt x="1932443" y="1778576"/>
                  <a:pt x="1927446" y="1786071"/>
                </a:cubicBezTo>
                <a:lnTo>
                  <a:pt x="1893262" y="1837346"/>
                </a:lnTo>
                <a:lnTo>
                  <a:pt x="1876171" y="1888620"/>
                </a:lnTo>
                <a:cubicBezTo>
                  <a:pt x="1873322" y="1897166"/>
                  <a:pt x="1871654" y="1906201"/>
                  <a:pt x="1867625" y="1914258"/>
                </a:cubicBezTo>
                <a:cubicBezTo>
                  <a:pt x="1856231" y="1937047"/>
                  <a:pt x="1841499" y="1958453"/>
                  <a:pt x="1833442" y="1982624"/>
                </a:cubicBezTo>
                <a:cubicBezTo>
                  <a:pt x="1813102" y="2043642"/>
                  <a:pt x="1826343" y="2018908"/>
                  <a:pt x="1799259" y="2059536"/>
                </a:cubicBezTo>
                <a:cubicBezTo>
                  <a:pt x="1796521" y="2070487"/>
                  <a:pt x="1788297" y="2107098"/>
                  <a:pt x="1782167" y="2119357"/>
                </a:cubicBezTo>
                <a:cubicBezTo>
                  <a:pt x="1777574" y="2128543"/>
                  <a:pt x="1770772" y="2136448"/>
                  <a:pt x="1765075" y="2144994"/>
                </a:cubicBezTo>
                <a:cubicBezTo>
                  <a:pt x="1759378" y="2162086"/>
                  <a:pt x="1757977" y="2181279"/>
                  <a:pt x="1747984" y="2196269"/>
                </a:cubicBezTo>
                <a:lnTo>
                  <a:pt x="1696709" y="2273181"/>
                </a:lnTo>
                <a:lnTo>
                  <a:pt x="1662526" y="2324456"/>
                </a:lnTo>
                <a:lnTo>
                  <a:pt x="1645434" y="2350093"/>
                </a:lnTo>
                <a:cubicBezTo>
                  <a:pt x="1631907" y="2404206"/>
                  <a:pt x="1643405" y="2374501"/>
                  <a:pt x="1602705" y="2435551"/>
                </a:cubicBezTo>
                <a:lnTo>
                  <a:pt x="1585614" y="2461189"/>
                </a:lnTo>
                <a:lnTo>
                  <a:pt x="1568522" y="2486826"/>
                </a:lnTo>
                <a:cubicBezTo>
                  <a:pt x="1565673" y="2512463"/>
                  <a:pt x="1563898" y="2538243"/>
                  <a:pt x="1559976" y="2563738"/>
                </a:cubicBezTo>
                <a:cubicBezTo>
                  <a:pt x="1558190" y="2575346"/>
                  <a:pt x="1553362" y="2586336"/>
                  <a:pt x="1551431" y="2597921"/>
                </a:cubicBezTo>
                <a:cubicBezTo>
                  <a:pt x="1544808" y="2637658"/>
                  <a:pt x="1534339" y="2717562"/>
                  <a:pt x="1534339" y="2717562"/>
                </a:cubicBezTo>
                <a:cubicBezTo>
                  <a:pt x="1537188" y="2777383"/>
                  <a:pt x="1535457" y="2837598"/>
                  <a:pt x="1542885" y="2897024"/>
                </a:cubicBezTo>
                <a:cubicBezTo>
                  <a:pt x="1544159" y="2907216"/>
                  <a:pt x="1551266" y="2917218"/>
                  <a:pt x="1559976" y="2922662"/>
                </a:cubicBezTo>
                <a:cubicBezTo>
                  <a:pt x="1575254" y="2932211"/>
                  <a:pt x="1611251" y="2939753"/>
                  <a:pt x="1611251" y="2939753"/>
                </a:cubicBezTo>
                <a:cubicBezTo>
                  <a:pt x="1696709" y="2936904"/>
                  <a:pt x="1782932" y="2942970"/>
                  <a:pt x="1867625" y="2931207"/>
                </a:cubicBezTo>
                <a:cubicBezTo>
                  <a:pt x="1887971" y="2928381"/>
                  <a:pt x="1901808" y="2908418"/>
                  <a:pt x="1918900" y="2897024"/>
                </a:cubicBezTo>
                <a:cubicBezTo>
                  <a:pt x="1979337" y="2856733"/>
                  <a:pt x="1904495" y="2907312"/>
                  <a:pt x="1978720" y="2854295"/>
                </a:cubicBezTo>
                <a:cubicBezTo>
                  <a:pt x="2066193" y="2791815"/>
                  <a:pt x="1926826" y="2895355"/>
                  <a:pt x="2038541" y="2811566"/>
                </a:cubicBezTo>
                <a:cubicBezTo>
                  <a:pt x="2041390" y="2803020"/>
                  <a:pt x="2043059" y="2793986"/>
                  <a:pt x="2047087" y="2785929"/>
                </a:cubicBezTo>
                <a:cubicBezTo>
                  <a:pt x="2051680" y="2776742"/>
                  <a:pt x="2060132" y="2769731"/>
                  <a:pt x="2064178" y="2760291"/>
                </a:cubicBezTo>
                <a:cubicBezTo>
                  <a:pt x="2097284" y="2683042"/>
                  <a:pt x="2046910" y="2764827"/>
                  <a:pt x="2089816" y="2700471"/>
                </a:cubicBezTo>
                <a:cubicBezTo>
                  <a:pt x="2112159" y="2544062"/>
                  <a:pt x="2103817" y="2620997"/>
                  <a:pt x="2115453" y="2469734"/>
                </a:cubicBezTo>
                <a:cubicBezTo>
                  <a:pt x="2118302" y="2355790"/>
                  <a:pt x="2118703" y="2241759"/>
                  <a:pt x="2123999" y="2127903"/>
                </a:cubicBezTo>
                <a:cubicBezTo>
                  <a:pt x="2124418" y="2118904"/>
                  <a:pt x="2130778" y="2111098"/>
                  <a:pt x="2132545" y="2102265"/>
                </a:cubicBezTo>
                <a:cubicBezTo>
                  <a:pt x="2136495" y="2082514"/>
                  <a:pt x="2136561" y="2062072"/>
                  <a:pt x="2141090" y="2042445"/>
                </a:cubicBezTo>
                <a:cubicBezTo>
                  <a:pt x="2150141" y="2003222"/>
                  <a:pt x="2158659" y="1990216"/>
                  <a:pt x="2175274" y="1956987"/>
                </a:cubicBezTo>
                <a:cubicBezTo>
                  <a:pt x="2190601" y="1803704"/>
                  <a:pt x="2172914" y="1917210"/>
                  <a:pt x="2192365" y="1845891"/>
                </a:cubicBezTo>
                <a:cubicBezTo>
                  <a:pt x="2198546" y="1823229"/>
                  <a:pt x="2209457" y="1777525"/>
                  <a:pt x="2209457" y="1777525"/>
                </a:cubicBezTo>
                <a:cubicBezTo>
                  <a:pt x="2228994" y="1601701"/>
                  <a:pt x="2224189" y="1676682"/>
                  <a:pt x="2209457" y="1367327"/>
                </a:cubicBezTo>
                <a:cubicBezTo>
                  <a:pt x="2207932" y="1335299"/>
                  <a:pt x="2177582" y="1316821"/>
                  <a:pt x="2149636" y="1307506"/>
                </a:cubicBezTo>
                <a:lnTo>
                  <a:pt x="2098361" y="1290415"/>
                </a:lnTo>
                <a:cubicBezTo>
                  <a:pt x="2041389" y="1293264"/>
                  <a:pt x="1984292" y="1294224"/>
                  <a:pt x="1927446" y="1298961"/>
                </a:cubicBezTo>
                <a:cubicBezTo>
                  <a:pt x="1915741" y="1299936"/>
                  <a:pt x="1904728" y="1304958"/>
                  <a:pt x="1893262" y="1307506"/>
                </a:cubicBezTo>
                <a:cubicBezTo>
                  <a:pt x="1879083" y="1310657"/>
                  <a:pt x="1864712" y="1312901"/>
                  <a:pt x="1850533" y="1316052"/>
                </a:cubicBezTo>
                <a:cubicBezTo>
                  <a:pt x="1741915" y="1340190"/>
                  <a:pt x="1902494" y="1307369"/>
                  <a:pt x="1773621" y="1333144"/>
                </a:cubicBezTo>
                <a:cubicBezTo>
                  <a:pt x="1762227" y="1338841"/>
                  <a:pt x="1751266" y="1345504"/>
                  <a:pt x="1739438" y="1350235"/>
                </a:cubicBezTo>
                <a:cubicBezTo>
                  <a:pt x="1722710" y="1356926"/>
                  <a:pt x="1688163" y="1367327"/>
                  <a:pt x="1688163" y="1367327"/>
                </a:cubicBezTo>
                <a:cubicBezTo>
                  <a:pt x="1679617" y="1373024"/>
                  <a:pt x="1671712" y="1379826"/>
                  <a:pt x="1662526" y="1384419"/>
                </a:cubicBezTo>
                <a:cubicBezTo>
                  <a:pt x="1650270" y="1390547"/>
                  <a:pt x="1613652" y="1398773"/>
                  <a:pt x="1602705" y="1401510"/>
                </a:cubicBezTo>
                <a:lnTo>
                  <a:pt x="1525793" y="1452785"/>
                </a:lnTo>
                <a:cubicBezTo>
                  <a:pt x="1517247" y="1458482"/>
                  <a:pt x="1510364" y="1468742"/>
                  <a:pt x="1500156" y="1469876"/>
                </a:cubicBezTo>
                <a:lnTo>
                  <a:pt x="1423244" y="1478422"/>
                </a:lnTo>
                <a:cubicBezTo>
                  <a:pt x="1358189" y="1500107"/>
                  <a:pt x="1389635" y="1491981"/>
                  <a:pt x="1329240" y="1504060"/>
                </a:cubicBezTo>
                <a:lnTo>
                  <a:pt x="551573" y="1495514"/>
                </a:lnTo>
                <a:cubicBezTo>
                  <a:pt x="542567" y="1495322"/>
                  <a:pt x="534215" y="1490517"/>
                  <a:pt x="525935" y="1486968"/>
                </a:cubicBezTo>
                <a:cubicBezTo>
                  <a:pt x="442402" y="1451168"/>
                  <a:pt x="553375" y="1493870"/>
                  <a:pt x="440477" y="1418602"/>
                </a:cubicBezTo>
                <a:cubicBezTo>
                  <a:pt x="415270" y="1401797"/>
                  <a:pt x="409764" y="1400547"/>
                  <a:pt x="389203" y="1375873"/>
                </a:cubicBezTo>
                <a:cubicBezTo>
                  <a:pt x="382628" y="1367983"/>
                  <a:pt x="378935" y="1357912"/>
                  <a:pt x="372111" y="1350235"/>
                </a:cubicBezTo>
                <a:cubicBezTo>
                  <a:pt x="346218" y="1321105"/>
                  <a:pt x="320372" y="1306577"/>
                  <a:pt x="303745" y="1273323"/>
                </a:cubicBezTo>
                <a:cubicBezTo>
                  <a:pt x="268368" y="1202568"/>
                  <a:pt x="327085" y="1295515"/>
                  <a:pt x="278107" y="1222048"/>
                </a:cubicBezTo>
                <a:cubicBezTo>
                  <a:pt x="265192" y="1170388"/>
                  <a:pt x="273275" y="1199006"/>
                  <a:pt x="252470" y="1136591"/>
                </a:cubicBezTo>
                <a:lnTo>
                  <a:pt x="243924" y="1110953"/>
                </a:lnTo>
                <a:cubicBezTo>
                  <a:pt x="241075" y="1085316"/>
                  <a:pt x="239026" y="1059577"/>
                  <a:pt x="235378" y="1034041"/>
                </a:cubicBezTo>
                <a:cubicBezTo>
                  <a:pt x="233324" y="1019662"/>
                  <a:pt x="228038" y="1005787"/>
                  <a:pt x="226832" y="991312"/>
                </a:cubicBezTo>
                <a:cubicBezTo>
                  <a:pt x="222331" y="937301"/>
                  <a:pt x="221470" y="883047"/>
                  <a:pt x="218287" y="828942"/>
                </a:cubicBezTo>
                <a:cubicBezTo>
                  <a:pt x="210449" y="695688"/>
                  <a:pt x="223009" y="740556"/>
                  <a:pt x="201195" y="675118"/>
                </a:cubicBezTo>
                <a:cubicBezTo>
                  <a:pt x="198346" y="629540"/>
                  <a:pt x="199771" y="583493"/>
                  <a:pt x="192649" y="538385"/>
                </a:cubicBezTo>
                <a:cubicBezTo>
                  <a:pt x="191047" y="528240"/>
                  <a:pt x="179604" y="522188"/>
                  <a:pt x="175558" y="512748"/>
                </a:cubicBezTo>
                <a:cubicBezTo>
                  <a:pt x="170931" y="501952"/>
                  <a:pt x="170387" y="489814"/>
                  <a:pt x="167012" y="478564"/>
                </a:cubicBezTo>
                <a:cubicBezTo>
                  <a:pt x="161835" y="461308"/>
                  <a:pt x="155617" y="444381"/>
                  <a:pt x="149920" y="427290"/>
                </a:cubicBezTo>
                <a:cubicBezTo>
                  <a:pt x="147071" y="418744"/>
                  <a:pt x="146372" y="409147"/>
                  <a:pt x="141375" y="401652"/>
                </a:cubicBezTo>
                <a:lnTo>
                  <a:pt x="107191" y="350377"/>
                </a:lnTo>
                <a:cubicBezTo>
                  <a:pt x="99408" y="327026"/>
                  <a:pt x="88727" y="286925"/>
                  <a:pt x="73008" y="264919"/>
                </a:cubicBezTo>
                <a:cubicBezTo>
                  <a:pt x="65984" y="255085"/>
                  <a:pt x="55108" y="248566"/>
                  <a:pt x="47371" y="239282"/>
                </a:cubicBezTo>
                <a:cubicBezTo>
                  <a:pt x="40796" y="231392"/>
                  <a:pt x="35976" y="222191"/>
                  <a:pt x="30279" y="213645"/>
                </a:cubicBezTo>
                <a:cubicBezTo>
                  <a:pt x="27430" y="205099"/>
                  <a:pt x="25281" y="196287"/>
                  <a:pt x="21733" y="188007"/>
                </a:cubicBezTo>
                <a:cubicBezTo>
                  <a:pt x="16715" y="176298"/>
                  <a:pt x="5795" y="166511"/>
                  <a:pt x="4642" y="153824"/>
                </a:cubicBezTo>
                <a:cubicBezTo>
                  <a:pt x="0" y="102760"/>
                  <a:pt x="4642" y="51275"/>
                  <a:pt x="4642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112004" y="1076770"/>
            <a:ext cx="6790538" cy="3179036"/>
          </a:xfrm>
          <a:custGeom>
            <a:avLst/>
            <a:gdLst>
              <a:gd name="connsiteX0" fmla="*/ 2152489 w 6790538"/>
              <a:gd name="connsiteY0" fmla="*/ 3179036 h 3179036"/>
              <a:gd name="connsiteX1" fmla="*/ 2118306 w 6790538"/>
              <a:gd name="connsiteY1" fmla="*/ 3127761 h 3179036"/>
              <a:gd name="connsiteX2" fmla="*/ 2058486 w 6790538"/>
              <a:gd name="connsiteY2" fmla="*/ 3093578 h 3179036"/>
              <a:gd name="connsiteX3" fmla="*/ 2032848 w 6790538"/>
              <a:gd name="connsiteY3" fmla="*/ 3076486 h 3179036"/>
              <a:gd name="connsiteX4" fmla="*/ 1973028 w 6790538"/>
              <a:gd name="connsiteY4" fmla="*/ 3050849 h 3179036"/>
              <a:gd name="connsiteX5" fmla="*/ 1921753 w 6790538"/>
              <a:gd name="connsiteY5" fmla="*/ 3025211 h 3179036"/>
              <a:gd name="connsiteX6" fmla="*/ 1896116 w 6790538"/>
              <a:gd name="connsiteY6" fmla="*/ 3008120 h 3179036"/>
              <a:gd name="connsiteX7" fmla="*/ 1844841 w 6790538"/>
              <a:gd name="connsiteY7" fmla="*/ 2991028 h 3179036"/>
              <a:gd name="connsiteX8" fmla="*/ 1819203 w 6790538"/>
              <a:gd name="connsiteY8" fmla="*/ 2982482 h 3179036"/>
              <a:gd name="connsiteX9" fmla="*/ 1750837 w 6790538"/>
              <a:gd name="connsiteY9" fmla="*/ 2973937 h 3179036"/>
              <a:gd name="connsiteX10" fmla="*/ 605701 w 6790538"/>
              <a:gd name="connsiteY10" fmla="*/ 2956845 h 3179036"/>
              <a:gd name="connsiteX11" fmla="*/ 571517 w 6790538"/>
              <a:gd name="connsiteY11" fmla="*/ 2948299 h 3179036"/>
              <a:gd name="connsiteX12" fmla="*/ 511697 w 6790538"/>
              <a:gd name="connsiteY12" fmla="*/ 2922662 h 3179036"/>
              <a:gd name="connsiteX13" fmla="*/ 486060 w 6790538"/>
              <a:gd name="connsiteY13" fmla="*/ 2914116 h 3179036"/>
              <a:gd name="connsiteX14" fmla="*/ 443331 w 6790538"/>
              <a:gd name="connsiteY14" fmla="*/ 2897024 h 3179036"/>
              <a:gd name="connsiteX15" fmla="*/ 417693 w 6790538"/>
              <a:gd name="connsiteY15" fmla="*/ 2888479 h 3179036"/>
              <a:gd name="connsiteX16" fmla="*/ 374964 w 6790538"/>
              <a:gd name="connsiteY16" fmla="*/ 2871387 h 3179036"/>
              <a:gd name="connsiteX17" fmla="*/ 340781 w 6790538"/>
              <a:gd name="connsiteY17" fmla="*/ 2862841 h 3179036"/>
              <a:gd name="connsiteX18" fmla="*/ 306598 w 6790538"/>
              <a:gd name="connsiteY18" fmla="*/ 2845750 h 3179036"/>
              <a:gd name="connsiteX19" fmla="*/ 221140 w 6790538"/>
              <a:gd name="connsiteY19" fmla="*/ 2820112 h 3179036"/>
              <a:gd name="connsiteX20" fmla="*/ 195503 w 6790538"/>
              <a:gd name="connsiteY20" fmla="*/ 2803021 h 3179036"/>
              <a:gd name="connsiteX21" fmla="*/ 135682 w 6790538"/>
              <a:gd name="connsiteY21" fmla="*/ 2777383 h 3179036"/>
              <a:gd name="connsiteX22" fmla="*/ 92953 w 6790538"/>
              <a:gd name="connsiteY22" fmla="*/ 2726109 h 3179036"/>
              <a:gd name="connsiteX23" fmla="*/ 67316 w 6790538"/>
              <a:gd name="connsiteY23" fmla="*/ 2691925 h 3179036"/>
              <a:gd name="connsiteX24" fmla="*/ 41678 w 6790538"/>
              <a:gd name="connsiteY24" fmla="*/ 2640651 h 3179036"/>
              <a:gd name="connsiteX25" fmla="*/ 33132 w 6790538"/>
              <a:gd name="connsiteY25" fmla="*/ 2615013 h 3179036"/>
              <a:gd name="connsiteX26" fmla="*/ 7495 w 6790538"/>
              <a:gd name="connsiteY26" fmla="*/ 2563738 h 3179036"/>
              <a:gd name="connsiteX27" fmla="*/ 16041 w 6790538"/>
              <a:gd name="connsiteY27" fmla="*/ 2435551 h 3179036"/>
              <a:gd name="connsiteX28" fmla="*/ 33132 w 6790538"/>
              <a:gd name="connsiteY28" fmla="*/ 2384277 h 3179036"/>
              <a:gd name="connsiteX29" fmla="*/ 58770 w 6790538"/>
              <a:gd name="connsiteY29" fmla="*/ 2358639 h 3179036"/>
              <a:gd name="connsiteX30" fmla="*/ 67316 w 6790538"/>
              <a:gd name="connsiteY30" fmla="*/ 2333002 h 3179036"/>
              <a:gd name="connsiteX31" fmla="*/ 92953 w 6790538"/>
              <a:gd name="connsiteY31" fmla="*/ 2324456 h 3179036"/>
              <a:gd name="connsiteX32" fmla="*/ 152774 w 6790538"/>
              <a:gd name="connsiteY32" fmla="*/ 2290273 h 3179036"/>
              <a:gd name="connsiteX33" fmla="*/ 768071 w 6790538"/>
              <a:gd name="connsiteY33" fmla="*/ 2298819 h 3179036"/>
              <a:gd name="connsiteX34" fmla="*/ 827891 w 6790538"/>
              <a:gd name="connsiteY34" fmla="*/ 2307365 h 3179036"/>
              <a:gd name="connsiteX35" fmla="*/ 913349 w 6790538"/>
              <a:gd name="connsiteY35" fmla="*/ 2315910 h 3179036"/>
              <a:gd name="connsiteX36" fmla="*/ 1024445 w 6790538"/>
              <a:gd name="connsiteY36" fmla="*/ 2333002 h 3179036"/>
              <a:gd name="connsiteX37" fmla="*/ 1050082 w 6790538"/>
              <a:gd name="connsiteY37" fmla="*/ 2341548 h 3179036"/>
              <a:gd name="connsiteX38" fmla="*/ 1084265 w 6790538"/>
              <a:gd name="connsiteY38" fmla="*/ 2350094 h 3179036"/>
              <a:gd name="connsiteX39" fmla="*/ 1135540 w 6790538"/>
              <a:gd name="connsiteY39" fmla="*/ 2367185 h 3179036"/>
              <a:gd name="connsiteX40" fmla="*/ 1212452 w 6790538"/>
              <a:gd name="connsiteY40" fmla="*/ 2384277 h 3179036"/>
              <a:gd name="connsiteX41" fmla="*/ 6673215 w 6790538"/>
              <a:gd name="connsiteY41" fmla="*/ 2375731 h 3179036"/>
              <a:gd name="connsiteX42" fmla="*/ 6698852 w 6790538"/>
              <a:gd name="connsiteY42" fmla="*/ 2358639 h 3179036"/>
              <a:gd name="connsiteX43" fmla="*/ 6724489 w 6790538"/>
              <a:gd name="connsiteY43" fmla="*/ 2350094 h 3179036"/>
              <a:gd name="connsiteX44" fmla="*/ 6741581 w 6790538"/>
              <a:gd name="connsiteY44" fmla="*/ 2324456 h 3179036"/>
              <a:gd name="connsiteX45" fmla="*/ 6750127 w 6790538"/>
              <a:gd name="connsiteY45" fmla="*/ 2273181 h 3179036"/>
              <a:gd name="connsiteX46" fmla="*/ 6758673 w 6790538"/>
              <a:gd name="connsiteY46" fmla="*/ 2247544 h 3179036"/>
              <a:gd name="connsiteX47" fmla="*/ 6733035 w 6790538"/>
              <a:gd name="connsiteY47" fmla="*/ 1999716 h 3179036"/>
              <a:gd name="connsiteX48" fmla="*/ 6707398 w 6790538"/>
              <a:gd name="connsiteY48" fmla="*/ 1974079 h 3179036"/>
              <a:gd name="connsiteX49" fmla="*/ 6681760 w 6790538"/>
              <a:gd name="connsiteY49" fmla="*/ 1965533 h 3179036"/>
              <a:gd name="connsiteX50" fmla="*/ 6630486 w 6790538"/>
              <a:gd name="connsiteY50" fmla="*/ 1931350 h 3179036"/>
              <a:gd name="connsiteX51" fmla="*/ 6579211 w 6790538"/>
              <a:gd name="connsiteY51" fmla="*/ 1888621 h 3179036"/>
              <a:gd name="connsiteX52" fmla="*/ 6553574 w 6790538"/>
              <a:gd name="connsiteY52" fmla="*/ 1880075 h 3179036"/>
              <a:gd name="connsiteX53" fmla="*/ 6502299 w 6790538"/>
              <a:gd name="connsiteY53" fmla="*/ 1845892 h 3179036"/>
              <a:gd name="connsiteX54" fmla="*/ 6451024 w 6790538"/>
              <a:gd name="connsiteY54" fmla="*/ 1828800 h 3179036"/>
              <a:gd name="connsiteX55" fmla="*/ 6425387 w 6790538"/>
              <a:gd name="connsiteY55" fmla="*/ 1803163 h 3179036"/>
              <a:gd name="connsiteX56" fmla="*/ 6399749 w 6790538"/>
              <a:gd name="connsiteY56" fmla="*/ 1794617 h 3179036"/>
              <a:gd name="connsiteX57" fmla="*/ 6305746 w 6790538"/>
              <a:gd name="connsiteY57" fmla="*/ 1743342 h 3179036"/>
              <a:gd name="connsiteX58" fmla="*/ 6288654 w 6790538"/>
              <a:gd name="connsiteY58" fmla="*/ 1717705 h 3179036"/>
              <a:gd name="connsiteX59" fmla="*/ 6237379 w 6790538"/>
              <a:gd name="connsiteY59" fmla="*/ 1683522 h 3179036"/>
              <a:gd name="connsiteX60" fmla="*/ 6211742 w 6790538"/>
              <a:gd name="connsiteY60" fmla="*/ 1666430 h 3179036"/>
              <a:gd name="connsiteX61" fmla="*/ 6160467 w 6790538"/>
              <a:gd name="connsiteY61" fmla="*/ 1623701 h 3179036"/>
              <a:gd name="connsiteX62" fmla="*/ 6126284 w 6790538"/>
              <a:gd name="connsiteY62" fmla="*/ 1572426 h 3179036"/>
              <a:gd name="connsiteX63" fmla="*/ 6117738 w 6790538"/>
              <a:gd name="connsiteY63" fmla="*/ 1546789 h 3179036"/>
              <a:gd name="connsiteX64" fmla="*/ 6092101 w 6790538"/>
              <a:gd name="connsiteY64" fmla="*/ 1521151 h 3179036"/>
              <a:gd name="connsiteX65" fmla="*/ 6057917 w 6790538"/>
              <a:gd name="connsiteY65" fmla="*/ 1469877 h 3179036"/>
              <a:gd name="connsiteX66" fmla="*/ 5981005 w 6790538"/>
              <a:gd name="connsiteY66" fmla="*/ 1401510 h 3179036"/>
              <a:gd name="connsiteX67" fmla="*/ 5955368 w 6790538"/>
              <a:gd name="connsiteY67" fmla="*/ 1350236 h 3179036"/>
              <a:gd name="connsiteX68" fmla="*/ 5929731 w 6790538"/>
              <a:gd name="connsiteY68" fmla="*/ 1324598 h 3179036"/>
              <a:gd name="connsiteX69" fmla="*/ 5895547 w 6790538"/>
              <a:gd name="connsiteY69" fmla="*/ 1273323 h 3179036"/>
              <a:gd name="connsiteX70" fmla="*/ 5861364 w 6790538"/>
              <a:gd name="connsiteY70" fmla="*/ 1222049 h 3179036"/>
              <a:gd name="connsiteX71" fmla="*/ 5844273 w 6790538"/>
              <a:gd name="connsiteY71" fmla="*/ 1196411 h 3179036"/>
              <a:gd name="connsiteX72" fmla="*/ 5835727 w 6790538"/>
              <a:gd name="connsiteY72" fmla="*/ 1170774 h 3179036"/>
              <a:gd name="connsiteX73" fmla="*/ 5792998 w 6790538"/>
              <a:gd name="connsiteY73" fmla="*/ 1119499 h 3179036"/>
              <a:gd name="connsiteX74" fmla="*/ 5767360 w 6790538"/>
              <a:gd name="connsiteY74" fmla="*/ 1068224 h 3179036"/>
              <a:gd name="connsiteX75" fmla="*/ 5750269 w 6790538"/>
              <a:gd name="connsiteY75" fmla="*/ 1034041 h 3179036"/>
              <a:gd name="connsiteX76" fmla="*/ 5724632 w 6790538"/>
              <a:gd name="connsiteY76" fmla="*/ 1008404 h 3179036"/>
              <a:gd name="connsiteX77" fmla="*/ 5681903 w 6790538"/>
              <a:gd name="connsiteY77" fmla="*/ 931492 h 3179036"/>
              <a:gd name="connsiteX78" fmla="*/ 5647719 w 6790538"/>
              <a:gd name="connsiteY78" fmla="*/ 880217 h 3179036"/>
              <a:gd name="connsiteX79" fmla="*/ 5622082 w 6790538"/>
              <a:gd name="connsiteY79" fmla="*/ 854580 h 3179036"/>
              <a:gd name="connsiteX80" fmla="*/ 5604990 w 6790538"/>
              <a:gd name="connsiteY80" fmla="*/ 828942 h 3179036"/>
              <a:gd name="connsiteX81" fmla="*/ 5553716 w 6790538"/>
              <a:gd name="connsiteY81" fmla="*/ 777667 h 3179036"/>
              <a:gd name="connsiteX82" fmla="*/ 5485349 w 6790538"/>
              <a:gd name="connsiteY82" fmla="*/ 709301 h 3179036"/>
              <a:gd name="connsiteX83" fmla="*/ 5434075 w 6790538"/>
              <a:gd name="connsiteY83" fmla="*/ 675118 h 3179036"/>
              <a:gd name="connsiteX84" fmla="*/ 5416983 w 6790538"/>
              <a:gd name="connsiteY84" fmla="*/ 649480 h 3179036"/>
              <a:gd name="connsiteX85" fmla="*/ 5391346 w 6790538"/>
              <a:gd name="connsiteY85" fmla="*/ 640935 h 3179036"/>
              <a:gd name="connsiteX86" fmla="*/ 5365708 w 6790538"/>
              <a:gd name="connsiteY86" fmla="*/ 623843 h 3179036"/>
              <a:gd name="connsiteX87" fmla="*/ 5348617 w 6790538"/>
              <a:gd name="connsiteY87" fmla="*/ 598206 h 3179036"/>
              <a:gd name="connsiteX88" fmla="*/ 5288796 w 6790538"/>
              <a:gd name="connsiteY88" fmla="*/ 564023 h 3179036"/>
              <a:gd name="connsiteX89" fmla="*/ 5263159 w 6790538"/>
              <a:gd name="connsiteY89" fmla="*/ 546931 h 3179036"/>
              <a:gd name="connsiteX90" fmla="*/ 5237521 w 6790538"/>
              <a:gd name="connsiteY90" fmla="*/ 521294 h 3179036"/>
              <a:gd name="connsiteX91" fmla="*/ 5203338 w 6790538"/>
              <a:gd name="connsiteY91" fmla="*/ 512748 h 3179036"/>
              <a:gd name="connsiteX92" fmla="*/ 5126426 w 6790538"/>
              <a:gd name="connsiteY92" fmla="*/ 461473 h 3179036"/>
              <a:gd name="connsiteX93" fmla="*/ 5100789 w 6790538"/>
              <a:gd name="connsiteY93" fmla="*/ 444381 h 3179036"/>
              <a:gd name="connsiteX94" fmla="*/ 5066605 w 6790538"/>
              <a:gd name="connsiteY94" fmla="*/ 418744 h 3179036"/>
              <a:gd name="connsiteX95" fmla="*/ 5032422 w 6790538"/>
              <a:gd name="connsiteY95" fmla="*/ 401652 h 3179036"/>
              <a:gd name="connsiteX96" fmla="*/ 5006785 w 6790538"/>
              <a:gd name="connsiteY96" fmla="*/ 376015 h 3179036"/>
              <a:gd name="connsiteX97" fmla="*/ 4921327 w 6790538"/>
              <a:gd name="connsiteY97" fmla="*/ 299103 h 3179036"/>
              <a:gd name="connsiteX98" fmla="*/ 4878598 w 6790538"/>
              <a:gd name="connsiteY98" fmla="*/ 256374 h 3179036"/>
              <a:gd name="connsiteX99" fmla="*/ 4861506 w 6790538"/>
              <a:gd name="connsiteY99" fmla="*/ 205099 h 3179036"/>
              <a:gd name="connsiteX100" fmla="*/ 4852960 w 6790538"/>
              <a:gd name="connsiteY100" fmla="*/ 0 h 31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790538" h="3179036">
                <a:moveTo>
                  <a:pt x="2152489" y="3179036"/>
                </a:moveTo>
                <a:cubicBezTo>
                  <a:pt x="2141095" y="3161944"/>
                  <a:pt x="2135397" y="3139156"/>
                  <a:pt x="2118306" y="3127761"/>
                </a:cubicBezTo>
                <a:cubicBezTo>
                  <a:pt x="2055851" y="3086123"/>
                  <a:pt x="2134375" y="3136942"/>
                  <a:pt x="2058486" y="3093578"/>
                </a:cubicBezTo>
                <a:cubicBezTo>
                  <a:pt x="2049568" y="3088482"/>
                  <a:pt x="2041766" y="3081582"/>
                  <a:pt x="2032848" y="3076486"/>
                </a:cubicBezTo>
                <a:cubicBezTo>
                  <a:pt x="2003277" y="3059588"/>
                  <a:pt x="2001792" y="3060436"/>
                  <a:pt x="1973028" y="3050849"/>
                </a:cubicBezTo>
                <a:cubicBezTo>
                  <a:pt x="1899556" y="3001868"/>
                  <a:pt x="1992512" y="3060591"/>
                  <a:pt x="1921753" y="3025211"/>
                </a:cubicBezTo>
                <a:cubicBezTo>
                  <a:pt x="1912567" y="3020618"/>
                  <a:pt x="1905501" y="3012291"/>
                  <a:pt x="1896116" y="3008120"/>
                </a:cubicBezTo>
                <a:cubicBezTo>
                  <a:pt x="1879653" y="3000803"/>
                  <a:pt x="1861933" y="2996725"/>
                  <a:pt x="1844841" y="2991028"/>
                </a:cubicBezTo>
                <a:cubicBezTo>
                  <a:pt x="1836295" y="2988179"/>
                  <a:pt x="1828142" y="2983599"/>
                  <a:pt x="1819203" y="2982482"/>
                </a:cubicBezTo>
                <a:lnTo>
                  <a:pt x="1750837" y="2973937"/>
                </a:lnTo>
                <a:cubicBezTo>
                  <a:pt x="1356288" y="2875297"/>
                  <a:pt x="1762943" y="2974118"/>
                  <a:pt x="605701" y="2956845"/>
                </a:cubicBezTo>
                <a:cubicBezTo>
                  <a:pt x="593957" y="2956670"/>
                  <a:pt x="582810" y="2951526"/>
                  <a:pt x="571517" y="2948299"/>
                </a:cubicBezTo>
                <a:cubicBezTo>
                  <a:pt x="531439" y="2936848"/>
                  <a:pt x="557268" y="2942192"/>
                  <a:pt x="511697" y="2922662"/>
                </a:cubicBezTo>
                <a:cubicBezTo>
                  <a:pt x="503417" y="2919114"/>
                  <a:pt x="494494" y="2917279"/>
                  <a:pt x="486060" y="2914116"/>
                </a:cubicBezTo>
                <a:cubicBezTo>
                  <a:pt x="471697" y="2908730"/>
                  <a:pt x="457695" y="2902410"/>
                  <a:pt x="443331" y="2897024"/>
                </a:cubicBezTo>
                <a:cubicBezTo>
                  <a:pt x="434896" y="2893861"/>
                  <a:pt x="426128" y="2891642"/>
                  <a:pt x="417693" y="2888479"/>
                </a:cubicBezTo>
                <a:cubicBezTo>
                  <a:pt x="403329" y="2883093"/>
                  <a:pt x="389517" y="2876238"/>
                  <a:pt x="374964" y="2871387"/>
                </a:cubicBezTo>
                <a:cubicBezTo>
                  <a:pt x="363822" y="2867673"/>
                  <a:pt x="351778" y="2866965"/>
                  <a:pt x="340781" y="2862841"/>
                </a:cubicBezTo>
                <a:cubicBezTo>
                  <a:pt x="328853" y="2858368"/>
                  <a:pt x="318426" y="2850481"/>
                  <a:pt x="306598" y="2845750"/>
                </a:cubicBezTo>
                <a:cubicBezTo>
                  <a:pt x="271920" y="2831879"/>
                  <a:pt x="254718" y="2828507"/>
                  <a:pt x="221140" y="2820112"/>
                </a:cubicBezTo>
                <a:cubicBezTo>
                  <a:pt x="212594" y="2814415"/>
                  <a:pt x="204689" y="2807614"/>
                  <a:pt x="195503" y="2803021"/>
                </a:cubicBezTo>
                <a:cubicBezTo>
                  <a:pt x="158309" y="2784424"/>
                  <a:pt x="177174" y="2807020"/>
                  <a:pt x="135682" y="2777383"/>
                </a:cubicBezTo>
                <a:cubicBezTo>
                  <a:pt x="112410" y="2760760"/>
                  <a:pt x="108567" y="2747969"/>
                  <a:pt x="92953" y="2726109"/>
                </a:cubicBezTo>
                <a:cubicBezTo>
                  <a:pt x="84674" y="2714519"/>
                  <a:pt x="75862" y="2703320"/>
                  <a:pt x="67316" y="2691925"/>
                </a:cubicBezTo>
                <a:cubicBezTo>
                  <a:pt x="45834" y="2627483"/>
                  <a:pt x="74813" y="2706919"/>
                  <a:pt x="41678" y="2640651"/>
                </a:cubicBezTo>
                <a:cubicBezTo>
                  <a:pt x="37649" y="2632594"/>
                  <a:pt x="37161" y="2623070"/>
                  <a:pt x="33132" y="2615013"/>
                </a:cubicBezTo>
                <a:cubicBezTo>
                  <a:pt x="0" y="2548747"/>
                  <a:pt x="28976" y="2628181"/>
                  <a:pt x="7495" y="2563738"/>
                </a:cubicBezTo>
                <a:cubicBezTo>
                  <a:pt x="10344" y="2521009"/>
                  <a:pt x="9985" y="2477944"/>
                  <a:pt x="16041" y="2435551"/>
                </a:cubicBezTo>
                <a:cubicBezTo>
                  <a:pt x="18589" y="2417716"/>
                  <a:pt x="20393" y="2397016"/>
                  <a:pt x="33132" y="2384277"/>
                </a:cubicBezTo>
                <a:lnTo>
                  <a:pt x="58770" y="2358639"/>
                </a:lnTo>
                <a:cubicBezTo>
                  <a:pt x="61619" y="2350093"/>
                  <a:pt x="60946" y="2339372"/>
                  <a:pt x="67316" y="2333002"/>
                </a:cubicBezTo>
                <a:cubicBezTo>
                  <a:pt x="73686" y="2326632"/>
                  <a:pt x="84673" y="2328004"/>
                  <a:pt x="92953" y="2324456"/>
                </a:cubicBezTo>
                <a:cubicBezTo>
                  <a:pt x="123314" y="2311444"/>
                  <a:pt x="127025" y="2307439"/>
                  <a:pt x="152774" y="2290273"/>
                </a:cubicBezTo>
                <a:lnTo>
                  <a:pt x="768071" y="2298819"/>
                </a:lnTo>
                <a:cubicBezTo>
                  <a:pt x="788207" y="2299329"/>
                  <a:pt x="807886" y="2305012"/>
                  <a:pt x="827891" y="2307365"/>
                </a:cubicBezTo>
                <a:cubicBezTo>
                  <a:pt x="856323" y="2310710"/>
                  <a:pt x="884863" y="2313062"/>
                  <a:pt x="913349" y="2315910"/>
                </a:cubicBezTo>
                <a:cubicBezTo>
                  <a:pt x="975060" y="2336480"/>
                  <a:pt x="901695" y="2314117"/>
                  <a:pt x="1024445" y="2333002"/>
                </a:cubicBezTo>
                <a:cubicBezTo>
                  <a:pt x="1033348" y="2334372"/>
                  <a:pt x="1041421" y="2339073"/>
                  <a:pt x="1050082" y="2341548"/>
                </a:cubicBezTo>
                <a:cubicBezTo>
                  <a:pt x="1061375" y="2344775"/>
                  <a:pt x="1073015" y="2346719"/>
                  <a:pt x="1084265" y="2350094"/>
                </a:cubicBezTo>
                <a:cubicBezTo>
                  <a:pt x="1101521" y="2355271"/>
                  <a:pt x="1117874" y="2363652"/>
                  <a:pt x="1135540" y="2367185"/>
                </a:cubicBezTo>
                <a:cubicBezTo>
                  <a:pt x="1189786" y="2378034"/>
                  <a:pt x="1164178" y="2372208"/>
                  <a:pt x="1212452" y="2384277"/>
                </a:cubicBezTo>
                <a:lnTo>
                  <a:pt x="6673215" y="2375731"/>
                </a:lnTo>
                <a:cubicBezTo>
                  <a:pt x="6683486" y="2375683"/>
                  <a:pt x="6689666" y="2363232"/>
                  <a:pt x="6698852" y="2358639"/>
                </a:cubicBezTo>
                <a:cubicBezTo>
                  <a:pt x="6706909" y="2354611"/>
                  <a:pt x="6715943" y="2352942"/>
                  <a:pt x="6724489" y="2350094"/>
                </a:cubicBezTo>
                <a:cubicBezTo>
                  <a:pt x="6730186" y="2341548"/>
                  <a:pt x="6738333" y="2334200"/>
                  <a:pt x="6741581" y="2324456"/>
                </a:cubicBezTo>
                <a:cubicBezTo>
                  <a:pt x="6747060" y="2308018"/>
                  <a:pt x="6746368" y="2290096"/>
                  <a:pt x="6750127" y="2273181"/>
                </a:cubicBezTo>
                <a:cubicBezTo>
                  <a:pt x="6752081" y="2264388"/>
                  <a:pt x="6755824" y="2256090"/>
                  <a:pt x="6758673" y="2247544"/>
                </a:cubicBezTo>
                <a:cubicBezTo>
                  <a:pt x="6754813" y="2147184"/>
                  <a:pt x="6790538" y="2068718"/>
                  <a:pt x="6733035" y="1999716"/>
                </a:cubicBezTo>
                <a:cubicBezTo>
                  <a:pt x="6725298" y="1990432"/>
                  <a:pt x="6717454" y="1980783"/>
                  <a:pt x="6707398" y="1974079"/>
                </a:cubicBezTo>
                <a:cubicBezTo>
                  <a:pt x="6699903" y="1969082"/>
                  <a:pt x="6690306" y="1968382"/>
                  <a:pt x="6681760" y="1965533"/>
                </a:cubicBezTo>
                <a:cubicBezTo>
                  <a:pt x="6664669" y="1954139"/>
                  <a:pt x="6645011" y="1945875"/>
                  <a:pt x="6630486" y="1931350"/>
                </a:cubicBezTo>
                <a:cubicBezTo>
                  <a:pt x="6611585" y="1912449"/>
                  <a:pt x="6603007" y="1900519"/>
                  <a:pt x="6579211" y="1888621"/>
                </a:cubicBezTo>
                <a:cubicBezTo>
                  <a:pt x="6571154" y="1884593"/>
                  <a:pt x="6561448" y="1884450"/>
                  <a:pt x="6553574" y="1880075"/>
                </a:cubicBezTo>
                <a:cubicBezTo>
                  <a:pt x="6535617" y="1870099"/>
                  <a:pt x="6521786" y="1852388"/>
                  <a:pt x="6502299" y="1845892"/>
                </a:cubicBezTo>
                <a:lnTo>
                  <a:pt x="6451024" y="1828800"/>
                </a:lnTo>
                <a:cubicBezTo>
                  <a:pt x="6442478" y="1820254"/>
                  <a:pt x="6435443" y="1809867"/>
                  <a:pt x="6425387" y="1803163"/>
                </a:cubicBezTo>
                <a:cubicBezTo>
                  <a:pt x="6417892" y="1798166"/>
                  <a:pt x="6407950" y="1798345"/>
                  <a:pt x="6399749" y="1794617"/>
                </a:cubicBezTo>
                <a:cubicBezTo>
                  <a:pt x="6338813" y="1766919"/>
                  <a:pt x="6345884" y="1770102"/>
                  <a:pt x="6305746" y="1743342"/>
                </a:cubicBezTo>
                <a:cubicBezTo>
                  <a:pt x="6300049" y="1734796"/>
                  <a:pt x="6296384" y="1724468"/>
                  <a:pt x="6288654" y="1717705"/>
                </a:cubicBezTo>
                <a:cubicBezTo>
                  <a:pt x="6273195" y="1704178"/>
                  <a:pt x="6254471" y="1694916"/>
                  <a:pt x="6237379" y="1683522"/>
                </a:cubicBezTo>
                <a:cubicBezTo>
                  <a:pt x="6228833" y="1677825"/>
                  <a:pt x="6219005" y="1673692"/>
                  <a:pt x="6211742" y="1666430"/>
                </a:cubicBezTo>
                <a:cubicBezTo>
                  <a:pt x="6178841" y="1633531"/>
                  <a:pt x="6196160" y="1647497"/>
                  <a:pt x="6160467" y="1623701"/>
                </a:cubicBezTo>
                <a:cubicBezTo>
                  <a:pt x="6140147" y="1562743"/>
                  <a:pt x="6168960" y="1636440"/>
                  <a:pt x="6126284" y="1572426"/>
                </a:cubicBezTo>
                <a:cubicBezTo>
                  <a:pt x="6121287" y="1564931"/>
                  <a:pt x="6122735" y="1554284"/>
                  <a:pt x="6117738" y="1546789"/>
                </a:cubicBezTo>
                <a:cubicBezTo>
                  <a:pt x="6111034" y="1536733"/>
                  <a:pt x="6099521" y="1530691"/>
                  <a:pt x="6092101" y="1521151"/>
                </a:cubicBezTo>
                <a:cubicBezTo>
                  <a:pt x="6079490" y="1504937"/>
                  <a:pt x="6072442" y="1484402"/>
                  <a:pt x="6057917" y="1469877"/>
                </a:cubicBezTo>
                <a:cubicBezTo>
                  <a:pt x="5999380" y="1411339"/>
                  <a:pt x="6026755" y="1432010"/>
                  <a:pt x="5981005" y="1401510"/>
                </a:cubicBezTo>
                <a:cubicBezTo>
                  <a:pt x="5972440" y="1375813"/>
                  <a:pt x="5973777" y="1372326"/>
                  <a:pt x="5955368" y="1350236"/>
                </a:cubicBezTo>
                <a:cubicBezTo>
                  <a:pt x="5947631" y="1340952"/>
                  <a:pt x="5937151" y="1334138"/>
                  <a:pt x="5929731" y="1324598"/>
                </a:cubicBezTo>
                <a:cubicBezTo>
                  <a:pt x="5917120" y="1308383"/>
                  <a:pt x="5906942" y="1290415"/>
                  <a:pt x="5895547" y="1273323"/>
                </a:cubicBezTo>
                <a:lnTo>
                  <a:pt x="5861364" y="1222049"/>
                </a:lnTo>
                <a:cubicBezTo>
                  <a:pt x="5855667" y="1213503"/>
                  <a:pt x="5847521" y="1206155"/>
                  <a:pt x="5844273" y="1196411"/>
                </a:cubicBezTo>
                <a:cubicBezTo>
                  <a:pt x="5841424" y="1187865"/>
                  <a:pt x="5839756" y="1178831"/>
                  <a:pt x="5835727" y="1170774"/>
                </a:cubicBezTo>
                <a:cubicBezTo>
                  <a:pt x="5823830" y="1146981"/>
                  <a:pt x="5811896" y="1138398"/>
                  <a:pt x="5792998" y="1119499"/>
                </a:cubicBezTo>
                <a:cubicBezTo>
                  <a:pt x="5777329" y="1072493"/>
                  <a:pt x="5793867" y="1114612"/>
                  <a:pt x="5767360" y="1068224"/>
                </a:cubicBezTo>
                <a:cubicBezTo>
                  <a:pt x="5761040" y="1057163"/>
                  <a:pt x="5757673" y="1044407"/>
                  <a:pt x="5750269" y="1034041"/>
                </a:cubicBezTo>
                <a:cubicBezTo>
                  <a:pt x="5743245" y="1024207"/>
                  <a:pt x="5733178" y="1016950"/>
                  <a:pt x="5724632" y="1008404"/>
                </a:cubicBezTo>
                <a:cubicBezTo>
                  <a:pt x="5709590" y="963279"/>
                  <a:pt x="5721083" y="990262"/>
                  <a:pt x="5681903" y="931492"/>
                </a:cubicBezTo>
                <a:lnTo>
                  <a:pt x="5647719" y="880217"/>
                </a:lnTo>
                <a:cubicBezTo>
                  <a:pt x="5639173" y="871671"/>
                  <a:pt x="5629819" y="863864"/>
                  <a:pt x="5622082" y="854580"/>
                </a:cubicBezTo>
                <a:cubicBezTo>
                  <a:pt x="5615507" y="846690"/>
                  <a:pt x="5611814" y="836619"/>
                  <a:pt x="5604990" y="828942"/>
                </a:cubicBezTo>
                <a:cubicBezTo>
                  <a:pt x="5588932" y="810876"/>
                  <a:pt x="5567124" y="797778"/>
                  <a:pt x="5553716" y="777667"/>
                </a:cubicBezTo>
                <a:cubicBezTo>
                  <a:pt x="5503049" y="701670"/>
                  <a:pt x="5543744" y="744339"/>
                  <a:pt x="5485349" y="709301"/>
                </a:cubicBezTo>
                <a:cubicBezTo>
                  <a:pt x="5467735" y="698732"/>
                  <a:pt x="5434075" y="675118"/>
                  <a:pt x="5434075" y="675118"/>
                </a:cubicBezTo>
                <a:cubicBezTo>
                  <a:pt x="5428378" y="666572"/>
                  <a:pt x="5425003" y="655896"/>
                  <a:pt x="5416983" y="649480"/>
                </a:cubicBezTo>
                <a:cubicBezTo>
                  <a:pt x="5409949" y="643853"/>
                  <a:pt x="5399403" y="644963"/>
                  <a:pt x="5391346" y="640935"/>
                </a:cubicBezTo>
                <a:cubicBezTo>
                  <a:pt x="5382159" y="636342"/>
                  <a:pt x="5374254" y="629540"/>
                  <a:pt x="5365708" y="623843"/>
                </a:cubicBezTo>
                <a:cubicBezTo>
                  <a:pt x="5360011" y="615297"/>
                  <a:pt x="5355879" y="605468"/>
                  <a:pt x="5348617" y="598206"/>
                </a:cubicBezTo>
                <a:cubicBezTo>
                  <a:pt x="5334735" y="584324"/>
                  <a:pt x="5304438" y="572961"/>
                  <a:pt x="5288796" y="564023"/>
                </a:cubicBezTo>
                <a:cubicBezTo>
                  <a:pt x="5279879" y="558927"/>
                  <a:pt x="5271049" y="553506"/>
                  <a:pt x="5263159" y="546931"/>
                </a:cubicBezTo>
                <a:cubicBezTo>
                  <a:pt x="5253875" y="539194"/>
                  <a:pt x="5248014" y="527290"/>
                  <a:pt x="5237521" y="521294"/>
                </a:cubicBezTo>
                <a:cubicBezTo>
                  <a:pt x="5227323" y="515467"/>
                  <a:pt x="5214732" y="515597"/>
                  <a:pt x="5203338" y="512748"/>
                </a:cubicBezTo>
                <a:lnTo>
                  <a:pt x="5126426" y="461473"/>
                </a:lnTo>
                <a:cubicBezTo>
                  <a:pt x="5117880" y="455776"/>
                  <a:pt x="5109006" y="450543"/>
                  <a:pt x="5100789" y="444381"/>
                </a:cubicBezTo>
                <a:cubicBezTo>
                  <a:pt x="5089394" y="435835"/>
                  <a:pt x="5078683" y="426293"/>
                  <a:pt x="5066605" y="418744"/>
                </a:cubicBezTo>
                <a:cubicBezTo>
                  <a:pt x="5055802" y="411992"/>
                  <a:pt x="5042788" y="409057"/>
                  <a:pt x="5032422" y="401652"/>
                </a:cubicBezTo>
                <a:cubicBezTo>
                  <a:pt x="5022588" y="394627"/>
                  <a:pt x="5015961" y="383880"/>
                  <a:pt x="5006785" y="376015"/>
                </a:cubicBezTo>
                <a:cubicBezTo>
                  <a:pt x="4972458" y="346592"/>
                  <a:pt x="4950101" y="342262"/>
                  <a:pt x="4921327" y="299103"/>
                </a:cubicBezTo>
                <a:cubicBezTo>
                  <a:pt x="4898538" y="264920"/>
                  <a:pt x="4912781" y="279163"/>
                  <a:pt x="4878598" y="256374"/>
                </a:cubicBezTo>
                <a:lnTo>
                  <a:pt x="4861506" y="205099"/>
                </a:lnTo>
                <a:cubicBezTo>
                  <a:pt x="4834042" y="122710"/>
                  <a:pt x="4852960" y="188477"/>
                  <a:pt x="4852960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871245" y="1059679"/>
            <a:ext cx="3563596" cy="3144852"/>
          </a:xfrm>
          <a:custGeom>
            <a:avLst/>
            <a:gdLst>
              <a:gd name="connsiteX0" fmla="*/ 3563596 w 3563596"/>
              <a:gd name="connsiteY0" fmla="*/ 0 h 3144852"/>
              <a:gd name="connsiteX1" fmla="*/ 3537959 w 3563596"/>
              <a:gd name="connsiteY1" fmla="*/ 17091 h 3144852"/>
              <a:gd name="connsiteX2" fmla="*/ 3512321 w 3563596"/>
              <a:gd name="connsiteY2" fmla="*/ 42728 h 3144852"/>
              <a:gd name="connsiteX3" fmla="*/ 3486684 w 3563596"/>
              <a:gd name="connsiteY3" fmla="*/ 51274 h 3144852"/>
              <a:gd name="connsiteX4" fmla="*/ 3461047 w 3563596"/>
              <a:gd name="connsiteY4" fmla="*/ 68366 h 3144852"/>
              <a:gd name="connsiteX5" fmla="*/ 3401226 w 3563596"/>
              <a:gd name="connsiteY5" fmla="*/ 85457 h 3144852"/>
              <a:gd name="connsiteX6" fmla="*/ 3273039 w 3563596"/>
              <a:gd name="connsiteY6" fmla="*/ 102549 h 3144852"/>
              <a:gd name="connsiteX7" fmla="*/ 3221764 w 3563596"/>
              <a:gd name="connsiteY7" fmla="*/ 111095 h 3144852"/>
              <a:gd name="connsiteX8" fmla="*/ 2999574 w 3563596"/>
              <a:gd name="connsiteY8" fmla="*/ 119641 h 3144852"/>
              <a:gd name="connsiteX9" fmla="*/ 2973936 w 3563596"/>
              <a:gd name="connsiteY9" fmla="*/ 128186 h 3144852"/>
              <a:gd name="connsiteX10" fmla="*/ 2948299 w 3563596"/>
              <a:gd name="connsiteY10" fmla="*/ 145278 h 3144852"/>
              <a:gd name="connsiteX11" fmla="*/ 2897024 w 3563596"/>
              <a:gd name="connsiteY11" fmla="*/ 162370 h 3144852"/>
              <a:gd name="connsiteX12" fmla="*/ 2871387 w 3563596"/>
              <a:gd name="connsiteY12" fmla="*/ 170915 h 3144852"/>
              <a:gd name="connsiteX13" fmla="*/ 2845749 w 3563596"/>
              <a:gd name="connsiteY13" fmla="*/ 188007 h 3144852"/>
              <a:gd name="connsiteX14" fmla="*/ 2837204 w 3563596"/>
              <a:gd name="connsiteY14" fmla="*/ 213644 h 3144852"/>
              <a:gd name="connsiteX15" fmla="*/ 2811566 w 3563596"/>
              <a:gd name="connsiteY15" fmla="*/ 273465 h 3144852"/>
              <a:gd name="connsiteX16" fmla="*/ 2785929 w 3563596"/>
              <a:gd name="connsiteY16" fmla="*/ 282011 h 3144852"/>
              <a:gd name="connsiteX17" fmla="*/ 2734654 w 3563596"/>
              <a:gd name="connsiteY17" fmla="*/ 307648 h 3144852"/>
              <a:gd name="connsiteX18" fmla="*/ 2657742 w 3563596"/>
              <a:gd name="connsiteY18" fmla="*/ 350377 h 3144852"/>
              <a:gd name="connsiteX19" fmla="*/ 2632105 w 3563596"/>
              <a:gd name="connsiteY19" fmla="*/ 358923 h 3144852"/>
              <a:gd name="connsiteX20" fmla="*/ 2606467 w 3563596"/>
              <a:gd name="connsiteY20" fmla="*/ 384560 h 3144852"/>
              <a:gd name="connsiteX21" fmla="*/ 2572284 w 3563596"/>
              <a:gd name="connsiteY21" fmla="*/ 393106 h 3144852"/>
              <a:gd name="connsiteX22" fmla="*/ 2546647 w 3563596"/>
              <a:gd name="connsiteY22" fmla="*/ 410198 h 3144852"/>
              <a:gd name="connsiteX23" fmla="*/ 2521009 w 3563596"/>
              <a:gd name="connsiteY23" fmla="*/ 418743 h 3144852"/>
              <a:gd name="connsiteX24" fmla="*/ 2486826 w 3563596"/>
              <a:gd name="connsiteY24" fmla="*/ 435835 h 3144852"/>
              <a:gd name="connsiteX25" fmla="*/ 2461189 w 3563596"/>
              <a:gd name="connsiteY25" fmla="*/ 452927 h 3144852"/>
              <a:gd name="connsiteX26" fmla="*/ 2427005 w 3563596"/>
              <a:gd name="connsiteY26" fmla="*/ 470018 h 3144852"/>
              <a:gd name="connsiteX27" fmla="*/ 2367185 w 3563596"/>
              <a:gd name="connsiteY27" fmla="*/ 504201 h 3144852"/>
              <a:gd name="connsiteX28" fmla="*/ 2341548 w 3563596"/>
              <a:gd name="connsiteY28" fmla="*/ 521293 h 3144852"/>
              <a:gd name="connsiteX29" fmla="*/ 2307364 w 3563596"/>
              <a:gd name="connsiteY29" fmla="*/ 546930 h 3144852"/>
              <a:gd name="connsiteX30" fmla="*/ 2273181 w 3563596"/>
              <a:gd name="connsiteY30" fmla="*/ 564022 h 3144852"/>
              <a:gd name="connsiteX31" fmla="*/ 2221906 w 3563596"/>
              <a:gd name="connsiteY31" fmla="*/ 598205 h 3144852"/>
              <a:gd name="connsiteX32" fmla="*/ 2179177 w 3563596"/>
              <a:gd name="connsiteY32" fmla="*/ 606751 h 3144852"/>
              <a:gd name="connsiteX33" fmla="*/ 2136448 w 3563596"/>
              <a:gd name="connsiteY33" fmla="*/ 632388 h 3144852"/>
              <a:gd name="connsiteX34" fmla="*/ 2085174 w 3563596"/>
              <a:gd name="connsiteY34" fmla="*/ 666571 h 3144852"/>
              <a:gd name="connsiteX35" fmla="*/ 2042445 w 3563596"/>
              <a:gd name="connsiteY35" fmla="*/ 675117 h 3144852"/>
              <a:gd name="connsiteX36" fmla="*/ 2016807 w 3563596"/>
              <a:gd name="connsiteY36" fmla="*/ 692209 h 3144852"/>
              <a:gd name="connsiteX37" fmla="*/ 1982624 w 3563596"/>
              <a:gd name="connsiteY37" fmla="*/ 700755 h 3144852"/>
              <a:gd name="connsiteX38" fmla="*/ 1956987 w 3563596"/>
              <a:gd name="connsiteY38" fmla="*/ 726392 h 3144852"/>
              <a:gd name="connsiteX39" fmla="*/ 1880075 w 3563596"/>
              <a:gd name="connsiteY39" fmla="*/ 734938 h 3144852"/>
              <a:gd name="connsiteX40" fmla="*/ 1828800 w 3563596"/>
              <a:gd name="connsiteY40" fmla="*/ 752029 h 3144852"/>
              <a:gd name="connsiteX41" fmla="*/ 1803162 w 3563596"/>
              <a:gd name="connsiteY41" fmla="*/ 760575 h 3144852"/>
              <a:gd name="connsiteX42" fmla="*/ 1726250 w 3563596"/>
              <a:gd name="connsiteY42" fmla="*/ 786213 h 3144852"/>
              <a:gd name="connsiteX43" fmla="*/ 1692067 w 3563596"/>
              <a:gd name="connsiteY43" fmla="*/ 803304 h 3144852"/>
              <a:gd name="connsiteX44" fmla="*/ 1598063 w 3563596"/>
              <a:gd name="connsiteY44" fmla="*/ 820396 h 3144852"/>
              <a:gd name="connsiteX45" fmla="*/ 1495514 w 3563596"/>
              <a:gd name="connsiteY45" fmla="*/ 837487 h 3144852"/>
              <a:gd name="connsiteX46" fmla="*/ 384561 w 3563596"/>
              <a:gd name="connsiteY46" fmla="*/ 846033 h 3144852"/>
              <a:gd name="connsiteX47" fmla="*/ 350377 w 3563596"/>
              <a:gd name="connsiteY47" fmla="*/ 897308 h 3144852"/>
              <a:gd name="connsiteX48" fmla="*/ 333286 w 3563596"/>
              <a:gd name="connsiteY48" fmla="*/ 922945 h 3144852"/>
              <a:gd name="connsiteX49" fmla="*/ 324740 w 3563596"/>
              <a:gd name="connsiteY49" fmla="*/ 948583 h 3144852"/>
              <a:gd name="connsiteX50" fmla="*/ 341832 w 3563596"/>
              <a:gd name="connsiteY50" fmla="*/ 1110953 h 3144852"/>
              <a:gd name="connsiteX51" fmla="*/ 367469 w 3563596"/>
              <a:gd name="connsiteY51" fmla="*/ 1213502 h 3144852"/>
              <a:gd name="connsiteX52" fmla="*/ 376015 w 3563596"/>
              <a:gd name="connsiteY52" fmla="*/ 1239140 h 3144852"/>
              <a:gd name="connsiteX53" fmla="*/ 393106 w 3563596"/>
              <a:gd name="connsiteY53" fmla="*/ 1307506 h 3144852"/>
              <a:gd name="connsiteX54" fmla="*/ 410198 w 3563596"/>
              <a:gd name="connsiteY54" fmla="*/ 1333143 h 3144852"/>
              <a:gd name="connsiteX55" fmla="*/ 418744 w 3563596"/>
              <a:gd name="connsiteY55" fmla="*/ 1384418 h 3144852"/>
              <a:gd name="connsiteX56" fmla="*/ 435835 w 3563596"/>
              <a:gd name="connsiteY56" fmla="*/ 1486968 h 3144852"/>
              <a:gd name="connsiteX57" fmla="*/ 427290 w 3563596"/>
              <a:gd name="connsiteY57" fmla="*/ 2777383 h 3144852"/>
              <a:gd name="connsiteX58" fmla="*/ 418744 w 3563596"/>
              <a:gd name="connsiteY58" fmla="*/ 2803020 h 3144852"/>
              <a:gd name="connsiteX59" fmla="*/ 401652 w 3563596"/>
              <a:gd name="connsiteY59" fmla="*/ 2837203 h 3144852"/>
              <a:gd name="connsiteX60" fmla="*/ 367469 w 3563596"/>
              <a:gd name="connsiteY60" fmla="*/ 2888478 h 3144852"/>
              <a:gd name="connsiteX61" fmla="*/ 324740 w 3563596"/>
              <a:gd name="connsiteY61" fmla="*/ 2965390 h 3144852"/>
              <a:gd name="connsiteX62" fmla="*/ 299103 w 3563596"/>
              <a:gd name="connsiteY62" fmla="*/ 2991028 h 3144852"/>
              <a:gd name="connsiteX63" fmla="*/ 239282 w 3563596"/>
              <a:gd name="connsiteY63" fmla="*/ 3059394 h 3144852"/>
              <a:gd name="connsiteX64" fmla="*/ 213645 w 3563596"/>
              <a:gd name="connsiteY64" fmla="*/ 3067940 h 3144852"/>
              <a:gd name="connsiteX65" fmla="*/ 76912 w 3563596"/>
              <a:gd name="connsiteY65" fmla="*/ 3059394 h 3144852"/>
              <a:gd name="connsiteX66" fmla="*/ 59820 w 3563596"/>
              <a:gd name="connsiteY66" fmla="*/ 3033757 h 3144852"/>
              <a:gd name="connsiteX67" fmla="*/ 42729 w 3563596"/>
              <a:gd name="connsiteY67" fmla="*/ 2982482 h 3144852"/>
              <a:gd name="connsiteX68" fmla="*/ 8546 w 3563596"/>
              <a:gd name="connsiteY68" fmla="*/ 2905570 h 3144852"/>
              <a:gd name="connsiteX69" fmla="*/ 0 w 3563596"/>
              <a:gd name="connsiteY69" fmla="*/ 2879932 h 3144852"/>
              <a:gd name="connsiteX70" fmla="*/ 8546 w 3563596"/>
              <a:gd name="connsiteY70" fmla="*/ 2803020 h 3144852"/>
              <a:gd name="connsiteX71" fmla="*/ 17091 w 3563596"/>
              <a:gd name="connsiteY71" fmla="*/ 2777383 h 3144852"/>
              <a:gd name="connsiteX72" fmla="*/ 42729 w 3563596"/>
              <a:gd name="connsiteY72" fmla="*/ 2760291 h 3144852"/>
              <a:gd name="connsiteX73" fmla="*/ 111095 w 3563596"/>
              <a:gd name="connsiteY73" fmla="*/ 2717562 h 3144852"/>
              <a:gd name="connsiteX74" fmla="*/ 136733 w 3563596"/>
              <a:gd name="connsiteY74" fmla="*/ 2709016 h 3144852"/>
              <a:gd name="connsiteX75" fmla="*/ 162370 w 3563596"/>
              <a:gd name="connsiteY75" fmla="*/ 2700471 h 3144852"/>
              <a:gd name="connsiteX76" fmla="*/ 1290415 w 3563596"/>
              <a:gd name="connsiteY76" fmla="*/ 2691925 h 3144852"/>
              <a:gd name="connsiteX77" fmla="*/ 1333144 w 3563596"/>
              <a:gd name="connsiteY77" fmla="*/ 2700471 h 3144852"/>
              <a:gd name="connsiteX78" fmla="*/ 1427148 w 3563596"/>
              <a:gd name="connsiteY78" fmla="*/ 2726108 h 3144852"/>
              <a:gd name="connsiteX79" fmla="*/ 1504060 w 3563596"/>
              <a:gd name="connsiteY79" fmla="*/ 2751745 h 3144852"/>
              <a:gd name="connsiteX80" fmla="*/ 1538243 w 3563596"/>
              <a:gd name="connsiteY80" fmla="*/ 2768837 h 3144852"/>
              <a:gd name="connsiteX81" fmla="*/ 1572426 w 3563596"/>
              <a:gd name="connsiteY81" fmla="*/ 2777383 h 3144852"/>
              <a:gd name="connsiteX82" fmla="*/ 1632247 w 3563596"/>
              <a:gd name="connsiteY82" fmla="*/ 2803020 h 3144852"/>
              <a:gd name="connsiteX83" fmla="*/ 1674976 w 3563596"/>
              <a:gd name="connsiteY83" fmla="*/ 2811566 h 3144852"/>
              <a:gd name="connsiteX84" fmla="*/ 1743342 w 3563596"/>
              <a:gd name="connsiteY84" fmla="*/ 2828657 h 3144852"/>
              <a:gd name="connsiteX85" fmla="*/ 1777525 w 3563596"/>
              <a:gd name="connsiteY85" fmla="*/ 2837203 h 3144852"/>
              <a:gd name="connsiteX86" fmla="*/ 1811708 w 3563596"/>
              <a:gd name="connsiteY86" fmla="*/ 2854295 h 3144852"/>
              <a:gd name="connsiteX87" fmla="*/ 1837346 w 3563596"/>
              <a:gd name="connsiteY87" fmla="*/ 2871386 h 3144852"/>
              <a:gd name="connsiteX88" fmla="*/ 1888620 w 3563596"/>
              <a:gd name="connsiteY88" fmla="*/ 2888478 h 3144852"/>
              <a:gd name="connsiteX89" fmla="*/ 1914258 w 3563596"/>
              <a:gd name="connsiteY89" fmla="*/ 2897024 h 3144852"/>
              <a:gd name="connsiteX90" fmla="*/ 1991170 w 3563596"/>
              <a:gd name="connsiteY90" fmla="*/ 2948299 h 3144852"/>
              <a:gd name="connsiteX91" fmla="*/ 2016807 w 3563596"/>
              <a:gd name="connsiteY91" fmla="*/ 2965390 h 3144852"/>
              <a:gd name="connsiteX92" fmla="*/ 2068082 w 3563596"/>
              <a:gd name="connsiteY92" fmla="*/ 2982482 h 3144852"/>
              <a:gd name="connsiteX93" fmla="*/ 2119357 w 3563596"/>
              <a:gd name="connsiteY93" fmla="*/ 3085031 h 3144852"/>
              <a:gd name="connsiteX94" fmla="*/ 2127903 w 3563596"/>
              <a:gd name="connsiteY94" fmla="*/ 3110669 h 3144852"/>
              <a:gd name="connsiteX95" fmla="*/ 2136448 w 3563596"/>
              <a:gd name="connsiteY95" fmla="*/ 3144852 h 31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563596" h="3144852">
                <a:moveTo>
                  <a:pt x="3563596" y="0"/>
                </a:moveTo>
                <a:cubicBezTo>
                  <a:pt x="3555050" y="5697"/>
                  <a:pt x="3545849" y="10516"/>
                  <a:pt x="3537959" y="17091"/>
                </a:cubicBezTo>
                <a:cubicBezTo>
                  <a:pt x="3528674" y="24828"/>
                  <a:pt x="3522377" y="36024"/>
                  <a:pt x="3512321" y="42728"/>
                </a:cubicBezTo>
                <a:cubicBezTo>
                  <a:pt x="3504826" y="47725"/>
                  <a:pt x="3494741" y="47245"/>
                  <a:pt x="3486684" y="51274"/>
                </a:cubicBezTo>
                <a:cubicBezTo>
                  <a:pt x="3477498" y="55867"/>
                  <a:pt x="3470233" y="63773"/>
                  <a:pt x="3461047" y="68366"/>
                </a:cubicBezTo>
                <a:cubicBezTo>
                  <a:pt x="3447384" y="75197"/>
                  <a:pt x="3414008" y="81805"/>
                  <a:pt x="3401226" y="85457"/>
                </a:cubicBezTo>
                <a:cubicBezTo>
                  <a:pt x="3322513" y="107946"/>
                  <a:pt x="3462759" y="81469"/>
                  <a:pt x="3273039" y="102549"/>
                </a:cubicBezTo>
                <a:cubicBezTo>
                  <a:pt x="3255818" y="104463"/>
                  <a:pt x="3239058" y="110014"/>
                  <a:pt x="3221764" y="111095"/>
                </a:cubicBezTo>
                <a:cubicBezTo>
                  <a:pt x="3147790" y="115718"/>
                  <a:pt x="3073637" y="116792"/>
                  <a:pt x="2999574" y="119641"/>
                </a:cubicBezTo>
                <a:cubicBezTo>
                  <a:pt x="2991028" y="122489"/>
                  <a:pt x="2981993" y="124157"/>
                  <a:pt x="2973936" y="128186"/>
                </a:cubicBezTo>
                <a:cubicBezTo>
                  <a:pt x="2964750" y="132779"/>
                  <a:pt x="2957684" y="141107"/>
                  <a:pt x="2948299" y="145278"/>
                </a:cubicBezTo>
                <a:cubicBezTo>
                  <a:pt x="2931836" y="152595"/>
                  <a:pt x="2914116" y="156673"/>
                  <a:pt x="2897024" y="162370"/>
                </a:cubicBezTo>
                <a:lnTo>
                  <a:pt x="2871387" y="170915"/>
                </a:lnTo>
                <a:cubicBezTo>
                  <a:pt x="2862841" y="176612"/>
                  <a:pt x="2852165" y="179987"/>
                  <a:pt x="2845749" y="188007"/>
                </a:cubicBezTo>
                <a:cubicBezTo>
                  <a:pt x="2840122" y="195041"/>
                  <a:pt x="2839679" y="204983"/>
                  <a:pt x="2837204" y="213644"/>
                </a:cubicBezTo>
                <a:cubicBezTo>
                  <a:pt x="2831122" y="234932"/>
                  <a:pt x="2830840" y="258046"/>
                  <a:pt x="2811566" y="273465"/>
                </a:cubicBezTo>
                <a:cubicBezTo>
                  <a:pt x="2804532" y="279092"/>
                  <a:pt x="2793986" y="277983"/>
                  <a:pt x="2785929" y="282011"/>
                </a:cubicBezTo>
                <a:cubicBezTo>
                  <a:pt x="2719664" y="315143"/>
                  <a:pt x="2799093" y="286168"/>
                  <a:pt x="2734654" y="307648"/>
                </a:cubicBezTo>
                <a:cubicBezTo>
                  <a:pt x="2696277" y="346025"/>
                  <a:pt x="2720482" y="329463"/>
                  <a:pt x="2657742" y="350377"/>
                </a:cubicBezTo>
                <a:lnTo>
                  <a:pt x="2632105" y="358923"/>
                </a:lnTo>
                <a:cubicBezTo>
                  <a:pt x="2623559" y="367469"/>
                  <a:pt x="2616960" y="378564"/>
                  <a:pt x="2606467" y="384560"/>
                </a:cubicBezTo>
                <a:cubicBezTo>
                  <a:pt x="2596269" y="390387"/>
                  <a:pt x="2583079" y="388479"/>
                  <a:pt x="2572284" y="393106"/>
                </a:cubicBezTo>
                <a:cubicBezTo>
                  <a:pt x="2562844" y="397152"/>
                  <a:pt x="2555833" y="405605"/>
                  <a:pt x="2546647" y="410198"/>
                </a:cubicBezTo>
                <a:cubicBezTo>
                  <a:pt x="2538590" y="414227"/>
                  <a:pt x="2529289" y="415195"/>
                  <a:pt x="2521009" y="418743"/>
                </a:cubicBezTo>
                <a:cubicBezTo>
                  <a:pt x="2509300" y="423761"/>
                  <a:pt x="2497887" y="429514"/>
                  <a:pt x="2486826" y="435835"/>
                </a:cubicBezTo>
                <a:cubicBezTo>
                  <a:pt x="2477909" y="440931"/>
                  <a:pt x="2470107" y="447831"/>
                  <a:pt x="2461189" y="452927"/>
                </a:cubicBezTo>
                <a:cubicBezTo>
                  <a:pt x="2450128" y="459247"/>
                  <a:pt x="2437808" y="463266"/>
                  <a:pt x="2427005" y="470018"/>
                </a:cubicBezTo>
                <a:cubicBezTo>
                  <a:pt x="2367875" y="506974"/>
                  <a:pt x="2417554" y="487413"/>
                  <a:pt x="2367185" y="504201"/>
                </a:cubicBezTo>
                <a:cubicBezTo>
                  <a:pt x="2358639" y="509898"/>
                  <a:pt x="2349906" y="515323"/>
                  <a:pt x="2341548" y="521293"/>
                </a:cubicBezTo>
                <a:cubicBezTo>
                  <a:pt x="2329958" y="529572"/>
                  <a:pt x="2319442" y="539381"/>
                  <a:pt x="2307364" y="546930"/>
                </a:cubicBezTo>
                <a:cubicBezTo>
                  <a:pt x="2296561" y="553682"/>
                  <a:pt x="2284105" y="557468"/>
                  <a:pt x="2273181" y="564022"/>
                </a:cubicBezTo>
                <a:cubicBezTo>
                  <a:pt x="2255567" y="574591"/>
                  <a:pt x="2242049" y="594176"/>
                  <a:pt x="2221906" y="598205"/>
                </a:cubicBezTo>
                <a:lnTo>
                  <a:pt x="2179177" y="606751"/>
                </a:lnTo>
                <a:cubicBezTo>
                  <a:pt x="2164934" y="615297"/>
                  <a:pt x="2150461" y="623471"/>
                  <a:pt x="2136448" y="632388"/>
                </a:cubicBezTo>
                <a:cubicBezTo>
                  <a:pt x="2119118" y="643416"/>
                  <a:pt x="2105316" y="662542"/>
                  <a:pt x="2085174" y="666571"/>
                </a:cubicBezTo>
                <a:lnTo>
                  <a:pt x="2042445" y="675117"/>
                </a:lnTo>
                <a:cubicBezTo>
                  <a:pt x="2033899" y="680814"/>
                  <a:pt x="2026248" y="688163"/>
                  <a:pt x="2016807" y="692209"/>
                </a:cubicBezTo>
                <a:cubicBezTo>
                  <a:pt x="2006012" y="696836"/>
                  <a:pt x="1992822" y="694928"/>
                  <a:pt x="1982624" y="700755"/>
                </a:cubicBezTo>
                <a:cubicBezTo>
                  <a:pt x="1972131" y="706751"/>
                  <a:pt x="1968452" y="722570"/>
                  <a:pt x="1956987" y="726392"/>
                </a:cubicBezTo>
                <a:cubicBezTo>
                  <a:pt x="1932516" y="734549"/>
                  <a:pt x="1905712" y="732089"/>
                  <a:pt x="1880075" y="734938"/>
                </a:cubicBezTo>
                <a:lnTo>
                  <a:pt x="1828800" y="752029"/>
                </a:lnTo>
                <a:lnTo>
                  <a:pt x="1803162" y="760575"/>
                </a:lnTo>
                <a:cubicBezTo>
                  <a:pt x="1749874" y="796102"/>
                  <a:pt x="1809982" y="761094"/>
                  <a:pt x="1726250" y="786213"/>
                </a:cubicBezTo>
                <a:cubicBezTo>
                  <a:pt x="1714048" y="789874"/>
                  <a:pt x="1704152" y="799276"/>
                  <a:pt x="1692067" y="803304"/>
                </a:cubicBezTo>
                <a:cubicBezTo>
                  <a:pt x="1680122" y="807286"/>
                  <a:pt x="1606673" y="818961"/>
                  <a:pt x="1598063" y="820396"/>
                </a:cubicBezTo>
                <a:cubicBezTo>
                  <a:pt x="1557047" y="834069"/>
                  <a:pt x="1555343" y="836626"/>
                  <a:pt x="1495514" y="837487"/>
                </a:cubicBezTo>
                <a:lnTo>
                  <a:pt x="384561" y="846033"/>
                </a:lnTo>
                <a:lnTo>
                  <a:pt x="350377" y="897308"/>
                </a:lnTo>
                <a:cubicBezTo>
                  <a:pt x="344680" y="905854"/>
                  <a:pt x="336534" y="913201"/>
                  <a:pt x="333286" y="922945"/>
                </a:cubicBezTo>
                <a:lnTo>
                  <a:pt x="324740" y="948583"/>
                </a:lnTo>
                <a:cubicBezTo>
                  <a:pt x="343184" y="1188342"/>
                  <a:pt x="323182" y="971076"/>
                  <a:pt x="341832" y="1110953"/>
                </a:cubicBezTo>
                <a:cubicBezTo>
                  <a:pt x="353932" y="1201704"/>
                  <a:pt x="335104" y="1164957"/>
                  <a:pt x="367469" y="1213502"/>
                </a:cubicBezTo>
                <a:cubicBezTo>
                  <a:pt x="370318" y="1222048"/>
                  <a:pt x="373830" y="1230401"/>
                  <a:pt x="376015" y="1239140"/>
                </a:cubicBezTo>
                <a:cubicBezTo>
                  <a:pt x="380889" y="1258634"/>
                  <a:pt x="383341" y="1287976"/>
                  <a:pt x="393106" y="1307506"/>
                </a:cubicBezTo>
                <a:cubicBezTo>
                  <a:pt x="397699" y="1316692"/>
                  <a:pt x="404501" y="1324597"/>
                  <a:pt x="410198" y="1333143"/>
                </a:cubicBezTo>
                <a:cubicBezTo>
                  <a:pt x="413047" y="1350235"/>
                  <a:pt x="416454" y="1367243"/>
                  <a:pt x="418744" y="1384418"/>
                </a:cubicBezTo>
                <a:cubicBezTo>
                  <a:pt x="431465" y="1479826"/>
                  <a:pt x="418023" y="1433526"/>
                  <a:pt x="435835" y="1486968"/>
                </a:cubicBezTo>
                <a:cubicBezTo>
                  <a:pt x="432987" y="1917106"/>
                  <a:pt x="432876" y="2347272"/>
                  <a:pt x="427290" y="2777383"/>
                </a:cubicBezTo>
                <a:cubicBezTo>
                  <a:pt x="427173" y="2786390"/>
                  <a:pt x="422293" y="2794740"/>
                  <a:pt x="418744" y="2803020"/>
                </a:cubicBezTo>
                <a:cubicBezTo>
                  <a:pt x="413726" y="2814729"/>
                  <a:pt x="408206" y="2826279"/>
                  <a:pt x="401652" y="2837203"/>
                </a:cubicBezTo>
                <a:cubicBezTo>
                  <a:pt x="391083" y="2854817"/>
                  <a:pt x="373965" y="2868991"/>
                  <a:pt x="367469" y="2888478"/>
                </a:cubicBezTo>
                <a:cubicBezTo>
                  <a:pt x="356722" y="2920717"/>
                  <a:pt x="354124" y="2936004"/>
                  <a:pt x="324740" y="2965390"/>
                </a:cubicBezTo>
                <a:cubicBezTo>
                  <a:pt x="316194" y="2973936"/>
                  <a:pt x="306523" y="2981488"/>
                  <a:pt x="299103" y="2991028"/>
                </a:cubicBezTo>
                <a:cubicBezTo>
                  <a:pt x="266475" y="3032977"/>
                  <a:pt x="278383" y="3039843"/>
                  <a:pt x="239282" y="3059394"/>
                </a:cubicBezTo>
                <a:cubicBezTo>
                  <a:pt x="231225" y="3063423"/>
                  <a:pt x="222191" y="3065091"/>
                  <a:pt x="213645" y="3067940"/>
                </a:cubicBezTo>
                <a:cubicBezTo>
                  <a:pt x="168067" y="3065091"/>
                  <a:pt x="121491" y="3069300"/>
                  <a:pt x="76912" y="3059394"/>
                </a:cubicBezTo>
                <a:cubicBezTo>
                  <a:pt x="66886" y="3057166"/>
                  <a:pt x="63991" y="3043143"/>
                  <a:pt x="59820" y="3033757"/>
                </a:cubicBezTo>
                <a:cubicBezTo>
                  <a:pt x="52503" y="3017294"/>
                  <a:pt x="52723" y="2997472"/>
                  <a:pt x="42729" y="2982482"/>
                </a:cubicBezTo>
                <a:cubicBezTo>
                  <a:pt x="15643" y="2941854"/>
                  <a:pt x="28885" y="2966588"/>
                  <a:pt x="8546" y="2905570"/>
                </a:cubicBezTo>
                <a:lnTo>
                  <a:pt x="0" y="2879932"/>
                </a:lnTo>
                <a:cubicBezTo>
                  <a:pt x="2849" y="2854295"/>
                  <a:pt x="4305" y="2828464"/>
                  <a:pt x="8546" y="2803020"/>
                </a:cubicBezTo>
                <a:cubicBezTo>
                  <a:pt x="10027" y="2794135"/>
                  <a:pt x="11464" y="2784417"/>
                  <a:pt x="17091" y="2777383"/>
                </a:cubicBezTo>
                <a:cubicBezTo>
                  <a:pt x="23507" y="2769363"/>
                  <a:pt x="34183" y="2765988"/>
                  <a:pt x="42729" y="2760291"/>
                </a:cubicBezTo>
                <a:cubicBezTo>
                  <a:pt x="69813" y="2719664"/>
                  <a:pt x="50077" y="2737902"/>
                  <a:pt x="111095" y="2717562"/>
                </a:cubicBezTo>
                <a:lnTo>
                  <a:pt x="136733" y="2709016"/>
                </a:lnTo>
                <a:lnTo>
                  <a:pt x="162370" y="2700471"/>
                </a:lnTo>
                <a:cubicBezTo>
                  <a:pt x="493438" y="2479750"/>
                  <a:pt x="189447" y="2675492"/>
                  <a:pt x="1290415" y="2691925"/>
                </a:cubicBezTo>
                <a:cubicBezTo>
                  <a:pt x="1304938" y="2692142"/>
                  <a:pt x="1319231" y="2696297"/>
                  <a:pt x="1333144" y="2700471"/>
                </a:cubicBezTo>
                <a:cubicBezTo>
                  <a:pt x="1436073" y="2731349"/>
                  <a:pt x="1310916" y="2706736"/>
                  <a:pt x="1427148" y="2726108"/>
                </a:cubicBezTo>
                <a:cubicBezTo>
                  <a:pt x="1513068" y="2769069"/>
                  <a:pt x="1404662" y="2718613"/>
                  <a:pt x="1504060" y="2751745"/>
                </a:cubicBezTo>
                <a:cubicBezTo>
                  <a:pt x="1516146" y="2755773"/>
                  <a:pt x="1526315" y="2764364"/>
                  <a:pt x="1538243" y="2768837"/>
                </a:cubicBezTo>
                <a:cubicBezTo>
                  <a:pt x="1549240" y="2772961"/>
                  <a:pt x="1561429" y="2773259"/>
                  <a:pt x="1572426" y="2777383"/>
                </a:cubicBezTo>
                <a:cubicBezTo>
                  <a:pt x="1621340" y="2795726"/>
                  <a:pt x="1589804" y="2792409"/>
                  <a:pt x="1632247" y="2803020"/>
                </a:cubicBezTo>
                <a:cubicBezTo>
                  <a:pt x="1646338" y="2806543"/>
                  <a:pt x="1660823" y="2808300"/>
                  <a:pt x="1674976" y="2811566"/>
                </a:cubicBezTo>
                <a:cubicBezTo>
                  <a:pt x="1697864" y="2816848"/>
                  <a:pt x="1720553" y="2822960"/>
                  <a:pt x="1743342" y="2828657"/>
                </a:cubicBezTo>
                <a:cubicBezTo>
                  <a:pt x="1754736" y="2831506"/>
                  <a:pt x="1767020" y="2831950"/>
                  <a:pt x="1777525" y="2837203"/>
                </a:cubicBezTo>
                <a:cubicBezTo>
                  <a:pt x="1788919" y="2842900"/>
                  <a:pt x="1800647" y="2847975"/>
                  <a:pt x="1811708" y="2854295"/>
                </a:cubicBezTo>
                <a:cubicBezTo>
                  <a:pt x="1820626" y="2859391"/>
                  <a:pt x="1827960" y="2867215"/>
                  <a:pt x="1837346" y="2871386"/>
                </a:cubicBezTo>
                <a:cubicBezTo>
                  <a:pt x="1853809" y="2878703"/>
                  <a:pt x="1871529" y="2882781"/>
                  <a:pt x="1888620" y="2888478"/>
                </a:cubicBezTo>
                <a:cubicBezTo>
                  <a:pt x="1897166" y="2891327"/>
                  <a:pt x="1906763" y="2892027"/>
                  <a:pt x="1914258" y="2897024"/>
                </a:cubicBezTo>
                <a:lnTo>
                  <a:pt x="1991170" y="2948299"/>
                </a:lnTo>
                <a:cubicBezTo>
                  <a:pt x="1999716" y="2953996"/>
                  <a:pt x="2007064" y="2962142"/>
                  <a:pt x="2016807" y="2965390"/>
                </a:cubicBezTo>
                <a:lnTo>
                  <a:pt x="2068082" y="2982482"/>
                </a:lnTo>
                <a:cubicBezTo>
                  <a:pt x="2112258" y="3048746"/>
                  <a:pt x="2095770" y="3014271"/>
                  <a:pt x="2119357" y="3085031"/>
                </a:cubicBezTo>
                <a:lnTo>
                  <a:pt x="2127903" y="3110669"/>
                </a:lnTo>
                <a:cubicBezTo>
                  <a:pt x="2137349" y="3139007"/>
                  <a:pt x="2136448" y="3127298"/>
                  <a:pt x="2136448" y="314485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O:\jjjjjjjjj-f3c1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3429000" cy="4000504"/>
          </a:xfrm>
          <a:prstGeom prst="rect">
            <a:avLst/>
          </a:prstGeom>
          <a:noFill/>
        </p:spPr>
      </p:pic>
      <p:pic>
        <p:nvPicPr>
          <p:cNvPr id="1027" name="Picture 3" descr="O:\0a0e2ee970aa8f484e718ed6803d9b8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4012227"/>
          </a:xfrm>
          <a:prstGeom prst="rect">
            <a:avLst/>
          </a:prstGeom>
          <a:noFill/>
        </p:spPr>
      </p:pic>
      <p:pic>
        <p:nvPicPr>
          <p:cNvPr id="1030" name="Picture 6" descr="O:\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3600450" cy="4000504"/>
          </a:xfrm>
          <a:prstGeom prst="rect">
            <a:avLst/>
          </a:prstGeom>
          <a:noFill/>
        </p:spPr>
      </p:pic>
      <p:pic>
        <p:nvPicPr>
          <p:cNvPr id="1029" name="Picture 5" descr="O:\_45417944_cqd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60885"/>
            <a:ext cx="4572000" cy="3297115"/>
          </a:xfrm>
          <a:prstGeom prst="rect">
            <a:avLst/>
          </a:prstGeom>
          <a:noFill/>
        </p:spPr>
      </p:pic>
      <p:pic>
        <p:nvPicPr>
          <p:cNvPr id="1028" name="Picture 4" descr="O:\kamboga_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89736"/>
            <a:ext cx="4572001" cy="326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O:\united-n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096" cy="6858000"/>
          </a:xfrm>
          <a:prstGeom prst="rect">
            <a:avLst/>
          </a:prstGeom>
          <a:noFill/>
        </p:spPr>
      </p:pic>
      <p:pic>
        <p:nvPicPr>
          <p:cNvPr id="2051" name="Picture 3" descr="O:\cb9938555392806aed3eb71962e239d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43240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5058" cy="6858000"/>
        </p:xfrm>
        <a:graphic>
          <a:graphicData uri="http://schemas.openxmlformats.org/presentationml/2006/ole">
            <p:oleObj spid="_x0000_s3074" name="Презентация" r:id="rId3" imgW="4570587" imgH="342744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299</Words>
  <PresentationFormat>Экран (4:3)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Трек</vt:lpstr>
      <vt:lpstr>Презентация Microsoft Office PowerPoint 97-2003</vt:lpstr>
      <vt:lpstr>Слайд 1</vt:lpstr>
      <vt:lpstr>Слайд 2</vt:lpstr>
      <vt:lpstr>Слайд 3</vt:lpstr>
      <vt:lpstr>Слайд 4</vt:lpstr>
      <vt:lpstr>Слайд 5</vt:lpstr>
      <vt:lpstr>ПРАВА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Викторина</vt:lpstr>
      <vt:lpstr>В какой сказке нарушено право на личную неприкосновенность, жизнь и свободу? </vt:lpstr>
      <vt:lpstr>Какие литературные герои могли бы пожаловаться, что нарушено их право на неприкосновенность жилища?</vt:lpstr>
      <vt:lpstr>Героиня  какой  сказки  воспользовалась  правом свободного  передвижения  и  выбора местожительства?</vt:lpstr>
      <vt:lpstr>В  какой  сказке  нарушено право героини на отдых и досуг?</vt:lpstr>
      <vt:lpstr>В  какой  сказке  обижают ,  неволят, применяют  физическое  наказание?</vt:lpstr>
      <vt:lpstr>В  какой  сказке  похищают  ребёнка?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2010-09-01T19:58:58Z</dcterms:modified>
</cp:coreProperties>
</file>