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91013-141B-4C73-855B-F75FE26A9222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50320-5A97-44FA-A93E-745F1B4B4F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0" y="4500570"/>
            <a:ext cx="9144000" cy="2357430"/>
          </a:xfrm>
          <a:prstGeom prst="flowChartProcess">
            <a:avLst/>
          </a:prstGeom>
          <a:solidFill>
            <a:srgbClr val="09E96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428604"/>
            <a:ext cx="8358246" cy="6000792"/>
          </a:xfrm>
          <a:prstGeom prst="roundRect">
            <a:avLst/>
          </a:prstGeom>
          <a:gradFill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лако 7"/>
          <p:cNvSpPr/>
          <p:nvPr/>
        </p:nvSpPr>
        <p:spPr>
          <a:xfrm>
            <a:off x="5286380" y="-428652"/>
            <a:ext cx="4214810" cy="1285884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лако 5"/>
          <p:cNvSpPr/>
          <p:nvPr/>
        </p:nvSpPr>
        <p:spPr>
          <a:xfrm>
            <a:off x="-857288" y="-285776"/>
            <a:ext cx="4214810" cy="1071570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2214546" y="-571528"/>
            <a:ext cx="4214810" cy="1714512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4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ПРАКТИЧЕСКАЯ ЧАСТЬ 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6" name="Подзаголовок 15"/>
          <p:cNvSpPr>
            <a:spLocks noGrp="1"/>
          </p:cNvSpPr>
          <p:nvPr>
            <p:ph type="subTitle" idx="1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3"/>
                </a:solidFill>
              </a:rPr>
              <a:t>НА УЧЕНИЧЕСКИЕ КОМПЬЮТЕРЫ</a:t>
            </a:r>
            <a:endParaRPr lang="ru-RU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0" y="4500570"/>
            <a:ext cx="9144000" cy="2357430"/>
          </a:xfrm>
          <a:prstGeom prst="flowChartProcess">
            <a:avLst/>
          </a:prstGeom>
          <a:solidFill>
            <a:srgbClr val="09E96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428604"/>
            <a:ext cx="8358246" cy="6000792"/>
          </a:xfrm>
          <a:prstGeom prst="roundRect">
            <a:avLst/>
          </a:prstGeom>
          <a:gradFill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лако 7"/>
          <p:cNvSpPr/>
          <p:nvPr/>
        </p:nvSpPr>
        <p:spPr>
          <a:xfrm>
            <a:off x="5286380" y="-428652"/>
            <a:ext cx="4214810" cy="1285884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лако 5"/>
          <p:cNvSpPr/>
          <p:nvPr/>
        </p:nvSpPr>
        <p:spPr>
          <a:xfrm>
            <a:off x="-857288" y="-285776"/>
            <a:ext cx="4214810" cy="1071570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2214546" y="-571528"/>
            <a:ext cx="4214810" cy="1714512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285984" y="0"/>
            <a:ext cx="4043362" cy="796908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3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Разминка :</a:t>
            </a:r>
            <a:endParaRPr lang="ru-RU" sz="3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2" name="Содержимое 21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можно выразить числом?</a:t>
            </a:r>
          </a:p>
          <a:p>
            <a:endParaRPr lang="ru-RU" dirty="0" smtClean="0"/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Можно ли преобразовать числовую информацию в текстовую?</a:t>
            </a:r>
          </a:p>
          <a:p>
            <a:endParaRPr lang="ru-RU" dirty="0" smtClean="0"/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Какая запись короче: текстовая или числовая?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2910" y="1857364"/>
            <a:ext cx="7786742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42910" y="3571876"/>
            <a:ext cx="7786742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714348" y="5286388"/>
            <a:ext cx="7786742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>
          <a:xfrm>
            <a:off x="0" y="4500570"/>
            <a:ext cx="9144000" cy="2357430"/>
          </a:xfrm>
          <a:prstGeom prst="flowChartProcess">
            <a:avLst/>
          </a:prstGeom>
          <a:solidFill>
            <a:srgbClr val="09E96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428604"/>
            <a:ext cx="8358246" cy="6000792"/>
          </a:xfrm>
          <a:prstGeom prst="roundRect">
            <a:avLst/>
          </a:prstGeom>
          <a:gradFill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0016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14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1454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29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4330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7206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8644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0082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5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21520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85814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29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0003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15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21441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21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92879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8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64317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15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35755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50056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17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21494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16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92932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14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64370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16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735808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27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07246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30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21454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18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92892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6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64330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35768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33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07206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20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00062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24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71500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10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42938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22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714376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18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50016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221454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64330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07206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578644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0082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7215206" y="1571612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785814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0003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21441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92879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64317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357554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450056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21494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92932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664370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735808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8072462" y="2357430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221454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92892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364330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435768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5072066" y="3143248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500062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571500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642938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7143768" y="4643446"/>
            <a:ext cx="642942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5286380" y="-428652"/>
            <a:ext cx="4214810" cy="1285884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лако 5"/>
          <p:cNvSpPr/>
          <p:nvPr/>
        </p:nvSpPr>
        <p:spPr>
          <a:xfrm>
            <a:off x="-857288" y="-285776"/>
            <a:ext cx="4214810" cy="1071570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2000232" y="-571528"/>
            <a:ext cx="4214810" cy="1714512"/>
          </a:xfrm>
          <a:prstGeom prst="cloud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56</Words>
  <Application>Microsoft Office PowerPoint</Application>
  <PresentationFormat>Экран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ПРАКТИЧЕСКАЯ ЧАСТЬ </vt:lpstr>
      <vt:lpstr>Разминка :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ЧАСТЬ </dc:title>
  <dc:creator>мама</dc:creator>
  <cp:lastModifiedBy>мама</cp:lastModifiedBy>
  <cp:revision>1</cp:revision>
  <dcterms:created xsi:type="dcterms:W3CDTF">2011-01-30T12:54:57Z</dcterms:created>
  <dcterms:modified xsi:type="dcterms:W3CDTF">2011-01-30T20:09:18Z</dcterms:modified>
</cp:coreProperties>
</file>