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2"/>
  </p:sldMasterIdLst>
  <p:notesMasterIdLst>
    <p:notesMasterId r:id="rId15"/>
  </p:notesMasterIdLst>
  <p:sldIdLst>
    <p:sldId id="256" r:id="rId3"/>
    <p:sldId id="271" r:id="rId4"/>
    <p:sldId id="261" r:id="rId5"/>
    <p:sldId id="273" r:id="rId6"/>
    <p:sldId id="265" r:id="rId7"/>
    <p:sldId id="266" r:id="rId8"/>
    <p:sldId id="262" r:id="rId9"/>
    <p:sldId id="275" r:id="rId10"/>
    <p:sldId id="276" r:id="rId11"/>
    <p:sldId id="274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40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9809E-998D-48AF-BE61-0A82CF20C089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2EAB4-39EA-4933-BF10-22E832AC0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2EAB4-39EA-4933-BF10-22E832AC0A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2EAB4-39EA-4933-BF10-22E832AC0A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2EAB4-39EA-4933-BF10-22E832AC0A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915066-3563-4864-8DE5-6768101131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17B2D0E-659A-4CFD-9F16-D25F46730AD1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24EC1FAF-CA64-4C6B-BB35-46BE14093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olstshop.ru/catalog/countries/rossiya/?page=180" TargetMode="External"/><Relationship Id="rId2" Type="http://schemas.openxmlformats.org/officeDocument/2006/relationships/hyperlink" Target="http://teacher-of-russia.ru/konkurs-video/2009/low_quality/2009_uz_chernova_nv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limp-russia.ru/biologiya" TargetMode="External"/><Relationship Id="rId4" Type="http://schemas.openxmlformats.org/officeDocument/2006/relationships/hyperlink" Target="http://www.ustroystvo-sada.ru/market/id/553129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амСик\Рабочий стол\папор 1\0_2abbf_ac46c313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435"/>
            <a:ext cx="9144000" cy="69608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63907" y="5157192"/>
            <a:ext cx="7416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Папоротники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807478"/>
          </a:xfrm>
          <a:solidFill>
            <a:schemeClr val="bg2"/>
          </a:solidFill>
          <a:ln w="317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tx2"/>
                </a:solidFill>
              </a:rPr>
              <a:t>Синквейн</a:t>
            </a:r>
            <a:r>
              <a:rPr lang="ru-RU" sz="4400" dirty="0" smtClean="0">
                <a:solidFill>
                  <a:schemeClr val="tx2"/>
                </a:solidFill>
              </a:rPr>
              <a:t> (пятистишие)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91680" y="1556792"/>
            <a:ext cx="7095162" cy="4942331"/>
          </a:xfrm>
          <a:solidFill>
            <a:schemeClr val="bg2"/>
          </a:solidFill>
          <a:ln w="3175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1)  Тема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2) 2 прилагательных, описывающих тему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3) 3 глагола, характеризующих действие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4) 1 фраза из 4-5 слов (содержит основную мысль)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5) Синоним к теме или обобщающее слово</a:t>
            </a:r>
          </a:p>
          <a:p>
            <a:pPr marL="514350" indent="-514350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В </a:t>
            </a:r>
            <a:r>
              <a:rPr lang="ru-RU" b="1" dirty="0" err="1" smtClean="0">
                <a:solidFill>
                  <a:schemeClr val="tx2"/>
                </a:solidFill>
              </a:rPr>
              <a:t>синквейне</a:t>
            </a:r>
            <a:r>
              <a:rPr lang="ru-RU" b="1" dirty="0" smtClean="0">
                <a:solidFill>
                  <a:schemeClr val="tx2"/>
                </a:solidFill>
              </a:rPr>
              <a:t> отражается суть понятия. </a:t>
            </a:r>
          </a:p>
          <a:p>
            <a:pPr marL="514350" indent="-514350"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В нем не должно быть однокоренных слов.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Необходимо выразить типичные черты понятия.        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Picture 3" descr="C:\Documents and Settings\МамСик\Рабочий стол\папоротники\сов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1887495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Мамонтов Д.И. Открытая биология. Версия 2.5. Новый диск. </a:t>
            </a:r>
            <a:r>
              <a:rPr lang="ru-RU" dirty="0" err="1" smtClean="0"/>
              <a:t>Физикон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Чернова Н.В.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teacher</a:t>
            </a:r>
            <a:r>
              <a:rPr lang="ru-RU" dirty="0" smtClean="0">
                <a:hlinkClick r:id="rId2"/>
              </a:rPr>
              <a:t>-</a:t>
            </a:r>
            <a:r>
              <a:rPr lang="en-US" dirty="0" smtClean="0">
                <a:hlinkClick r:id="rId2"/>
              </a:rPr>
              <a:t>of</a:t>
            </a:r>
            <a:r>
              <a:rPr lang="ru-RU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russia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ru</a:t>
            </a:r>
            <a:r>
              <a:rPr lang="ru-RU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konkurs</a:t>
            </a:r>
            <a:r>
              <a:rPr lang="ru-RU" dirty="0" smtClean="0">
                <a:hlinkClick r:id="rId2"/>
              </a:rPr>
              <a:t>-</a:t>
            </a:r>
            <a:r>
              <a:rPr lang="en-US" dirty="0" smtClean="0">
                <a:hlinkClick r:id="rId2"/>
              </a:rPr>
              <a:t>video</a:t>
            </a:r>
            <a:r>
              <a:rPr lang="ru-RU" dirty="0" smtClean="0">
                <a:hlinkClick r:id="rId2"/>
              </a:rPr>
              <a:t>/2009/</a:t>
            </a:r>
            <a:r>
              <a:rPr lang="en-US" dirty="0" smtClean="0">
                <a:hlinkClick r:id="rId2"/>
              </a:rPr>
              <a:t>low</a:t>
            </a:r>
            <a:r>
              <a:rPr lang="ru-RU" dirty="0" smtClean="0">
                <a:hlinkClick r:id="rId2"/>
              </a:rPr>
              <a:t>_</a:t>
            </a:r>
            <a:r>
              <a:rPr lang="en-US" dirty="0" smtClean="0">
                <a:hlinkClick r:id="rId2"/>
              </a:rPr>
              <a:t>quality</a:t>
            </a:r>
            <a:r>
              <a:rPr lang="ru-RU" dirty="0" smtClean="0">
                <a:hlinkClick r:id="rId2"/>
              </a:rPr>
              <a:t>/2009_</a:t>
            </a:r>
            <a:r>
              <a:rPr lang="en-US" dirty="0" err="1" smtClean="0">
                <a:hlinkClick r:id="rId2"/>
              </a:rPr>
              <a:t>uz</a:t>
            </a:r>
            <a:r>
              <a:rPr lang="ru-RU" dirty="0" smtClean="0">
                <a:hlinkClick r:id="rId2"/>
              </a:rPr>
              <a:t>_</a:t>
            </a:r>
            <a:r>
              <a:rPr lang="en-US" dirty="0" err="1" smtClean="0">
                <a:hlinkClick r:id="rId2"/>
              </a:rPr>
              <a:t>chernova</a:t>
            </a:r>
            <a:r>
              <a:rPr lang="ru-RU" dirty="0" smtClean="0">
                <a:hlinkClick r:id="rId2"/>
              </a:rPr>
              <a:t>_</a:t>
            </a:r>
            <a:r>
              <a:rPr lang="en-US" dirty="0" err="1" smtClean="0">
                <a:hlinkClick r:id="rId2"/>
              </a:rPr>
              <a:t>nv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avi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Иллюстрации:</a:t>
            </a:r>
          </a:p>
          <a:p>
            <a:r>
              <a:rPr lang="ru-RU" dirty="0" smtClean="0"/>
              <a:t>Левитан Исаак: Папоротник  у воды. </a:t>
            </a:r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://</a:t>
            </a:r>
            <a:r>
              <a:rPr lang="en-US" dirty="0" err="1" smtClean="0">
                <a:solidFill>
                  <a:srgbClr val="FF0000"/>
                </a:solidFill>
                <a:hlinkClick r:id="rId3"/>
              </a:rPr>
              <a:t>holstshop</a:t>
            </a:r>
            <a:r>
              <a:rPr lang="ru-RU" dirty="0" smtClean="0">
                <a:solidFill>
                  <a:srgbClr val="FF0000"/>
                </a:solidFill>
                <a:hlinkClick r:id="rId3"/>
              </a:rPr>
              <a:t>.</a:t>
            </a:r>
            <a:r>
              <a:rPr lang="en-US" dirty="0" err="1" smtClean="0">
                <a:solidFill>
                  <a:srgbClr val="FF0000"/>
                </a:solidFill>
                <a:hlinkClick r:id="rId3"/>
              </a:rPr>
              <a:t>ru</a:t>
            </a:r>
            <a:r>
              <a:rPr lang="ru-RU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catalog</a:t>
            </a:r>
            <a:r>
              <a:rPr lang="ru-RU" dirty="0" smtClean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countries</a:t>
            </a:r>
            <a:r>
              <a:rPr lang="ru-RU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rossiya</a:t>
            </a:r>
            <a:r>
              <a:rPr lang="ru-RU" dirty="0" smtClean="0">
                <a:hlinkClick r:id="rId3"/>
              </a:rPr>
              <a:t>/?</a:t>
            </a:r>
            <a:r>
              <a:rPr lang="en-US" dirty="0" smtClean="0">
                <a:hlinkClick r:id="rId3"/>
              </a:rPr>
              <a:t>page</a:t>
            </a:r>
            <a:r>
              <a:rPr lang="ru-RU" dirty="0" smtClean="0">
                <a:hlinkClick r:id="rId3"/>
              </a:rPr>
              <a:t>=180</a:t>
            </a:r>
            <a:endParaRPr lang="ru-RU" dirty="0" smtClean="0"/>
          </a:p>
          <a:p>
            <a:r>
              <a:rPr lang="ru-RU" dirty="0" err="1" smtClean="0"/>
              <a:t>Папоротник.</a:t>
            </a:r>
            <a:r>
              <a:rPr lang="ru-RU" u="sng" dirty="0" err="1" smtClean="0"/>
              <a:t>http</a:t>
            </a:r>
            <a:r>
              <a:rPr lang="ru-RU" u="sng" dirty="0" smtClean="0"/>
              <a:t>://images.yandex.ru/yandsearch?p=6&amp;text=%D0%BF%D0%B0%D0%BF%D0%BE%D1%80%D0%BE%D1%82%D0%BD%D0%B8%D0%BA%D0%B8&amp;ed=1</a:t>
            </a:r>
          </a:p>
          <a:p>
            <a:r>
              <a:rPr lang="ru-RU" dirty="0" smtClean="0"/>
              <a:t>Жар-птица. </a:t>
            </a:r>
            <a:r>
              <a:rPr lang="ru-RU" dirty="0" smtClean="0">
                <a:hlinkClick r:id="rId4"/>
              </a:rPr>
              <a:t>http://www.ustroystvo-sada.ru/market/id/5531299</a:t>
            </a:r>
            <a:endParaRPr lang="ru-RU" dirty="0" smtClean="0"/>
          </a:p>
          <a:p>
            <a:r>
              <a:rPr lang="ru-RU" dirty="0" smtClean="0"/>
              <a:t>Этапы развития папоротника </a:t>
            </a:r>
            <a:r>
              <a:rPr lang="ru-RU" dirty="0" smtClean="0">
                <a:hlinkClick r:id="rId5"/>
              </a:rPr>
              <a:t>http://olimp-russia.ru/biologiya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708920"/>
            <a:ext cx="7427168" cy="34172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Презентация выполнена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учителем биологии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ГОУ СОШ №237  г. Москвы  </a:t>
            </a:r>
          </a:p>
          <a:p>
            <a:pPr algn="ctr">
              <a:buNone/>
            </a:pPr>
            <a:r>
              <a:rPr lang="ru-RU" sz="4400" b="1" dirty="0" err="1" smtClean="0">
                <a:solidFill>
                  <a:schemeClr val="tx2"/>
                </a:solidFill>
              </a:rPr>
              <a:t>Пужановой</a:t>
            </a:r>
            <a:r>
              <a:rPr lang="ru-RU" sz="4400" b="1" dirty="0" smtClean="0">
                <a:solidFill>
                  <a:schemeClr val="tx2"/>
                </a:solidFill>
              </a:rPr>
              <a:t> Л.М.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C:\Documents and Settings\МамСик\Рабочий стол\папоротники\сов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428728" cy="1887495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амСик\Рабочий стол\папор 1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136904" cy="4464496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190652" cy="857232"/>
          </a:xfrm>
          <a:solidFill>
            <a:schemeClr val="bg2">
              <a:lumMod val="90000"/>
            </a:schemeClr>
          </a:solidFill>
          <a:ln w="317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Многообразие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2"/>
                </a:solidFill>
              </a:rPr>
              <a:t>папоротников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5517232"/>
            <a:ext cx="8208912" cy="1340768"/>
          </a:xfrm>
          <a:solidFill>
            <a:schemeClr val="bg2"/>
          </a:solidFill>
          <a:ln w="317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   </a:t>
            </a:r>
            <a:r>
              <a:rPr lang="ru-RU" sz="1800" b="1" dirty="0" smtClean="0"/>
              <a:t>Верхний ряд, слева направо: орляк обыкновенный, </a:t>
            </a:r>
            <a:r>
              <a:rPr lang="ru-RU" sz="1800" b="1" dirty="0" err="1" smtClean="0"/>
              <a:t>асплений</a:t>
            </a:r>
            <a:r>
              <a:rPr lang="ru-RU" sz="1800" b="1" dirty="0" smtClean="0"/>
              <a:t> степной, щитовник мужской, криптограмма курчавая.</a:t>
            </a:r>
            <a:endParaRPr lang="en-US" sz="1800" b="1" dirty="0" smtClean="0"/>
          </a:p>
          <a:p>
            <a:pPr algn="just">
              <a:buNone/>
            </a:pPr>
            <a:r>
              <a:rPr lang="ru-RU" sz="1800" b="1" dirty="0" smtClean="0"/>
              <a:t>       Нижний ряд, слева направо: </a:t>
            </a:r>
            <a:r>
              <a:rPr lang="ru-RU" sz="1800" b="1" dirty="0" err="1" smtClean="0"/>
              <a:t>лигодиум</a:t>
            </a:r>
            <a:r>
              <a:rPr lang="ru-RU" sz="1800" b="1" dirty="0" smtClean="0"/>
              <a:t>, многоножка обыкновенная, </a:t>
            </a:r>
            <a:r>
              <a:rPr lang="ru-RU" sz="1800" b="1" dirty="0" err="1" smtClean="0"/>
              <a:t>циботиум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Мензиса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страусник</a:t>
            </a:r>
            <a:r>
              <a:rPr lang="ru-RU" sz="1800" b="1" dirty="0" smtClean="0"/>
              <a:t> обыкновенный. 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Цветут ли папоротники?</a:t>
            </a:r>
            <a:endParaRPr lang="ru-RU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412776"/>
            <a:ext cx="4606231" cy="5184576"/>
          </a:xfrm>
          <a:prstGeom prst="rect">
            <a:avLst/>
          </a:prstGeom>
          <a:noFill/>
          <a:ln w="31750">
            <a:solidFill>
              <a:schemeClr val="tx2">
                <a:alpha val="99000"/>
              </a:schemeClr>
            </a:solidFill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468" y="0"/>
            <a:ext cx="5188945" cy="68580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1412777"/>
            <a:ext cx="3744416" cy="5262979"/>
          </a:xfrm>
          <a:prstGeom prst="rect">
            <a:avLst/>
          </a:prstGeom>
          <a:solidFill>
            <a:schemeClr val="bg2"/>
          </a:solidFill>
          <a:ln w="317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 </a:t>
            </a:r>
            <a:r>
              <a:rPr lang="ru-RU" sz="2800" b="1" dirty="0" smtClean="0">
                <a:solidFill>
                  <a:schemeClr val="tx2"/>
                </a:solidFill>
              </a:rPr>
              <a:t>По преданьям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папоротник цветёт раз в году, в ночь накануне Ивана Купалы (7 июля);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охраняет цветок жар-птица;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 человек, сорвавший цветок папоротника, может понимать язык животных и видеть все клады.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980728"/>
            <a:ext cx="6840760" cy="11398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Чтение с пометками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2420888"/>
            <a:ext cx="6624736" cy="2592288"/>
          </a:xfrm>
          <a:solidFill>
            <a:schemeClr val="bg2"/>
          </a:solidFill>
          <a:ln w="3175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«+» - новое для меня</a:t>
            </a:r>
          </a:p>
          <a:p>
            <a:pPr>
              <a:buNone/>
            </a:pPr>
            <a:r>
              <a:rPr lang="ru-RU" sz="3600" dirty="0" smtClean="0"/>
              <a:t>     « - » - думал иначе </a:t>
            </a:r>
            <a:endParaRPr lang="ru-RU" sz="3600" dirty="0"/>
          </a:p>
          <a:p>
            <a:pPr>
              <a:buFontTx/>
              <a:buNone/>
            </a:pPr>
            <a:r>
              <a:rPr lang="ru-RU" sz="3600" dirty="0" smtClean="0"/>
              <a:t>     « ? » - </a:t>
            </a:r>
            <a:r>
              <a:rPr lang="ru-RU" sz="3600" dirty="0"/>
              <a:t>требуется </a:t>
            </a:r>
            <a:r>
              <a:rPr lang="ru-RU" sz="3600" dirty="0" smtClean="0"/>
              <a:t>разъяснение</a:t>
            </a:r>
          </a:p>
          <a:p>
            <a:pPr>
              <a:buFontTx/>
              <a:buNone/>
            </a:pPr>
            <a:r>
              <a:rPr lang="ru-RU" sz="3600" dirty="0" smtClean="0"/>
              <a:t>     « </a:t>
            </a:r>
            <a:r>
              <a:rPr lang="en-US" sz="3600" dirty="0" smtClean="0"/>
              <a:t>V</a:t>
            </a:r>
            <a:r>
              <a:rPr lang="ru-RU" sz="3600" dirty="0" smtClean="0"/>
              <a:t> » - я это знаю  </a:t>
            </a:r>
          </a:p>
        </p:txBody>
      </p:sp>
      <p:pic>
        <p:nvPicPr>
          <p:cNvPr id="36871" name="Picture 7" descr="d6b791fab28f98d14ef27906f4206b3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73216"/>
            <a:ext cx="1181100" cy="1181100"/>
          </a:xfrm>
          <a:prstGeom prst="rect">
            <a:avLst/>
          </a:prstGeom>
          <a:noFill/>
        </p:spPr>
      </p:pic>
      <p:pic>
        <p:nvPicPr>
          <p:cNvPr id="36872" name="Picture 8" descr="3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4664"/>
            <a:ext cx="138112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36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7" y="1484784"/>
            <a:ext cx="2950423" cy="4608512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14282" y="6215082"/>
            <a:ext cx="3143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Орляк обыкновенный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84784"/>
            <a:ext cx="5128570" cy="4608512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332656"/>
            <a:ext cx="8496944" cy="819944"/>
          </a:xfrm>
          <a:prstGeom prst="rect">
            <a:avLst/>
          </a:prstGeom>
          <a:solidFill>
            <a:schemeClr val="bg2"/>
          </a:solidFill>
          <a:ln w="3175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Внешнее строение папоротника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04800"/>
            <a:ext cx="7776864" cy="819944"/>
          </a:xfrm>
          <a:solidFill>
            <a:schemeClr val="bg2"/>
          </a:solidFill>
          <a:ln w="3175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Размножение папоротника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8" name="Picture 5" descr="сорус   папоротника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64088" y="4149080"/>
            <a:ext cx="3168352" cy="2366612"/>
          </a:xfrm>
          <a:solidFill>
            <a:schemeClr val="bg2"/>
          </a:solidFill>
          <a:ln w="31750">
            <a:solidFill>
              <a:schemeClr val="tx2"/>
            </a:solidFill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63575" y="388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7" name="Picture 11" descr="папор10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2163" y="1963227"/>
            <a:ext cx="5075258" cy="4032448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</p:pic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5364088" y="1412776"/>
            <a:ext cx="3168352" cy="2520280"/>
          </a:xfrm>
          <a:solidFill>
            <a:schemeClr val="bg2"/>
          </a:solidFill>
          <a:ln w="3175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Весной, на нижней стороне листа, можно увидеть коричневые «мешочки – сорусы.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В них, в спорангиях, созревают споры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4800"/>
            <a:ext cx="7272808" cy="747936"/>
          </a:xfrm>
          <a:solidFill>
            <a:schemeClr val="bg2"/>
          </a:solidFill>
          <a:ln w="3175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Цикл развития папоротника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74222" cy="5328593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bg2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77813"/>
            <a:ext cx="7560840" cy="11398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Игра</a:t>
            </a:r>
            <a:r>
              <a:rPr lang="ru-RU" dirty="0">
                <a:solidFill>
                  <a:schemeClr val="tx2"/>
                </a:solidFill>
              </a:rPr>
              <a:t>: «Что я за птица?»</a:t>
            </a:r>
          </a:p>
        </p:txBody>
      </p:sp>
      <p:graphicFrame>
        <p:nvGraphicFramePr>
          <p:cNvPr id="11298" name="Group 34"/>
          <p:cNvGraphicFramePr>
            <a:graphicFrameLocks noGrp="1"/>
          </p:cNvGraphicFramePr>
          <p:nvPr>
            <p:ph type="tbl" idx="1"/>
          </p:nvPr>
        </p:nvGraphicFramePr>
        <p:xfrm>
          <a:off x="228600" y="1600200"/>
          <a:ext cx="8686800" cy="4765676"/>
        </p:xfrm>
        <a:graphic>
          <a:graphicData uri="http://schemas.openxmlformats.org/drawingml/2006/table">
            <a:tbl>
              <a:tblPr/>
              <a:tblGrid>
                <a:gridCol w="2112963"/>
                <a:gridCol w="2112962"/>
                <a:gridCol w="2112963"/>
                <a:gridCol w="2347912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Критерии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 балла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 балла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Активность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средняя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низкая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Материал урока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усвоил хорошо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усвоил частично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усвоил слабо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Объяснить товарищу тему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могу сам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могу, но с подсказкой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затрудняюсь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1299" name="Picture 35" descr="e188aaa3434e66288ee778c007748f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2192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861"/>
            <a:ext cx="8229600" cy="837875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Результаты</a:t>
            </a:r>
          </a:p>
        </p:txBody>
      </p:sp>
      <p:graphicFrame>
        <p:nvGraphicFramePr>
          <p:cNvPr id="34845" name="Group 29"/>
          <p:cNvGraphicFramePr>
            <a:graphicFrameLocks noGrp="1"/>
          </p:cNvGraphicFramePr>
          <p:nvPr>
            <p:ph type="tbl" idx="1"/>
          </p:nvPr>
        </p:nvGraphicFramePr>
        <p:xfrm>
          <a:off x="457200" y="1357299"/>
          <a:ext cx="8229600" cy="496024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67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3 - 5  баллов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Воробей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Собирай знания  по зернышку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– 7 баллов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Соловей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Поведай о знаниях другим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59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8 - 9 баллов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Орел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Открывай тайны бытия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4842" name="Picture 26" descr="97c09fa0459e5fcc433e93f7ce4b3eac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2060848"/>
            <a:ext cx="1047750" cy="1047750"/>
          </a:xfrm>
          <a:prstGeom prst="rect">
            <a:avLst/>
          </a:prstGeom>
          <a:noFill/>
        </p:spPr>
      </p:pic>
      <p:pic>
        <p:nvPicPr>
          <p:cNvPr id="34849" name="Picture 33" descr="c1bf20df9aeddf176c1b043fe5e8be7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5157192"/>
            <a:ext cx="1343025" cy="1076325"/>
          </a:xfrm>
          <a:prstGeom prst="rect">
            <a:avLst/>
          </a:prstGeom>
          <a:noFill/>
        </p:spPr>
      </p:pic>
      <p:pic>
        <p:nvPicPr>
          <p:cNvPr id="34850" name="Picture 34" descr="28b7aa31367e01b8e0446db5956ab02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3501008"/>
            <a:ext cx="952500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5BAA2AF-8FD2-46D7-92F5-05E135CC83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381</Words>
  <Application>Microsoft Office PowerPoint</Application>
  <PresentationFormat>Экран (4:3)</PresentationFormat>
  <Paragraphs>72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Тема12</vt:lpstr>
      <vt:lpstr>Слайд 1</vt:lpstr>
      <vt:lpstr>Многообразие папоротников</vt:lpstr>
      <vt:lpstr>Цветут ли папоротники?</vt:lpstr>
      <vt:lpstr>Чтение с пометками</vt:lpstr>
      <vt:lpstr>Слайд 5</vt:lpstr>
      <vt:lpstr>Размножение папоротника</vt:lpstr>
      <vt:lpstr>Цикл развития папоротника</vt:lpstr>
      <vt:lpstr>Игра: «Что я за птица?»</vt:lpstr>
      <vt:lpstr>Результаты</vt:lpstr>
      <vt:lpstr>Синквейн (пятистишие)</vt:lpstr>
      <vt:lpstr>Используемые материалы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МамСик</dc:creator>
  <cp:keywords/>
  <dc:description/>
  <cp:lastModifiedBy>Tata</cp:lastModifiedBy>
  <cp:revision>84</cp:revision>
  <dcterms:created xsi:type="dcterms:W3CDTF">2010-11-07T10:48:53Z</dcterms:created>
  <dcterms:modified xsi:type="dcterms:W3CDTF">2011-03-18T18:02:40Z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TC030003333</vt:lpwstr>
  </property>
</Properties>
</file>