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Закрепление изученного материала (тестирование на компьютере)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Характеристика  электростанций разных типов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214290"/>
            <a:ext cx="8632491" cy="107721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Характеристика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man Old Style" pitchFamily="18" charset="0"/>
              </a:rPr>
              <a:t>электростанций  разных  видов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3929063"/>
            <a:ext cx="85725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>
                <a:latin typeface="Bookman Old Style" pitchFamily="18" charset="0"/>
              </a:rPr>
              <a:t>1. Минимальные  затраты  на  перевозку  топлива.</a:t>
            </a:r>
          </a:p>
          <a:p>
            <a:r>
              <a:rPr lang="ru-RU" sz="2000">
                <a:latin typeface="Bookman Old Style" pitchFamily="18" charset="0"/>
              </a:rPr>
              <a:t>2. Возможность  размещения  практически  в  любом  месте.</a:t>
            </a:r>
          </a:p>
          <a:p>
            <a:r>
              <a:rPr lang="ru-RU" sz="2000">
                <a:latin typeface="Bookman Old Style" pitchFamily="18" charset="0"/>
              </a:rPr>
              <a:t>3. Низкая  себестоимость  электроэнергии.</a:t>
            </a:r>
          </a:p>
          <a:p>
            <a:r>
              <a:rPr lang="ru-RU" sz="2000">
                <a:latin typeface="Bookman Old Style" pitchFamily="18" charset="0"/>
              </a:rPr>
              <a:t>4. Экологически  чистое  производство.</a:t>
            </a:r>
          </a:p>
          <a:p>
            <a:r>
              <a:rPr lang="ru-RU" sz="2000">
                <a:latin typeface="Bookman Old Style" pitchFamily="18" charset="0"/>
              </a:rPr>
              <a:t>5. Работают  на  невозобновимых  ресурсах.</a:t>
            </a:r>
          </a:p>
          <a:p>
            <a:r>
              <a:rPr lang="ru-RU" sz="2000">
                <a:latin typeface="Bookman Old Style" pitchFamily="18" charset="0"/>
              </a:rPr>
              <a:t>6. Относительно  низкая  стоимость  строительства.</a:t>
            </a:r>
          </a:p>
          <a:p>
            <a:r>
              <a:rPr lang="ru-RU" sz="2000">
                <a:latin typeface="Bookman Old Style" pitchFamily="18" charset="0"/>
              </a:rPr>
              <a:t>7. Возможность  использования  различных  видов  топлива.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50" y="1428750"/>
            <a:ext cx="8643938" cy="2143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Bookman Old Style" pitchFamily="18" charset="0"/>
              </a:rPr>
              <a:t>Закрепление.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Bookman Old Style" pitchFamily="18" charset="0"/>
              </a:rPr>
              <a:t>Заполните  таблицу,  вставив  цифру  каждого  </a:t>
            </a:r>
            <a:r>
              <a:rPr lang="ru-RU" sz="2000" b="1" dirty="0" err="1">
                <a:latin typeface="Bookman Old Style" pitchFamily="18" charset="0"/>
              </a:rPr>
              <a:t>утвержде-ния</a:t>
            </a:r>
            <a:r>
              <a:rPr lang="ru-RU" sz="2000" b="1" dirty="0">
                <a:latin typeface="Bookman Old Style" pitchFamily="18" charset="0"/>
              </a:rPr>
              <a:t>  в  соответствующую  ячейку.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50" y="1397000"/>
          <a:ext cx="8644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  <a:gridCol w="2143140"/>
                <a:gridCol w="23574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 электростанций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Недостатки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ТЭС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ГЭС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АЭС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Альтернативные </a:t>
                      </a:r>
                      <a:r>
                        <a:rPr lang="ru-RU" dirty="0" smtClean="0"/>
                        <a:t>(ветровые, солнечные, приливные, геотермальные)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57188" y="357188"/>
            <a:ext cx="8429625" cy="660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8. Возможность  комплексного  использования  водохранилищ  (обеспечение  хозяйства  водой,  разведение  рыбы, орошение  земель,  развитие  судоходства).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9. Возникновение  экологической  катастрофы  в  случае  аварии.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10.Проблема  утилизации  и  захоронения  отходов.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11.Затопление  плодородных  земель  и  населенных  пунктов.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12.Высокая  стоимость  и  продолжительность  строительства.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13.Препятствуют  естественным  миграциям  рыб.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14.Заболачивание  территорий.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15.Сильное  загрязнение  атмосферы.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16.Высокие  расходы  на  транспортировку  топлива.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17.Высокая  себестоимость  электроэнергии.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18.Возможность  использования  на  ограниченных  территориях.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19.Изменяют  режим  рек,  влияют  на  климат  территории.</a:t>
            </a:r>
          </a:p>
          <a:p>
            <a:pPr>
              <a:lnSpc>
                <a:spcPct val="150000"/>
              </a:lnSpc>
            </a:pPr>
            <a:r>
              <a:rPr lang="ru-RU">
                <a:latin typeface="Bookman Old Style" pitchFamily="18" charset="0"/>
              </a:rPr>
              <a:t>20. Небольшая  мощность.</a:t>
            </a:r>
          </a:p>
          <a:p>
            <a:r>
              <a:rPr lang="ru-RU">
                <a:latin typeface="Bookman Old Style" pitchFamily="18" charset="0"/>
              </a:rPr>
              <a:t> </a:t>
            </a:r>
            <a:endParaRPr lang="ru-RU">
              <a:latin typeface="Franklin Gothic Boo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313" y="214313"/>
          <a:ext cx="8644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  <a:gridCol w="2143140"/>
                <a:gridCol w="23574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 электростанций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Недостатки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ТЭС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2, 6,7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5, 15, 16, 17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ГЭС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3, 8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11, 12, 13, 14, 18,19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АЭС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1, 2, 7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5, 9, 10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Альтернативные </a:t>
                      </a:r>
                      <a:r>
                        <a:rPr lang="ru-RU" dirty="0" smtClean="0"/>
                        <a:t>(ветровые, солнечные, приливные, геотермальные)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18, 20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</TotalTime>
  <Words>243</Words>
  <PresentationFormat>Экран (4:3)</PresentationFormat>
  <Paragraphs>49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Изящная</vt:lpstr>
      <vt:lpstr>Закрепление изученного материала (тестирование на компьютере) 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Закрепление изученного материала (тестирование на компьютере) </dc:title>
  <dc:creator>Татьяна</dc:creator>
  <cp:lastModifiedBy>Татьяна</cp:lastModifiedBy>
  <cp:revision>2</cp:revision>
  <dcterms:created xsi:type="dcterms:W3CDTF">2011-01-28T19:18:39Z</dcterms:created>
  <dcterms:modified xsi:type="dcterms:W3CDTF">2011-01-28T19:29:24Z</dcterms:modified>
</cp:coreProperties>
</file>