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5" r:id="rId4"/>
    <p:sldId id="318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B728-A157-461C-9332-F816D61381E0}" type="datetimeFigureOut">
              <a:rPr lang="ru-RU" smtClean="0"/>
              <a:pPr/>
              <a:t>17.03.2009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77AA-5DF1-4B11-B471-E4B64F0F32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7.wav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10" Type="http://schemas.openxmlformats.org/officeDocument/2006/relationships/image" Target="../media/image3.jpeg"/><Relationship Id="rId4" Type="http://schemas.openxmlformats.org/officeDocument/2006/relationships/image" Target="../media/image21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20" y="2130425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7300" b="1" i="1" dirty="0" smtClean="0"/>
              <a:t>Закрепление        </a:t>
            </a:r>
            <a:br>
              <a:rPr lang="ru-RU" sz="7300" b="1" i="1" dirty="0" smtClean="0"/>
            </a:br>
            <a:r>
              <a:rPr lang="ru-RU" sz="7300" b="1" i="1" dirty="0" smtClean="0"/>
              <a:t>состава        двузначных чисел</a:t>
            </a:r>
            <a:r>
              <a:rPr lang="ru-RU" sz="7300" dirty="0" smtClean="0"/>
              <a:t>.</a:t>
            </a:r>
            <a:br>
              <a:rPr lang="ru-RU" sz="7300" dirty="0" smtClean="0"/>
            </a:br>
            <a:endParaRPr lang="ru-RU" sz="7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643578"/>
            <a:ext cx="9144000" cy="2143140"/>
          </a:xfrm>
        </p:spPr>
        <p:txBody>
          <a:bodyPr/>
          <a:lstStyle/>
          <a:p>
            <a:pPr lvl="8"/>
            <a:r>
              <a:rPr lang="ru-RU" dirty="0" smtClean="0"/>
              <a:t>Урок-путешествие составила учитель МОУ СОШ 27 </a:t>
            </a:r>
            <a:r>
              <a:rPr lang="ru-RU" dirty="0" err="1" smtClean="0"/>
              <a:t>Крючкова</a:t>
            </a:r>
            <a:r>
              <a:rPr lang="ru-RU" dirty="0" smtClean="0"/>
              <a:t> Е. В.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07255171%C0%E9%E1%EE%EB%E8%F2-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кодильч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429132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                                   20см =   дм</a:t>
            </a:r>
            <a:endParaRPr lang="ru-RU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5643578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2</a:t>
            </a:r>
            <a:endParaRPr lang="ru-RU" sz="8000" b="1" dirty="0"/>
          </a:p>
        </p:txBody>
      </p:sp>
    </p:spTree>
  </p:cSld>
  <p:clrMapOvr>
    <a:masterClrMapping/>
  </p:clrMapOvr>
  <p:transition>
    <p:pull dir="rd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онен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8643998" cy="578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0070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</a:t>
            </a:r>
            <a:r>
              <a:rPr lang="ru-RU" sz="8000" b="1" dirty="0" smtClean="0"/>
              <a:t>9дм =     см</a:t>
            </a:r>
            <a:endParaRPr lang="ru-RU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5500702"/>
            <a:ext cx="1714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90 </a:t>
            </a:r>
            <a:endParaRPr lang="ru-RU" sz="8000" b="1" dirty="0"/>
          </a:p>
        </p:txBody>
      </p:sp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раб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8572559" cy="5572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57214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</a:t>
            </a:r>
            <a:r>
              <a:rPr lang="ru-RU" sz="8000" b="1" dirty="0" smtClean="0"/>
              <a:t>3дм =     см</a:t>
            </a:r>
            <a:endParaRPr lang="ru-RU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5572140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30</a:t>
            </a:r>
            <a:endParaRPr lang="ru-RU" sz="8000" b="1" dirty="0"/>
          </a:p>
        </p:txBody>
      </p:sp>
      <p:pic>
        <p:nvPicPr>
          <p:cNvPr id="5" name="Рисунок 4" descr="мараб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0"/>
            <a:ext cx="8572559" cy="5572115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соро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0"/>
            <a:ext cx="8643998" cy="5357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4429133"/>
            <a:ext cx="8429684" cy="262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                                  60см =   дм</a:t>
            </a:r>
            <a:endParaRPr lang="ru-RU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564357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6</a:t>
            </a:r>
            <a:endParaRPr lang="ru-RU" sz="8000" b="1" dirty="0"/>
          </a:p>
        </p:txBody>
      </p:sp>
    </p:spTree>
  </p:cSld>
  <p:clrMapOvr>
    <a:masterClrMapping/>
  </p:clrMapOvr>
  <p:transition>
    <p:zoom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носорог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3500438"/>
          </a:xfrm>
          <a:prstGeom prst="rect">
            <a:avLst/>
          </a:prstGeom>
        </p:spPr>
      </p:pic>
      <p:pic>
        <p:nvPicPr>
          <p:cNvPr id="6" name="Рисунок 5" descr="мараб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643315"/>
            <a:ext cx="4071965" cy="3214685"/>
          </a:xfrm>
          <a:prstGeom prst="rect">
            <a:avLst/>
          </a:prstGeom>
        </p:spPr>
      </p:pic>
      <p:pic>
        <p:nvPicPr>
          <p:cNvPr id="7" name="Рисунок 6" descr="крокодильчи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572000" cy="3500438"/>
          </a:xfrm>
          <a:prstGeom prst="rect">
            <a:avLst/>
          </a:prstGeom>
        </p:spPr>
      </p:pic>
      <p:pic>
        <p:nvPicPr>
          <p:cNvPr id="8" name="Рисунок 7" descr="2-a леопард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57562"/>
            <a:ext cx="4214810" cy="3500438"/>
          </a:xfrm>
          <a:prstGeom prst="rect">
            <a:avLst/>
          </a:prstGeom>
        </p:spPr>
      </p:pic>
      <p:pic>
        <p:nvPicPr>
          <p:cNvPr id="10" name="Рисунок 9" descr="шимпанзе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3571876"/>
            <a:ext cx="3286116" cy="3286124"/>
          </a:xfrm>
          <a:prstGeom prst="rect">
            <a:avLst/>
          </a:prstGeom>
        </p:spPr>
      </p:pic>
      <p:pic>
        <p:nvPicPr>
          <p:cNvPr id="12" name="Рисунок 11" descr="горил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8926" y="357166"/>
            <a:ext cx="3071802" cy="32861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00034" y="2285992"/>
            <a:ext cx="8643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Приходите к нам в гости !</a:t>
            </a:r>
            <a:endParaRPr lang="ru-RU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4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big_16047[1]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428869"/>
            <a:ext cx="264320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10+5=</a:t>
            </a:r>
            <a:r>
              <a:rPr lang="ru-RU" sz="3200" b="1" dirty="0" smtClean="0"/>
              <a:t>       </a:t>
            </a:r>
          </a:p>
          <a:p>
            <a:endParaRPr lang="ru-RU" sz="1000" b="1" dirty="0" smtClean="0"/>
          </a:p>
          <a:p>
            <a:r>
              <a:rPr lang="ru-RU" sz="5400" b="1" dirty="0" smtClean="0"/>
              <a:t>3+10=                        </a:t>
            </a:r>
            <a:endParaRPr lang="ru-RU" sz="54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2428868"/>
            <a:ext cx="11430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15</a:t>
            </a:r>
          </a:p>
          <a:p>
            <a:endParaRPr lang="ru-RU" sz="1000" b="1" dirty="0"/>
          </a:p>
          <a:p>
            <a:r>
              <a:rPr lang="ru-RU" sz="5400" b="1" dirty="0" smtClean="0"/>
              <a:t>13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2428868"/>
            <a:ext cx="27860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17-7=          </a:t>
            </a:r>
          </a:p>
          <a:p>
            <a:endParaRPr lang="ru-RU" sz="1000" b="1" dirty="0"/>
          </a:p>
          <a:p>
            <a:r>
              <a:rPr lang="ru-RU" sz="5400" b="1" dirty="0" smtClean="0"/>
              <a:t>12-2=       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2428868"/>
            <a:ext cx="10001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10 </a:t>
            </a:r>
          </a:p>
          <a:p>
            <a:endParaRPr lang="ru-RU" sz="1000" b="1" dirty="0"/>
          </a:p>
          <a:p>
            <a:r>
              <a:rPr lang="ru-RU" sz="5400" b="1" dirty="0" smtClean="0"/>
              <a:t>10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2428868"/>
            <a:ext cx="29289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16-10=</a:t>
            </a:r>
          </a:p>
          <a:p>
            <a:endParaRPr lang="ru-RU" sz="1000" b="1" dirty="0"/>
          </a:p>
          <a:p>
            <a:r>
              <a:rPr lang="ru-RU" sz="5400" b="1" dirty="0" smtClean="0"/>
              <a:t>19-10=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15338" y="2428868"/>
            <a:ext cx="92866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6</a:t>
            </a:r>
          </a:p>
          <a:p>
            <a:endParaRPr lang="ru-RU" sz="1000" b="1" dirty="0"/>
          </a:p>
          <a:p>
            <a:r>
              <a:rPr lang="ru-RU" sz="5400" b="1" dirty="0" smtClean="0"/>
              <a:t>9</a:t>
            </a:r>
            <a:endParaRPr lang="ru-RU" sz="5400" b="1" dirty="0"/>
          </a:p>
        </p:txBody>
      </p:sp>
      <p:pic>
        <p:nvPicPr>
          <p:cNvPr id="12" name="Рисунок 11" descr="шимпанз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71802" cy="2368670"/>
          </a:xfrm>
          <a:prstGeom prst="rect">
            <a:avLst/>
          </a:prstGeom>
        </p:spPr>
      </p:pic>
      <p:pic>
        <p:nvPicPr>
          <p:cNvPr id="13" name="Рисунок 12" descr="горил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8"/>
            <a:ext cx="3071802" cy="2285992"/>
          </a:xfrm>
          <a:prstGeom prst="rect">
            <a:avLst/>
          </a:prstGeom>
        </p:spPr>
      </p:pic>
      <p:pic>
        <p:nvPicPr>
          <p:cNvPr id="14" name="Рисунок 13" descr="шимпанзе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0"/>
            <a:ext cx="2928958" cy="2368670"/>
          </a:xfrm>
          <a:prstGeom prst="rect">
            <a:avLst/>
          </a:prstGeom>
        </p:spPr>
      </p:pic>
      <p:pic>
        <p:nvPicPr>
          <p:cNvPr id="15" name="Рисунок 14" descr="орангутан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572008"/>
            <a:ext cx="3000396" cy="2285992"/>
          </a:xfrm>
          <a:prstGeom prst="rect">
            <a:avLst/>
          </a:prstGeom>
        </p:spPr>
      </p:pic>
      <p:pic>
        <p:nvPicPr>
          <p:cNvPr id="16" name="Рисунок 15" descr="игрун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0"/>
            <a:ext cx="3143240" cy="2368670"/>
          </a:xfrm>
          <a:prstGeom prst="rect">
            <a:avLst/>
          </a:prstGeom>
        </p:spPr>
      </p:pic>
      <p:pic>
        <p:nvPicPr>
          <p:cNvPr id="17" name="Рисунок 16" descr="павиан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2198" y="4572008"/>
            <a:ext cx="3071802" cy="2285992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4000505"/>
            <a:ext cx="3143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                                         3+6=9</a:t>
            </a:r>
            <a:endParaRPr lang="ru-RU" sz="8000" b="1" dirty="0"/>
          </a:p>
        </p:txBody>
      </p:sp>
      <p:pic>
        <p:nvPicPr>
          <p:cNvPr id="5" name="Рисунок 4" descr="gorilla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28"/>
            <a:ext cx="4500562" cy="4214842"/>
          </a:xfrm>
          <a:prstGeom prst="rect">
            <a:avLst/>
          </a:prstGeom>
        </p:spPr>
      </p:pic>
      <p:pic>
        <p:nvPicPr>
          <p:cNvPr id="6" name="Рисунок 5" descr="1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285728"/>
            <a:ext cx="4643438" cy="4214842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4714884"/>
            <a:ext cx="6500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             </a:t>
            </a:r>
          </a:p>
          <a:p>
            <a:r>
              <a:rPr lang="ru-RU" sz="3200" b="1" dirty="0" smtClean="0"/>
              <a:t>                      </a:t>
            </a:r>
            <a:r>
              <a:rPr lang="ru-RU" sz="8000" b="1" dirty="0" smtClean="0"/>
              <a:t>10-5=5</a:t>
            </a:r>
            <a:endParaRPr lang="ru-RU" sz="8000" b="1" dirty="0"/>
          </a:p>
        </p:txBody>
      </p:sp>
      <p:pic>
        <p:nvPicPr>
          <p:cNvPr id="5" name="Рисунок 4" descr="preview_300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00063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a леопард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3438" cy="4572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2906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                                           8+2=10</a:t>
            </a:r>
            <a:endParaRPr lang="ru-RU" sz="8000" b="1" dirty="0"/>
          </a:p>
        </p:txBody>
      </p:sp>
      <p:pic>
        <p:nvPicPr>
          <p:cNvPr id="5" name="Рисунок 4" descr="pic4_298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0"/>
            <a:ext cx="4500562" cy="4572008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обезья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500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5782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  9-2=7</a:t>
            </a:r>
            <a:endParaRPr lang="ru-RU" sz="8000" b="1" dirty="0"/>
          </a:p>
        </p:txBody>
      </p:sp>
    </p:spTree>
  </p:cSld>
  <p:clrMapOvr>
    <a:masterClrMapping/>
  </p:clrMapOvr>
  <p:transition>
    <p:wip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857232"/>
            <a:ext cx="7000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 </a:t>
            </a:r>
            <a:r>
              <a:rPr lang="ru-RU" sz="4800" b="1" dirty="0"/>
              <a:t>м</a:t>
            </a:r>
            <a:r>
              <a:rPr lang="ru-RU" sz="4800" b="1" dirty="0" smtClean="0"/>
              <a:t>осковский зоопарк привезли 4 африканских слона и 5 индийских слона. Сколько слонов привезли в московский зоопарк? </a:t>
            </a:r>
            <a:endParaRPr lang="ru-RU" sz="4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415</TotalTime>
  <Words>83</Words>
  <Application>Microsoft Office PowerPoint</Application>
  <PresentationFormat>Экран (4:3)</PresentationFormat>
  <Paragraphs>40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  Закрепление         состава        двузначных чисел.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Катя</dc:creator>
  <cp:lastModifiedBy>Андрей</cp:lastModifiedBy>
  <cp:revision>71</cp:revision>
  <dcterms:created xsi:type="dcterms:W3CDTF">2009-03-07T17:31:13Z</dcterms:created>
  <dcterms:modified xsi:type="dcterms:W3CDTF">2009-03-17T18:18:47Z</dcterms:modified>
</cp:coreProperties>
</file>