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80" r:id="rId3"/>
    <p:sldId id="265" r:id="rId4"/>
    <p:sldId id="266" r:id="rId5"/>
    <p:sldId id="267" r:id="rId6"/>
    <p:sldId id="269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79" r:id="rId15"/>
    <p:sldId id="278" r:id="rId16"/>
    <p:sldId id="276" r:id="rId17"/>
    <p:sldId id="275" r:id="rId18"/>
    <p:sldId id="277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ша" initials="С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2" autoAdjust="0"/>
    <p:restoredTop sz="94695" autoAdjust="0"/>
  </p:normalViewPr>
  <p:slideViewPr>
    <p:cSldViewPr>
      <p:cViewPr varScale="1">
        <p:scale>
          <a:sx n="46" d="100"/>
          <a:sy n="46" d="100"/>
        </p:scale>
        <p:origin x="-6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59AEC-0235-4345-81F1-CE1645049FCB}" type="datetimeFigureOut">
              <a:rPr lang="ru-RU" smtClean="0"/>
              <a:pPr/>
              <a:t>29.01.2011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97BFE-BF1D-45AC-89D1-E9F24BB052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DC54-8981-4AAC-BF3E-DA08BCB7BE36}" type="datetimeFigureOut">
              <a:rPr lang="ru-RU" smtClean="0"/>
              <a:pPr/>
              <a:t>29.01.2011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F17A-3971-4508-BEA1-682D879F68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DC54-8981-4AAC-BF3E-DA08BCB7BE36}" type="datetimeFigureOut">
              <a:rPr lang="ru-RU" smtClean="0"/>
              <a:pPr/>
              <a:t>29.01.2011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F17A-3971-4508-BEA1-682D879F68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DC54-8981-4AAC-BF3E-DA08BCB7BE36}" type="datetimeFigureOut">
              <a:rPr lang="ru-RU" smtClean="0"/>
              <a:pPr/>
              <a:t>29.01.2011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F17A-3971-4508-BEA1-682D879F68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9936DC-4659-435E-A793-EFBFC6CF066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99A3B1-9183-40CB-88B0-61C321CB4D5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DC54-8981-4AAC-BF3E-DA08BCB7BE36}" type="datetimeFigureOut">
              <a:rPr lang="ru-RU" smtClean="0"/>
              <a:pPr/>
              <a:t>29.01.2011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F17A-3971-4508-BEA1-682D879F68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DC54-8981-4AAC-BF3E-DA08BCB7BE36}" type="datetimeFigureOut">
              <a:rPr lang="ru-RU" smtClean="0"/>
              <a:pPr/>
              <a:t>29.01.2011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F17A-3971-4508-BEA1-682D879F68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DC54-8981-4AAC-BF3E-DA08BCB7BE36}" type="datetimeFigureOut">
              <a:rPr lang="ru-RU" smtClean="0"/>
              <a:pPr/>
              <a:t>29.01.2011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F17A-3971-4508-BEA1-682D879F68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DC54-8981-4AAC-BF3E-DA08BCB7BE36}" type="datetimeFigureOut">
              <a:rPr lang="ru-RU" smtClean="0"/>
              <a:pPr/>
              <a:t>29.01.2011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F17A-3971-4508-BEA1-682D879F68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DC54-8981-4AAC-BF3E-DA08BCB7BE36}" type="datetimeFigureOut">
              <a:rPr lang="ru-RU" smtClean="0"/>
              <a:pPr/>
              <a:t>29.01.2011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F17A-3971-4508-BEA1-682D879F68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DC54-8981-4AAC-BF3E-DA08BCB7BE36}" type="datetimeFigureOut">
              <a:rPr lang="ru-RU" smtClean="0"/>
              <a:pPr/>
              <a:t>29.01.2011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F17A-3971-4508-BEA1-682D879F68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DC54-8981-4AAC-BF3E-DA08BCB7BE36}" type="datetimeFigureOut">
              <a:rPr lang="ru-RU" smtClean="0"/>
              <a:pPr/>
              <a:t>29.01.2011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F17A-3971-4508-BEA1-682D879F68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DC54-8981-4AAC-BF3E-DA08BCB7BE36}" type="datetimeFigureOut">
              <a:rPr lang="ru-RU" smtClean="0"/>
              <a:pPr/>
              <a:t>29.01.2011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F17A-3971-4508-BEA1-682D879F68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7DC54-8981-4AAC-BF3E-DA08BCB7BE36}" type="datetimeFigureOut">
              <a:rPr lang="ru-RU" smtClean="0"/>
              <a:pPr/>
              <a:t>29.01.2011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EF17A-3971-4508-BEA1-682D879F68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bi.img.ras.ru/" TargetMode="External"/><Relationship Id="rId2" Type="http://schemas.openxmlformats.org/officeDocument/2006/relationships/hyperlink" Target="http://www.mediaterra.ru/project/biolog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28601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4">
                    <a:lumMod val="75000"/>
                  </a:schemeClr>
                </a:solidFill>
              </a:rPr>
              <a:t>  Наши помощники – органы чувств</a:t>
            </a:r>
            <a:endParaRPr lang="ru-RU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214686"/>
            <a:ext cx="7858180" cy="32147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Автор Жданова Наталья Михайловна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МОУ «Русская гимназия»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Город Сыктывкар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Обоняние- способность человека чувствовать запахи. Их ощущает </a:t>
            </a:r>
            <a:r>
              <a:rPr lang="ru-RU" sz="4000" b="1" dirty="0"/>
              <a:t>нос</a:t>
            </a:r>
            <a:r>
              <a:rPr lang="ru-RU" sz="4000" dirty="0"/>
              <a:t>.</a:t>
            </a:r>
          </a:p>
        </p:txBody>
      </p:sp>
      <p:pic>
        <p:nvPicPr>
          <p:cNvPr id="10650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341438"/>
            <a:ext cx="3605208" cy="2592387"/>
          </a:xfrm>
          <a:noFill/>
        </p:spPr>
      </p:pic>
      <p:pic>
        <p:nvPicPr>
          <p:cNvPr id="10650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3472" y="1714488"/>
            <a:ext cx="4000528" cy="2286017"/>
          </a:xfrm>
          <a:noFill/>
        </p:spPr>
      </p:pic>
      <p:pic>
        <p:nvPicPr>
          <p:cNvPr id="106503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429124" y="4143380"/>
            <a:ext cx="4322260" cy="2560635"/>
          </a:xfrm>
          <a:noFill/>
        </p:spPr>
      </p:pic>
      <p:pic>
        <p:nvPicPr>
          <p:cNvPr id="106504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95288" y="4164067"/>
            <a:ext cx="3462332" cy="254153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Язык- орган вкуса</a:t>
            </a:r>
            <a:br>
              <a:rPr lang="ru-RU" sz="4000" dirty="0"/>
            </a:br>
            <a:r>
              <a:rPr lang="ru-RU" sz="4000" dirty="0"/>
              <a:t>Язык- сторож нашего организма</a:t>
            </a: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2285992"/>
            <a:ext cx="3449668" cy="3786214"/>
          </a:xfrm>
        </p:spPr>
      </p:pic>
      <p:pic>
        <p:nvPicPr>
          <p:cNvPr id="1127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57588" y="2214554"/>
            <a:ext cx="5286412" cy="386806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60350"/>
            <a:ext cx="8229600" cy="1008063"/>
          </a:xfrm>
        </p:spPr>
        <p:txBody>
          <a:bodyPr/>
          <a:lstStyle/>
          <a:p>
            <a:r>
              <a:rPr lang="ru-RU" b="1" dirty="0"/>
              <a:t>Кожа</a:t>
            </a:r>
            <a:r>
              <a:rPr lang="ru-RU" dirty="0"/>
              <a:t>- орган осязания. </a:t>
            </a:r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557338"/>
            <a:ext cx="4038600" cy="1981200"/>
          </a:xfrm>
          <a:noFill/>
        </p:spPr>
      </p:pic>
      <p:pic>
        <p:nvPicPr>
          <p:cNvPr id="9223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4076700"/>
            <a:ext cx="3679825" cy="2125663"/>
          </a:xfrm>
          <a:noFill/>
        </p:spPr>
      </p:pic>
      <p:pic>
        <p:nvPicPr>
          <p:cNvPr id="9224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339257" y="4071942"/>
            <a:ext cx="4342781" cy="2130421"/>
          </a:xfrm>
          <a:noFill/>
        </p:spPr>
      </p:pic>
      <p:pic>
        <p:nvPicPr>
          <p:cNvPr id="9225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84213" y="1484313"/>
            <a:ext cx="3240087" cy="22844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476375" y="1916113"/>
            <a:ext cx="6186488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Радость видеть и понимать -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есть самый прекрасный дар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природы.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        А.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Эйнштейн.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103" name="Picture 7" descr="г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0"/>
            <a:ext cx="6573838" cy="1657350"/>
          </a:xfrm>
          <a:prstGeom prst="rect">
            <a:avLst/>
          </a:prstGeom>
          <a:noFill/>
        </p:spPr>
      </p:pic>
      <p:pic>
        <p:nvPicPr>
          <p:cNvPr id="4104" name="Picture 8" descr="озер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797425"/>
            <a:ext cx="6624638" cy="18002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95400"/>
          </a:xfrm>
        </p:spPr>
        <p:txBody>
          <a:bodyPr/>
          <a:lstStyle/>
          <a:p>
            <a:r>
              <a:rPr lang="ru-RU" dirty="0"/>
              <a:t>Тема: </a:t>
            </a:r>
            <a:r>
              <a:rPr lang="ru-RU" sz="6000" i="1" dirty="0"/>
              <a:t>«Органы чувств»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1022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b="1" dirty="0"/>
              <a:t>Цели </a:t>
            </a:r>
            <a:r>
              <a:rPr lang="ru-RU" b="1" dirty="0" smtClean="0"/>
              <a:t>урока: </a:t>
            </a:r>
            <a:r>
              <a:rPr lang="ru-RU" i="1" dirty="0" smtClean="0"/>
              <a:t>Изучить </a:t>
            </a:r>
            <a:r>
              <a:rPr lang="ru-RU" i="1" dirty="0"/>
              <a:t>органы чувств:</a:t>
            </a:r>
            <a:r>
              <a:rPr lang="ru-RU" dirty="0"/>
              <a:t>  </a:t>
            </a:r>
          </a:p>
          <a:p>
            <a:pPr>
              <a:lnSpc>
                <a:spcPct val="90000"/>
              </a:lnSpc>
            </a:pPr>
            <a:r>
              <a:rPr lang="ru-RU" dirty="0"/>
              <a:t>Глаза</a:t>
            </a:r>
          </a:p>
          <a:p>
            <a:pPr>
              <a:lnSpc>
                <a:spcPct val="90000"/>
              </a:lnSpc>
            </a:pPr>
            <a:r>
              <a:rPr lang="ru-RU" dirty="0"/>
              <a:t>Уши</a:t>
            </a:r>
          </a:p>
          <a:p>
            <a:pPr>
              <a:lnSpc>
                <a:spcPct val="90000"/>
              </a:lnSpc>
            </a:pPr>
            <a:r>
              <a:rPr lang="ru-RU" dirty="0"/>
              <a:t>Нос</a:t>
            </a:r>
          </a:p>
          <a:p>
            <a:pPr>
              <a:lnSpc>
                <a:spcPct val="90000"/>
              </a:lnSpc>
            </a:pPr>
            <a:r>
              <a:rPr lang="ru-RU" dirty="0"/>
              <a:t>Язык</a:t>
            </a:r>
          </a:p>
          <a:p>
            <a:pPr>
              <a:lnSpc>
                <a:spcPct val="90000"/>
              </a:lnSpc>
            </a:pPr>
            <a:r>
              <a:rPr lang="ru-RU" dirty="0"/>
              <a:t>Кожа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И выяснить, нужны </a:t>
            </a:r>
            <a:r>
              <a:rPr lang="ru-RU" dirty="0"/>
              <a:t>ли человеку все органы чувств для познания мира?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6119856" cy="458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 rot="10800000" flipV="1">
            <a:off x="0" y="428604"/>
            <a:ext cx="92155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Сейчас  я вам устрою! Ха-ха-ха!</a:t>
            </a:r>
            <a:endParaRPr lang="en-US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Весело будет!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428605"/>
          <a:ext cx="6929487" cy="5280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9829"/>
                <a:gridCol w="2309829"/>
                <a:gridCol w="2309829"/>
              </a:tblGrid>
              <a:tr h="389787">
                <a:tc>
                  <a:txBody>
                    <a:bodyPr/>
                    <a:lstStyle/>
                    <a:p>
                      <a:r>
                        <a:rPr lang="ru-RU" dirty="0" smtClean="0"/>
                        <a:t>чувство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/>
                </a:tc>
              </a:tr>
              <a:tr h="538906">
                <a:tc>
                  <a:txBody>
                    <a:bodyPr/>
                    <a:lstStyle/>
                    <a:p>
                      <a:r>
                        <a:rPr lang="ru-RU" dirty="0" smtClean="0"/>
                        <a:t>Зрение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язык</a:t>
                      </a:r>
                      <a:endParaRPr lang="ru-RU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чувствуем запахи,  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ощущаем теплоту, холод, боль   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слышим целый мир звуков           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различаем и узнаем предметы, их цвет, форму, величину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определяем вкус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dirty="0" smtClean="0"/>
                        <a:t>Слух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нос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dirty="0" smtClean="0"/>
                        <a:t>Обоняние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кожа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dirty="0" smtClean="0"/>
                        <a:t>Вкус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уши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8653">
                <a:tc>
                  <a:txBody>
                    <a:bodyPr/>
                    <a:lstStyle/>
                    <a:p>
                      <a:r>
                        <a:rPr lang="ru-RU" dirty="0" smtClean="0"/>
                        <a:t>Осязание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глаза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чувство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14285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орган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42852"/>
            <a:ext cx="378621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значение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928670"/>
            <a:ext cx="200026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зрение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428868"/>
            <a:ext cx="200026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слух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286124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обоняние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928670"/>
            <a:ext cx="185738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глаз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2428868"/>
            <a:ext cx="185738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уши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3286124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нос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928670"/>
            <a:ext cx="378621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dk1"/>
                </a:solidFill>
              </a:rPr>
              <a:t>различаем и узнаем предметы, их цвет, форму, величину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428868"/>
            <a:ext cx="378621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dk1"/>
                </a:solidFill>
              </a:rPr>
              <a:t>слышим целый мир звуков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286124"/>
            <a:ext cx="378621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dk1"/>
                </a:solidFill>
              </a:rPr>
              <a:t>чувствуем запахи</a:t>
            </a:r>
            <a:r>
              <a:rPr lang="ru-RU" dirty="0" smtClean="0">
                <a:solidFill>
                  <a:schemeClr val="dk1"/>
                </a:solidFill>
              </a:rPr>
              <a:t>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000504"/>
            <a:ext cx="378621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dk1"/>
                </a:solidFill>
              </a:rPr>
              <a:t>определяем вкус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786322"/>
            <a:ext cx="378621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dk1"/>
                </a:solidFill>
              </a:rPr>
              <a:t>ощущаем теплоту, холод, боль 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4000504"/>
            <a:ext cx="185738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язык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4786322"/>
            <a:ext cx="185738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кожа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400050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вкус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4786322"/>
            <a:ext cx="200026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осязание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786182" y="571480"/>
            <a:ext cx="203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ВСЕМ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1571612"/>
            <a:ext cx="3143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2714620"/>
            <a:ext cx="9323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3929066"/>
            <a:ext cx="2786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УРОК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Учебник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окружающему миру 1 класс Вахрушев А. А.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http://www.mediaterra.ru/project/biology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/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http://obi.img.ras.ru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/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Интернет ресурсы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f016e113a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928670"/>
            <a:ext cx="7786742" cy="6215106"/>
          </a:xfrm>
        </p:spPr>
      </p:pic>
      <p:sp>
        <p:nvSpPr>
          <p:cNvPr id="8" name="Прямоугольник 7"/>
          <p:cNvSpPr/>
          <p:nvPr/>
        </p:nvSpPr>
        <p:spPr>
          <a:xfrm>
            <a:off x="392877" y="642918"/>
            <a:ext cx="8358246" cy="851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ХОРОШЕГО НАСТРОЕНИЯ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 </a:t>
            </a:r>
            <a:r>
              <a:rPr lang="ru-RU" sz="9600" b="1" dirty="0" smtClean="0"/>
              <a:t>Л О Б Й Т И А</a:t>
            </a:r>
            <a:endParaRPr lang="ru-RU" sz="9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75442" y="214290"/>
            <a:ext cx="4593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 ГЕРОЯ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АЙБОЛИТ</a:t>
            </a:r>
            <a:endParaRPr lang="ru-RU" sz="9600" dirty="0"/>
          </a:p>
        </p:txBody>
      </p:sp>
      <p:pic>
        <p:nvPicPr>
          <p:cNvPr id="4" name="Содержимое 3" descr="e6019b3069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958180"/>
            <a:ext cx="4500594" cy="4685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40386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ЛИСА</a:t>
            </a:r>
            <a:endParaRPr lang="ru-RU" sz="9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786314" y="928670"/>
            <a:ext cx="4471990" cy="198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600" dirty="0" smtClean="0"/>
              <a:t>ЧУВСТВ</a:t>
            </a:r>
            <a:endParaRPr lang="ru-RU" sz="9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3"/>
          </p:nvPr>
        </p:nvSpPr>
        <p:spPr>
          <a:xfrm>
            <a:off x="285720" y="3571876"/>
            <a:ext cx="40386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ОЛЕНЬ</a:t>
            </a:r>
            <a:endParaRPr lang="ru-RU" sz="9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105400" y="3571876"/>
            <a:ext cx="40386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БЕЛКА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i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ОРГАНЫ</a:t>
            </a:r>
            <a:r>
              <a:rPr lang="ru-RU" sz="8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ЧУВСТВ</a:t>
            </a:r>
            <a:endParaRPr lang="ru-RU" sz="8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7" name="Picture 13" descr="019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3571876"/>
            <a:ext cx="4234272" cy="2614616"/>
          </a:xfrm>
          <a:noFill/>
          <a:ln/>
        </p:spPr>
      </p:pic>
      <p:pic>
        <p:nvPicPr>
          <p:cNvPr id="41998" name="Picture 14" descr="03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4810" y="785794"/>
            <a:ext cx="3917177" cy="2614616"/>
          </a:xfrm>
          <a:noFill/>
          <a:ln/>
        </p:spPr>
      </p:pic>
      <p:pic>
        <p:nvPicPr>
          <p:cNvPr id="42000" name="Picture 16" descr="019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072066" y="3571876"/>
            <a:ext cx="3384550" cy="2676525"/>
          </a:xfrm>
          <a:noFill/>
          <a:ln/>
        </p:spPr>
      </p:pic>
      <p:pic>
        <p:nvPicPr>
          <p:cNvPr id="7" name="Picture 20" descr="044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1000100" y="285728"/>
            <a:ext cx="2775629" cy="3074023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Глаза</a:t>
            </a:r>
            <a:r>
              <a:rPr lang="ru-RU" sz="4000" dirty="0"/>
              <a:t>-органы зрения, самые совершенные и загадочные в нашем организме</a:t>
            </a:r>
          </a:p>
        </p:txBody>
      </p:sp>
      <p:pic>
        <p:nvPicPr>
          <p:cNvPr id="1024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2276475"/>
            <a:ext cx="4038600" cy="1981200"/>
          </a:xfrm>
          <a:noFill/>
        </p:spPr>
      </p:pic>
      <p:pic>
        <p:nvPicPr>
          <p:cNvPr id="1024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581525"/>
            <a:ext cx="4038600" cy="1981200"/>
          </a:xfrm>
          <a:noFill/>
        </p:spPr>
      </p:pic>
      <p:pic>
        <p:nvPicPr>
          <p:cNvPr id="10248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859338" y="4581525"/>
            <a:ext cx="4038600" cy="1981200"/>
          </a:xfrm>
          <a:noFill/>
        </p:spPr>
      </p:pic>
      <p:pic>
        <p:nvPicPr>
          <p:cNvPr id="10250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50825" y="2276475"/>
            <a:ext cx="4038600" cy="1981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744538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Ухо</a:t>
            </a:r>
            <a:r>
              <a:rPr lang="ru-RU" sz="4000" dirty="0"/>
              <a:t>- очень тонкий и сложный орган слуха и равновесия</a:t>
            </a:r>
          </a:p>
        </p:txBody>
      </p:sp>
      <p:pic>
        <p:nvPicPr>
          <p:cNvPr id="11059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844675"/>
            <a:ext cx="3382962" cy="2339975"/>
          </a:xfrm>
          <a:noFill/>
        </p:spPr>
      </p:pic>
      <p:pic>
        <p:nvPicPr>
          <p:cNvPr id="11059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844675"/>
            <a:ext cx="3600450" cy="2160588"/>
          </a:xfrm>
        </p:spPr>
      </p:pic>
      <p:pic>
        <p:nvPicPr>
          <p:cNvPr id="11059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03800" y="4508500"/>
            <a:ext cx="3600450" cy="2016125"/>
          </a:xfrm>
        </p:spPr>
      </p:pic>
      <p:pic>
        <p:nvPicPr>
          <p:cNvPr id="110600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11188" y="4508500"/>
            <a:ext cx="3527425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262</TotalTime>
  <Words>240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Наши помощники – органы чувств</vt:lpstr>
      <vt:lpstr>Слайд 2</vt:lpstr>
      <vt:lpstr>Слайд 3</vt:lpstr>
      <vt:lpstr>АЙБОЛИТ</vt:lpstr>
      <vt:lpstr>Слайд 5</vt:lpstr>
      <vt:lpstr>ОРГАНЫ  ЧУВСТВ</vt:lpstr>
      <vt:lpstr>Слайд 7</vt:lpstr>
      <vt:lpstr>Глаза-органы зрения, самые совершенные и загадочные в нашем организме</vt:lpstr>
      <vt:lpstr>Ухо- очень тонкий и сложный орган слуха и равновесия</vt:lpstr>
      <vt:lpstr>Обоняние- способность человека чувствовать запахи. Их ощущает нос.</vt:lpstr>
      <vt:lpstr>Язык- орган вкуса Язык- сторож нашего организма</vt:lpstr>
      <vt:lpstr>Кожа- орган осязания. </vt:lpstr>
      <vt:lpstr>Слайд 13</vt:lpstr>
      <vt:lpstr>Тема: «Органы чувств»</vt:lpstr>
      <vt:lpstr>Слайд 15</vt:lpstr>
      <vt:lpstr>Слайд 16</vt:lpstr>
      <vt:lpstr>Слайд 17</vt:lpstr>
      <vt:lpstr>Слайд 18</vt:lpstr>
      <vt:lpstr>Ссылки: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ЧУВСТВ</dc:title>
  <dc:creator>Саша</dc:creator>
  <cp:lastModifiedBy>Саша</cp:lastModifiedBy>
  <cp:revision>29</cp:revision>
  <dcterms:created xsi:type="dcterms:W3CDTF">2010-11-14T18:15:02Z</dcterms:created>
  <dcterms:modified xsi:type="dcterms:W3CDTF">2011-01-29T12:12:47Z</dcterms:modified>
</cp:coreProperties>
</file>