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0" r:id="rId10"/>
    <p:sldId id="264" r:id="rId11"/>
    <p:sldId id="265" r:id="rId12"/>
    <p:sldId id="266" r:id="rId13"/>
    <p:sldId id="267" r:id="rId14"/>
    <p:sldId id="268" r:id="rId15"/>
    <p:sldId id="269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7F2C5-9C94-46DD-8AFF-9BBEE76E5FC5}" type="datetimeFigureOut">
              <a:rPr lang="ru-RU" smtClean="0"/>
              <a:pPr/>
              <a:t>26.01.2011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6ED36-D5E3-4F57-A565-F470B8C307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7F2C5-9C94-46DD-8AFF-9BBEE76E5FC5}" type="datetimeFigureOut">
              <a:rPr lang="ru-RU" smtClean="0"/>
              <a:pPr/>
              <a:t>26.01.2011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6ED36-D5E3-4F57-A565-F470B8C307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7F2C5-9C94-46DD-8AFF-9BBEE76E5FC5}" type="datetimeFigureOut">
              <a:rPr lang="ru-RU" smtClean="0"/>
              <a:pPr/>
              <a:t>26.01.2011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6ED36-D5E3-4F57-A565-F470B8C307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7F2C5-9C94-46DD-8AFF-9BBEE76E5FC5}" type="datetimeFigureOut">
              <a:rPr lang="ru-RU" smtClean="0"/>
              <a:pPr/>
              <a:t>26.01.2011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6ED36-D5E3-4F57-A565-F470B8C307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7F2C5-9C94-46DD-8AFF-9BBEE76E5FC5}" type="datetimeFigureOut">
              <a:rPr lang="ru-RU" smtClean="0"/>
              <a:pPr/>
              <a:t>26.01.2011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6ED36-D5E3-4F57-A565-F470B8C307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7F2C5-9C94-46DD-8AFF-9BBEE76E5FC5}" type="datetimeFigureOut">
              <a:rPr lang="ru-RU" smtClean="0"/>
              <a:pPr/>
              <a:t>26.01.2011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6ED36-D5E3-4F57-A565-F470B8C307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7F2C5-9C94-46DD-8AFF-9BBEE76E5FC5}" type="datetimeFigureOut">
              <a:rPr lang="ru-RU" smtClean="0"/>
              <a:pPr/>
              <a:t>26.01.2011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6ED36-D5E3-4F57-A565-F470B8C307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7F2C5-9C94-46DD-8AFF-9BBEE76E5FC5}" type="datetimeFigureOut">
              <a:rPr lang="ru-RU" smtClean="0"/>
              <a:pPr/>
              <a:t>26.01.2011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6ED36-D5E3-4F57-A565-F470B8C307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7F2C5-9C94-46DD-8AFF-9BBEE76E5FC5}" type="datetimeFigureOut">
              <a:rPr lang="ru-RU" smtClean="0"/>
              <a:pPr/>
              <a:t>26.01.2011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6ED36-D5E3-4F57-A565-F470B8C307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7F2C5-9C94-46DD-8AFF-9BBEE76E5FC5}" type="datetimeFigureOut">
              <a:rPr lang="ru-RU" smtClean="0"/>
              <a:pPr/>
              <a:t>26.01.2011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6ED36-D5E3-4F57-A565-F470B8C307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7F2C5-9C94-46DD-8AFF-9BBEE76E5FC5}" type="datetimeFigureOut">
              <a:rPr lang="ru-RU" smtClean="0"/>
              <a:pPr/>
              <a:t>26.01.2011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16ED36-D5E3-4F57-A565-F470B8C307E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C7F2C5-9C94-46DD-8AFF-9BBEE76E5FC5}" type="datetimeFigureOut">
              <a:rPr lang="ru-RU" smtClean="0"/>
              <a:pPr/>
              <a:t>26.01.2011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16ED36-D5E3-4F57-A565-F470B8C307E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14348" y="1214422"/>
            <a:ext cx="7772400" cy="1470025"/>
          </a:xfrm>
        </p:spPr>
        <p:txBody>
          <a:bodyPr>
            <a:noAutofit/>
          </a:bodyPr>
          <a:lstStyle/>
          <a:p>
            <a:r>
              <a:rPr lang="ru-RU" sz="6600" b="1" i="1" dirty="0" smtClean="0">
                <a:latin typeface="Century" pitchFamily="18" charset="0"/>
              </a:rPr>
              <a:t>Гало </a:t>
            </a:r>
            <a:r>
              <a:rPr lang="ru-RU" sz="6600" b="1" i="1" dirty="0" smtClean="0">
                <a:latin typeface="Century" pitchFamily="18" charset="0"/>
              </a:rPr>
              <a:t>– физическое </a:t>
            </a:r>
            <a:r>
              <a:rPr lang="ru-RU" sz="6600" b="1" i="1" dirty="0" smtClean="0">
                <a:latin typeface="Century" pitchFamily="18" charset="0"/>
              </a:rPr>
              <a:t>явление</a:t>
            </a:r>
            <a:endParaRPr lang="ru-RU" sz="6600" b="1" i="1" dirty="0">
              <a:latin typeface="Century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57356" y="3643314"/>
            <a:ext cx="5429288" cy="2395542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Исполнитель – ученик 8а класса МОУ Лицея №3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Родионов Иван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Руководитель – учитель физики высшей категории, магистр педагогики Бредгауэр В.А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z="2800" dirty="0" smtClean="0"/>
              <a:t>В старину разнообразным гало, как и другим небесным явлениям, приписывалось мистическое значение знамений (как правило — дурных, особенно если гало принимало крестообразную форму, которая трактовалась как крест или меч, или появлялись двойники светила), чему известно множество летописных свидетельств</a:t>
            </a:r>
            <a:endParaRPr lang="ru-RU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714348" y="250030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sz="2800" dirty="0" smtClean="0"/>
              <a:t> Так в «Слове о полку Игореве» рассказывается, что перед наступлением половцев и пленением Игоря «четыре солнца засияли над русской землей», что было воспринято, как знак надвигающейся большой беды.</a:t>
            </a:r>
            <a:br>
              <a:rPr lang="ru-RU" sz="2800" dirty="0" smtClean="0"/>
            </a:br>
            <a:r>
              <a:rPr lang="ru-RU" sz="2800" dirty="0" smtClean="0"/>
              <a:t>А в 1551 году после длительной осады войсками императора Карла V немецкого города Магдебурга в небе над городом появилось гало с ложными солнцами. Это вызвало переполох среди осаждавших. Так как гало было воспринято как «небесное знамение» в защиту осаждённых, то Карл V приказал снять осаду города.</a:t>
            </a:r>
            <a:endParaRPr lang="ru-RU" sz="2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714348" y="1500174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sz="2800" dirty="0" smtClean="0"/>
              <a:t>В те времена, когда метеорологии не существовало, гало и подобные ему оптические явления использовались для предсказания погоды. Например, русские народные приметы говорят, что появление вокруг либо около луны подобных светлых колец, дуг, пятен, столбов — к дождю.</a:t>
            </a:r>
            <a:endParaRPr lang="ru-RU" sz="28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43174" y="3357562"/>
            <a:ext cx="3810026" cy="2857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4400544" y="928670"/>
            <a:ext cx="4743456" cy="2500330"/>
          </a:xfrm>
        </p:spPr>
        <p:txBody>
          <a:bodyPr>
            <a:normAutofit fontScale="90000"/>
          </a:bodyPr>
          <a:lstStyle/>
          <a:p>
            <a:r>
              <a:rPr lang="ru-RU" sz="3200" dirty="0" smtClean="0"/>
              <a:t>Крупный вклад в изучение и систематизацию гало внёс голландский астроном Марсел Миннарт.</a:t>
            </a:r>
            <a:endParaRPr lang="ru-RU" sz="3200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14290"/>
            <a:ext cx="4174478" cy="6215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z="3200" dirty="0" smtClean="0"/>
              <a:t>Вывод:</a:t>
            </a:r>
            <a:br>
              <a:rPr lang="ru-RU" sz="3200" dirty="0" smtClean="0"/>
            </a:br>
            <a:r>
              <a:rPr lang="ru-RU" sz="3200" dirty="0" smtClean="0"/>
              <a:t>Гало – </a:t>
            </a:r>
            <a:r>
              <a:rPr lang="ru-RU" sz="3200" b="1" dirty="0" smtClean="0"/>
              <a:t>световое</a:t>
            </a:r>
            <a:r>
              <a:rPr lang="ru-RU" sz="3200" dirty="0" smtClean="0"/>
              <a:t> </a:t>
            </a:r>
            <a:r>
              <a:rPr lang="ru-RU" sz="3200" b="1" dirty="0" smtClean="0"/>
              <a:t>явление</a:t>
            </a:r>
            <a:r>
              <a:rPr lang="ru-RU" sz="3200" dirty="0" smtClean="0"/>
              <a:t>, появляющееся за счет преломления света в кристаллах в верхних слоях атмосферы.</a:t>
            </a:r>
            <a:endParaRPr lang="ru-RU" sz="32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tx1"/>
                </a:solidFill>
              </a:rPr>
              <a:t>Гипотеза подтвердилась.</a:t>
            </a:r>
            <a:endParaRPr lang="ru-RU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z="2800" dirty="0" smtClean="0"/>
              <a:t>Благодарность:</a:t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Поповой Юлии Владимировне и</a:t>
            </a:r>
            <a:br>
              <a:rPr lang="ru-RU" sz="2800" dirty="0" smtClean="0"/>
            </a:br>
            <a:r>
              <a:rPr lang="ru-RU" sz="2800" dirty="0" smtClean="0"/>
              <a:t>Скороходовой Галине Сергеевне</a:t>
            </a:r>
            <a:br>
              <a:rPr lang="ru-RU" sz="2800" dirty="0" smtClean="0"/>
            </a:br>
            <a:r>
              <a:rPr lang="ru-RU" sz="2800" dirty="0" smtClean="0"/>
              <a:t>за помощь в создании работы.</a:t>
            </a:r>
            <a:endParaRPr lang="ru-RU" sz="28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dirty="0" smtClean="0">
                <a:solidFill>
                  <a:schemeClr val="tx1"/>
                </a:solidFill>
              </a:rPr>
              <a:t>Спасибо за внимание!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Цель : Определить природу явления гало.</a:t>
            </a:r>
            <a:br>
              <a:rPr lang="ru-RU" sz="3200" dirty="0" smtClean="0"/>
            </a:br>
            <a:endParaRPr lang="ru-RU" sz="32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857224" y="3286124"/>
            <a:ext cx="7786742" cy="1752600"/>
          </a:xfrm>
        </p:spPr>
        <p:txBody>
          <a:bodyPr/>
          <a:lstStyle/>
          <a:p>
            <a:pPr algn="l"/>
            <a:r>
              <a:rPr lang="ru-RU" dirty="0" smtClean="0">
                <a:solidFill>
                  <a:schemeClr val="tx1"/>
                </a:solidFill>
              </a:rPr>
              <a:t>Гипотеза: Гало является световым явлением.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42910" y="3071810"/>
            <a:ext cx="7772400" cy="1470025"/>
          </a:xfrm>
        </p:spPr>
        <p:txBody>
          <a:bodyPr>
            <a:normAutofit fontScale="90000"/>
          </a:bodyPr>
          <a:lstStyle/>
          <a:p>
            <a:pPr algn="l"/>
            <a:r>
              <a:rPr lang="ru-RU" sz="2800" dirty="0" smtClean="0"/>
              <a:t>Задачи работы:</a:t>
            </a:r>
            <a:br>
              <a:rPr lang="ru-RU" sz="2800" dirty="0" smtClean="0"/>
            </a:br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1)Ознакомиться с явлением гало с помощью информационных источников.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ru-RU" sz="2800" dirty="0" smtClean="0"/>
              <a:t>2)Два вида гало.</a:t>
            </a:r>
            <a:br>
              <a:rPr lang="ru-RU" sz="2800" dirty="0" smtClean="0"/>
            </a:br>
            <a:r>
              <a:rPr lang="ru-RU" sz="2800" dirty="0" smtClean="0"/>
              <a:t>3)Определить природу явления гало.</a:t>
            </a:r>
            <a:br>
              <a:rPr lang="ru-RU" sz="2800" dirty="0" smtClean="0"/>
            </a:br>
            <a:r>
              <a:rPr lang="ru-RU" sz="2800" dirty="0" smtClean="0"/>
              <a:t>4)Ознакомиться с историей появления гало.</a:t>
            </a:r>
            <a:br>
              <a:rPr lang="ru-RU" sz="2800" dirty="0" smtClean="0"/>
            </a:br>
            <a:r>
              <a:rPr lang="ru-RU" sz="2800" dirty="0" smtClean="0"/>
              <a:t>5)Ученые, исследовавшие гало.</a:t>
            </a:r>
            <a:br>
              <a:rPr lang="ru-RU" sz="2800" dirty="0" smtClean="0"/>
            </a:br>
            <a:r>
              <a:rPr lang="ru-RU" sz="2800" dirty="0" smtClean="0"/>
              <a:t>6)Сделать вывод.</a:t>
            </a:r>
            <a:br>
              <a:rPr lang="ru-RU" sz="2800" dirty="0" smtClean="0"/>
            </a:br>
            <a:endParaRPr lang="ru-RU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/>
              <a:t>Метод изучения явления -</a:t>
            </a:r>
            <a:br>
              <a:rPr lang="ru-RU" sz="3200" dirty="0" smtClean="0"/>
            </a:br>
            <a:r>
              <a:rPr lang="ru-RU" sz="3200" dirty="0" smtClean="0"/>
              <a:t>теоретический</a:t>
            </a:r>
            <a:endParaRPr lang="ru-RU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500034" y="92867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sz="3600" dirty="0" smtClean="0"/>
              <a:t>Гало́ (от греч. </a:t>
            </a:r>
            <a:r>
              <a:rPr lang="el-GR" sz="3600" dirty="0" smtClean="0"/>
              <a:t>Χ</a:t>
            </a:r>
            <a:r>
              <a:rPr lang="ru-RU" sz="3600" dirty="0" err="1" smtClean="0"/>
              <a:t>αλοσ </a:t>
            </a:r>
            <a:r>
              <a:rPr lang="ru-RU" sz="3600" dirty="0" smtClean="0"/>
              <a:t>(халос) — «круг»или «диск»; также </a:t>
            </a:r>
            <a:r>
              <a:rPr lang="ru-RU" sz="3600" dirty="0" err="1" smtClean="0"/>
              <a:t>а́ура</a:t>
            </a:r>
            <a:r>
              <a:rPr lang="ru-RU" sz="3600" dirty="0" smtClean="0"/>
              <a:t>, нимб, </a:t>
            </a:r>
            <a:r>
              <a:rPr lang="ru-RU" sz="3600" dirty="0" err="1" smtClean="0"/>
              <a:t>орео́л</a:t>
            </a:r>
            <a:r>
              <a:rPr lang="ru-RU" sz="3600" dirty="0" smtClean="0"/>
              <a:t>)</a:t>
            </a:r>
            <a:r>
              <a:rPr lang="ru-RU" dirty="0" smtClean="0"/>
              <a:t> </a:t>
            </a:r>
            <a:br>
              <a:rPr lang="ru-RU" dirty="0" smtClean="0"/>
            </a:br>
            <a:r>
              <a:rPr lang="ru-RU" sz="3600" dirty="0" smtClean="0"/>
              <a:t>Это оптический феномен, светящееся кольцо вокруг объекта — источника света.</a:t>
            </a:r>
            <a:endParaRPr lang="ru-RU" sz="3600" dirty="0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286116" y="5286388"/>
            <a:ext cx="2428892" cy="571504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chemeClr val="tx1"/>
                </a:solidFill>
              </a:rPr>
              <a:t>Гало вокруг Луны </a:t>
            </a:r>
            <a:endParaRPr lang="ru-RU" sz="2000" dirty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7554" y="2857496"/>
            <a:ext cx="2428872" cy="24288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785786" y="571480"/>
            <a:ext cx="7772400" cy="1470025"/>
          </a:xfrm>
        </p:spPr>
        <p:txBody>
          <a:bodyPr>
            <a:noAutofit/>
          </a:bodyPr>
          <a:lstStyle/>
          <a:p>
            <a:r>
              <a:rPr lang="ru-RU" sz="2800" dirty="0" smtClean="0"/>
              <a:t>Гало обычно появляется вокруг Солнца или Луны, иногда вокруг других мощных источников света, таких как уличные огни. Существует множество типов гало, но вызваны они преломлением света ледяными кристаллами в перистых облаках на высоте 5-10 км в верхних слоях тропосферы.</a:t>
            </a:r>
            <a:endParaRPr lang="ru-RU" sz="2800" dirty="0"/>
          </a:p>
        </p:txBody>
      </p:sp>
      <p:sp>
        <p:nvSpPr>
          <p:cNvPr id="8" name="Подзаголовок 7"/>
          <p:cNvSpPr>
            <a:spLocks noGrp="1"/>
          </p:cNvSpPr>
          <p:nvPr>
            <p:ph type="subTitle" idx="1"/>
          </p:nvPr>
        </p:nvSpPr>
        <p:spPr>
          <a:xfrm>
            <a:off x="3500430" y="4000504"/>
            <a:ext cx="3829032" cy="1752600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tx1"/>
                </a:solidFill>
              </a:rPr>
              <a:t>Солнечное</a:t>
            </a:r>
            <a:r>
              <a:rPr lang="ru-RU" sz="2800" dirty="0" smtClean="0"/>
              <a:t> </a:t>
            </a:r>
            <a:r>
              <a:rPr lang="ru-RU" sz="2800" dirty="0" smtClean="0">
                <a:solidFill>
                  <a:schemeClr val="tx1"/>
                </a:solidFill>
              </a:rPr>
              <a:t>гало над Архангельском</a:t>
            </a:r>
            <a:endParaRPr lang="ru-RU" sz="2800" dirty="0">
              <a:solidFill>
                <a:schemeClr val="tx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2643182"/>
            <a:ext cx="2857520" cy="3814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z="2800" dirty="0" smtClean="0"/>
              <a:t> Вид наблюдаемого гало зависит от формы и расположения кристаллов. Отраженный и преломлённый ледяными кристаллами свет часто разлагается в спектр, что делает гало похожим на радугу, однако гало в условиях низкой освещённости имеет малый</a:t>
            </a:r>
            <a:r>
              <a:rPr lang="en-US" sz="2800" dirty="0" smtClean="0"/>
              <a:t> </a:t>
            </a:r>
            <a:r>
              <a:rPr lang="ru-RU" sz="2800" dirty="0" smtClean="0"/>
              <a:t>контраст, что связано с особенностями сумеречного зрения.</a:t>
            </a:r>
            <a:endParaRPr lang="ru-RU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571472" y="785794"/>
            <a:ext cx="7772400" cy="1470025"/>
          </a:xfrm>
        </p:spPr>
        <p:txBody>
          <a:bodyPr>
            <a:noAutofit/>
          </a:bodyPr>
          <a:lstStyle/>
          <a:p>
            <a:r>
              <a:rPr lang="ru-RU" sz="2800" dirty="0" smtClean="0"/>
              <a:t>Иногда в морозную погоду гало образуется кристаллами очень близко к земной поверхности, т.к температура около земли зимой тоже холодная, как в тропосфере. В этом случае кристаллы напоминают сияющие драгоценные камни.</a:t>
            </a:r>
            <a:endParaRPr lang="ru-RU" sz="28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4357686" y="3714752"/>
            <a:ext cx="2128830" cy="1752600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Гало зимой.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19" y="3143248"/>
            <a:ext cx="4303873" cy="3286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714348" y="1142984"/>
            <a:ext cx="7772400" cy="1470025"/>
          </a:xfrm>
        </p:spPr>
        <p:txBody>
          <a:bodyPr>
            <a:noAutofit/>
          </a:bodyPr>
          <a:lstStyle/>
          <a:p>
            <a:r>
              <a:rPr lang="ru-RU" sz="2000" dirty="0" smtClean="0"/>
              <a:t>Световой, или солнечный, столб представляет собой вертикальную полосу света, тянущуюся от солнца во время заката или восхода. Явление вызывается шестиугольными плоскими либо столбовидными ледяными кристаллами. Парящие в воздухе плоские кристаллы вызывают солнечные столбы, если солнце находится на высоте 6 градусов над горизонтом либо позади него, столбовидные — если солнце находится на высоте 20 градусов над горизонтом. Кристаллы стремятся занять горизонтальную позицию при падении в воздухе, и вид светового столба зависит от их взаимного расположения.</a:t>
            </a:r>
            <a:endParaRPr lang="ru-RU" sz="2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3357562"/>
            <a:ext cx="4919383" cy="3286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</TotalTime>
  <Words>439</Words>
  <Application>Microsoft Office PowerPoint</Application>
  <PresentationFormat>Экран (4:3)</PresentationFormat>
  <Paragraphs>25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Гало – физическое явление</vt:lpstr>
      <vt:lpstr>Цель : Определить природу явления гало. </vt:lpstr>
      <vt:lpstr>Задачи работы:   1)Ознакомиться с явлением гало с помощью информационных источников. 2)Два вида гало. 3)Определить природу явления гало. 4)Ознакомиться с историей появления гало. 5)Ученые, исследовавшие гало. 6)Сделать вывод. </vt:lpstr>
      <vt:lpstr>Метод изучения явления - теоретический</vt:lpstr>
      <vt:lpstr>Гало́ (от греч. Χαλοσ (халос) — «круг»или «диск»; также а́ура, нимб, орео́л)  Это оптический феномен, светящееся кольцо вокруг объекта — источника света.</vt:lpstr>
      <vt:lpstr>Гало обычно появляется вокруг Солнца или Луны, иногда вокруг других мощных источников света, таких как уличные огни. Существует множество типов гало, но вызваны они преломлением света ледяными кристаллами в перистых облаках на высоте 5-10 км в верхних слоях тропосферы.</vt:lpstr>
      <vt:lpstr> Вид наблюдаемого гало зависит от формы и расположения кристаллов. Отраженный и преломлённый ледяными кристаллами свет часто разлагается в спектр, что делает гало похожим на радугу, однако гало в условиях низкой освещённости имеет малый контраст, что связано с особенностями сумеречного зрения.</vt:lpstr>
      <vt:lpstr>Иногда в морозную погоду гало образуется кристаллами очень близко к земной поверхности, т.к температура около земли зимой тоже холодная, как в тропосфере. В этом случае кристаллы напоминают сияющие драгоценные камни.</vt:lpstr>
      <vt:lpstr>Световой, или солнечный, столб представляет собой вертикальную полосу света, тянущуюся от солнца во время заката или восхода. Явление вызывается шестиугольными плоскими либо столбовидными ледяными кристаллами. Парящие в воздухе плоские кристаллы вызывают солнечные столбы, если солнце находится на высоте 6 градусов над горизонтом либо позади него, столбовидные — если солнце находится на высоте 20 градусов над горизонтом. Кристаллы стремятся занять горизонтальную позицию при падении в воздухе, и вид светового столба зависит от их взаимного расположения.</vt:lpstr>
      <vt:lpstr>В старину разнообразным гало, как и другим небесным явлениям, приписывалось мистическое значение знамений (как правило — дурных, особенно если гало принимало крестообразную форму, которая трактовалась как крест или меч, или появлялись двойники светила), чему известно множество летописных свидетельств</vt:lpstr>
      <vt:lpstr> Так в «Слове о полку Игореве» рассказывается, что перед наступлением половцев и пленением Игоря «четыре солнца засияли над русской землей», что было воспринято, как знак надвигающейся большой беды. А в 1551 году после длительной осады войсками императора Карла V немецкого города Магдебурга в небе над городом появилось гало с ложными солнцами. Это вызвало переполох среди осаждавших. Так как гало было воспринято как «небесное знамение» в защиту осаждённых, то Карл V приказал снять осаду города.</vt:lpstr>
      <vt:lpstr>В те времена, когда метеорологии не существовало, гало и подобные ему оптические явления использовались для предсказания погоды. Например, русские народные приметы говорят, что появление вокруг либо около луны подобных светлых колец, дуг, пятен, столбов — к дождю.</vt:lpstr>
      <vt:lpstr>Крупный вклад в изучение и систематизацию гало внёс голландский астроном Марсел Миннарт.</vt:lpstr>
      <vt:lpstr>Вывод: Гало – световое явление, появляющееся за счет преломления света в кристаллах в верхних слоях атмосферы.</vt:lpstr>
      <vt:lpstr>Благодарность:  Поповой Юлии Владимировне и Скороходовой Галине Сергеевне за помощь в создании работы.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Гало</dc:title>
  <dc:creator>Ivan</dc:creator>
  <cp:lastModifiedBy>Вера</cp:lastModifiedBy>
  <cp:revision>25</cp:revision>
  <dcterms:created xsi:type="dcterms:W3CDTF">2010-04-19T09:18:02Z</dcterms:created>
  <dcterms:modified xsi:type="dcterms:W3CDTF">2011-01-26T06:34:58Z</dcterms:modified>
</cp:coreProperties>
</file>