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70" autoAdjust="0"/>
  </p:normalViewPr>
  <p:slideViewPr>
    <p:cSldViewPr>
      <p:cViewPr varScale="1">
        <p:scale>
          <a:sx n="92" d="100"/>
          <a:sy n="92" d="100"/>
        </p:scale>
        <p:origin x="-161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4955E-9A18-4800-AAFC-2094A3710CD0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D4882-D7A6-4E1A-AD4B-A6F9937749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D4882-D7A6-4E1A-AD4B-A6F99377492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D7E03B6-DA7E-430E-AFDA-7450F1BB60B1}" type="datetimeFigureOut">
              <a:rPr lang="ru-RU" smtClean="0"/>
              <a:pPr/>
              <a:t>01.02.2011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E41A61B-4D0C-4244-83A1-A22FAF130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  <p:sndAc>
      <p:stSnd>
        <p:snd r:embed="rId13" name="chimes.wav"/>
      </p:stSnd>
    </p:sndAc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здоровья во 2 младшей группе.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284984"/>
            <a:ext cx="6400800" cy="1752600"/>
          </a:xfrm>
        </p:spPr>
        <p:txBody>
          <a:bodyPr/>
          <a:lstStyle/>
          <a:p>
            <a:r>
              <a:rPr lang="ru-RU" dirty="0" smtClean="0"/>
              <a:t>«На солнечной площадке</a:t>
            </a:r>
            <a:r>
              <a:rPr lang="ru-RU" dirty="0" smtClean="0"/>
              <a:t>»</a:t>
            </a:r>
          </a:p>
          <a:p>
            <a:r>
              <a:rPr lang="ru-RU" dirty="0" err="1" smtClean="0"/>
              <a:t>Демахина</a:t>
            </a:r>
            <a:r>
              <a:rPr lang="ru-RU" dirty="0" smtClean="0"/>
              <a:t> Лариса Сергеевна</a:t>
            </a:r>
          </a:p>
          <a:p>
            <a:r>
              <a:rPr lang="ru-RU" smtClean="0"/>
              <a:t>210-326-617.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«На солнечной площадке».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/>
              <a:t>Задачи:Вызвать</a:t>
            </a:r>
            <a:r>
              <a:rPr lang="ru-RU" dirty="0" smtClean="0"/>
              <a:t> у детей радостные </a:t>
            </a:r>
            <a:r>
              <a:rPr lang="ru-RU" dirty="0" err="1" smtClean="0"/>
              <a:t>эммоции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-Дать знания о </a:t>
            </a:r>
            <a:r>
              <a:rPr lang="ru-RU" dirty="0" err="1" smtClean="0"/>
              <a:t>том,что</a:t>
            </a:r>
            <a:r>
              <a:rPr lang="ru-RU" dirty="0" smtClean="0"/>
              <a:t> может повредить здоровью.</a:t>
            </a:r>
          </a:p>
          <a:p>
            <a:pPr>
              <a:buNone/>
            </a:pPr>
            <a:r>
              <a:rPr lang="ru-RU" dirty="0" smtClean="0"/>
              <a:t>-Развивать координацию движений.</a:t>
            </a:r>
          </a:p>
          <a:p>
            <a:pPr>
              <a:buNone/>
            </a:pPr>
            <a:r>
              <a:rPr lang="ru-RU" dirty="0" smtClean="0"/>
              <a:t>-Развивать </a:t>
            </a:r>
            <a:r>
              <a:rPr lang="ru-RU" dirty="0" err="1" smtClean="0"/>
              <a:t>внимание,воображение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Documents and Settings\Администратор\Рабочий стол\11371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4293096"/>
            <a:ext cx="3456384" cy="21304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Путешествие на полянке.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«Открывайте </a:t>
            </a:r>
            <a:r>
              <a:rPr lang="ru-RU" dirty="0" err="1" smtClean="0"/>
              <a:t>глазки,давайте</a:t>
            </a:r>
            <a:r>
              <a:rPr lang="ru-RU" dirty="0" smtClean="0"/>
              <a:t> </a:t>
            </a:r>
            <a:r>
              <a:rPr lang="ru-RU" dirty="0" err="1" smtClean="0"/>
              <a:t>погуляем,посмотрим</a:t>
            </a:r>
            <a:r>
              <a:rPr lang="ru-RU" dirty="0" smtClean="0"/>
              <a:t> </a:t>
            </a:r>
            <a:r>
              <a:rPr lang="ru-RU" dirty="0" err="1" smtClean="0"/>
              <a:t>вокруг,понюхаем</a:t>
            </a:r>
            <a:r>
              <a:rPr lang="ru-RU" dirty="0" smtClean="0"/>
              <a:t> </a:t>
            </a:r>
            <a:r>
              <a:rPr lang="ru-RU" dirty="0" err="1" smtClean="0"/>
              <a:t>цветочки.Давайте</a:t>
            </a:r>
            <a:r>
              <a:rPr lang="ru-RU" dirty="0" smtClean="0"/>
              <a:t> изобразим </a:t>
            </a:r>
            <a:r>
              <a:rPr lang="ru-RU" dirty="0" err="1" smtClean="0"/>
              <a:t>животных,которые</a:t>
            </a:r>
            <a:r>
              <a:rPr lang="ru-RU" dirty="0" smtClean="0"/>
              <a:t> </a:t>
            </a:r>
            <a:r>
              <a:rPr lang="ru-RU" dirty="0" err="1" smtClean="0"/>
              <a:t>находяться</a:t>
            </a:r>
            <a:r>
              <a:rPr lang="ru-RU" dirty="0" smtClean="0"/>
              <a:t> на </a:t>
            </a:r>
            <a:r>
              <a:rPr lang="ru-RU" dirty="0" err="1" smtClean="0"/>
              <a:t>полянке.А</a:t>
            </a:r>
            <a:r>
              <a:rPr lang="ru-RU" dirty="0" smtClean="0"/>
              <a:t> вот и солнечный зайчик(воспитатель ловит зеркальцем солнечного зайчика).А кто хочет поймать солнечного зайчика?».</a:t>
            </a:r>
            <a:endParaRPr lang="ru-RU" dirty="0"/>
          </a:p>
        </p:txBody>
      </p:sp>
      <p:pic>
        <p:nvPicPr>
          <p:cNvPr id="5123" name="Picture 3" descr="C:\Documents and Settings\Администратор\Рабочий стол\54596713_j02020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4581128"/>
            <a:ext cx="1296144" cy="216024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«Солнечные зайчики».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Скачут </a:t>
            </a:r>
            <a:r>
              <a:rPr lang="ru-RU" dirty="0" err="1" smtClean="0"/>
              <a:t>побегайчики-солнечные</a:t>
            </a:r>
            <a:r>
              <a:rPr lang="ru-RU" dirty="0" smtClean="0"/>
              <a:t> зайчики,</a:t>
            </a:r>
          </a:p>
          <a:p>
            <a:r>
              <a:rPr lang="ru-RU" dirty="0" smtClean="0"/>
              <a:t>Мы зовем </a:t>
            </a:r>
            <a:r>
              <a:rPr lang="ru-RU" dirty="0" err="1" smtClean="0"/>
              <a:t>их-не</a:t>
            </a:r>
            <a:r>
              <a:rPr lang="ru-RU" dirty="0" smtClean="0"/>
              <a:t> </a:t>
            </a:r>
            <a:r>
              <a:rPr lang="ru-RU" dirty="0" err="1" smtClean="0"/>
              <a:t>идут.Были</a:t>
            </a:r>
            <a:r>
              <a:rPr lang="ru-RU" dirty="0" smtClean="0"/>
              <a:t> </a:t>
            </a:r>
            <a:r>
              <a:rPr lang="ru-RU" dirty="0" err="1" smtClean="0"/>
              <a:t>тут-и</a:t>
            </a:r>
            <a:r>
              <a:rPr lang="ru-RU" dirty="0" smtClean="0"/>
              <a:t> нет их тут.</a:t>
            </a:r>
          </a:p>
          <a:p>
            <a:r>
              <a:rPr lang="ru-RU" dirty="0" smtClean="0"/>
              <a:t>Прыг-прыг по </a:t>
            </a:r>
            <a:r>
              <a:rPr lang="ru-RU" dirty="0" err="1" smtClean="0"/>
              <a:t>углам.Были</a:t>
            </a:r>
            <a:r>
              <a:rPr lang="ru-RU" dirty="0" smtClean="0"/>
              <a:t> там и нет их там.</a:t>
            </a:r>
          </a:p>
          <a:p>
            <a:r>
              <a:rPr lang="ru-RU" dirty="0" smtClean="0"/>
              <a:t>Где же ,</a:t>
            </a:r>
            <a:r>
              <a:rPr lang="ru-RU" dirty="0" err="1" smtClean="0"/>
              <a:t>зайчики?Ушли?Вы</a:t>
            </a:r>
            <a:r>
              <a:rPr lang="ru-RU" dirty="0" smtClean="0"/>
              <a:t> нигде их не нашли?</a:t>
            </a:r>
          </a:p>
          <a:p>
            <a:r>
              <a:rPr lang="ru-RU" dirty="0" smtClean="0"/>
              <a:t>(дети ловят </a:t>
            </a:r>
            <a:r>
              <a:rPr lang="ru-RU" dirty="0" err="1" smtClean="0"/>
              <a:t>зайчиков-выполняют</a:t>
            </a:r>
            <a:r>
              <a:rPr lang="ru-RU" dirty="0" smtClean="0"/>
              <a:t> действия).</a:t>
            </a:r>
            <a:endParaRPr lang="ru-RU" dirty="0"/>
          </a:p>
        </p:txBody>
      </p:sp>
      <p:pic>
        <p:nvPicPr>
          <p:cNvPr id="2050" name="Picture 2" descr="C:\Documents and Settings\Администратор\Рабочий стол\12084172256461b2c87f8cc289d95a508f687bbb8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4149080"/>
            <a:ext cx="4762500" cy="252052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Вред здоровью.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«Какой лучик поймали детки?(</a:t>
            </a:r>
            <a:r>
              <a:rPr lang="ru-RU" dirty="0" err="1" smtClean="0"/>
              <a:t>светлый,красивый,теплый</a:t>
            </a:r>
            <a:r>
              <a:rPr lang="ru-RU" dirty="0" smtClean="0"/>
              <a:t>).Но летом солнышко пригревает </a:t>
            </a:r>
            <a:r>
              <a:rPr lang="ru-RU" dirty="0" err="1" smtClean="0"/>
              <a:t>сильнее,лучики</a:t>
            </a:r>
            <a:r>
              <a:rPr lang="ru-RU" dirty="0" smtClean="0"/>
              <a:t> </a:t>
            </a:r>
            <a:r>
              <a:rPr lang="ru-RU" dirty="0" err="1" smtClean="0"/>
              <a:t>становяться</a:t>
            </a:r>
            <a:r>
              <a:rPr lang="ru-RU" dirty="0" smtClean="0"/>
              <a:t> </a:t>
            </a:r>
            <a:r>
              <a:rPr lang="ru-RU" dirty="0" err="1" smtClean="0"/>
              <a:t>горячими.Они</a:t>
            </a:r>
            <a:r>
              <a:rPr lang="ru-RU" dirty="0" smtClean="0"/>
              <a:t> могут обжечь </a:t>
            </a:r>
            <a:r>
              <a:rPr lang="ru-RU" dirty="0" err="1" smtClean="0"/>
              <a:t>кожу,если</a:t>
            </a:r>
            <a:r>
              <a:rPr lang="ru-RU" dirty="0" smtClean="0"/>
              <a:t> долго находиться под </a:t>
            </a:r>
            <a:r>
              <a:rPr lang="ru-RU" dirty="0" err="1" smtClean="0"/>
              <a:t>ними.Поэтому</a:t>
            </a:r>
            <a:r>
              <a:rPr lang="ru-RU" dirty="0" smtClean="0"/>
              <a:t> мамы покрывают вам голову панамой.</a:t>
            </a:r>
            <a:endParaRPr lang="ru-RU" dirty="0"/>
          </a:p>
        </p:txBody>
      </p:sp>
      <p:pic>
        <p:nvPicPr>
          <p:cNvPr id="3074" name="Picture 2" descr="C:\Documents and Settings\Администратор\Рабочий стол\1_06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337720"/>
            <a:ext cx="4229100" cy="252028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«Солнышко и дождик».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«А вот и тучки набежали и закапал дождик.</a:t>
            </a:r>
          </a:p>
          <a:p>
            <a:r>
              <a:rPr lang="ru-RU" dirty="0" err="1" smtClean="0"/>
              <a:t>Дождик,дождик,пуще,дадим</a:t>
            </a:r>
            <a:r>
              <a:rPr lang="ru-RU" dirty="0" smtClean="0"/>
              <a:t>  тебе </a:t>
            </a:r>
            <a:r>
              <a:rPr lang="ru-RU" dirty="0" err="1" smtClean="0"/>
              <a:t>гуще,дадим</a:t>
            </a:r>
            <a:r>
              <a:rPr lang="ru-RU" dirty="0" smtClean="0"/>
              <a:t> </a:t>
            </a:r>
            <a:r>
              <a:rPr lang="ru-RU" dirty="0" err="1" smtClean="0"/>
              <a:t>тебе</a:t>
            </a:r>
            <a:r>
              <a:rPr lang="ru-RU" dirty="0" smtClean="0"/>
              <a:t> </a:t>
            </a:r>
            <a:r>
              <a:rPr lang="ru-RU" dirty="0" err="1" smtClean="0"/>
              <a:t>ложку,хлебай</a:t>
            </a:r>
            <a:r>
              <a:rPr lang="ru-RU" smtClean="0"/>
              <a:t> понемножку</a:t>
            </a:r>
            <a:r>
              <a:rPr lang="ru-RU" dirty="0" smtClean="0"/>
              <a:t>».</a:t>
            </a:r>
            <a:endParaRPr lang="ru-RU" dirty="0"/>
          </a:p>
        </p:txBody>
      </p:sp>
      <p:pic>
        <p:nvPicPr>
          <p:cNvPr id="4098" name="Picture 2" descr="C:\Documents and Settings\Администратор\Рабочий стол\46290064_solnuyshk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3429000"/>
            <a:ext cx="4536504" cy="324036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76</TotalTime>
  <Words>174</Words>
  <Application>Microsoft Office PowerPoint</Application>
  <PresentationFormat>Экран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урок здоровья во 2 младшей группе.</vt:lpstr>
      <vt:lpstr>«На солнечной площадке».</vt:lpstr>
      <vt:lpstr>Путешествие на полянке.</vt:lpstr>
      <vt:lpstr>Игра «Солнечные зайчики».</vt:lpstr>
      <vt:lpstr>Вред здоровью. </vt:lpstr>
      <vt:lpstr>Игра «Солнышко и дождик».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здоровья во 2 младшей группе.</dc:title>
  <dc:creator>1</dc:creator>
  <cp:lastModifiedBy>1</cp:lastModifiedBy>
  <cp:revision>11</cp:revision>
  <dcterms:created xsi:type="dcterms:W3CDTF">2011-02-01T15:02:04Z</dcterms:created>
  <dcterms:modified xsi:type="dcterms:W3CDTF">2011-02-01T16:30:01Z</dcterms:modified>
</cp:coreProperties>
</file>