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69" r:id="rId2"/>
    <p:sldId id="270" r:id="rId3"/>
    <p:sldId id="271" r:id="rId4"/>
    <p:sldId id="256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98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EF9A2-A990-4890-A9A1-E85ACB06CA71}" type="datetimeFigureOut">
              <a:rPr lang="ru-RU" smtClean="0"/>
              <a:t>08.01.2011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95E05-3599-4F41-9E39-D017C368746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95E05-3599-4F41-9E39-D017C3687466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F578-EBB3-47D0-883C-52FD63CF473E}" type="datetimeFigureOut">
              <a:rPr lang="ru-RU" smtClean="0"/>
              <a:pPr/>
              <a:t>08.01.2011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CDC9-E147-43F2-BFDB-3BA4D69E79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F578-EBB3-47D0-883C-52FD63CF473E}" type="datetimeFigureOut">
              <a:rPr lang="ru-RU" smtClean="0"/>
              <a:pPr/>
              <a:t>08.01.2011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CDC9-E147-43F2-BFDB-3BA4D69E7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F578-EBB3-47D0-883C-52FD63CF473E}" type="datetimeFigureOut">
              <a:rPr lang="ru-RU" smtClean="0"/>
              <a:pPr/>
              <a:t>08.01.2011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CDC9-E147-43F2-BFDB-3BA4D69E7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F578-EBB3-47D0-883C-52FD63CF473E}" type="datetimeFigureOut">
              <a:rPr lang="ru-RU" smtClean="0"/>
              <a:pPr/>
              <a:t>08.01.2011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CDC9-E147-43F2-BFDB-3BA4D69E7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F578-EBB3-47D0-883C-52FD63CF473E}" type="datetimeFigureOut">
              <a:rPr lang="ru-RU" smtClean="0"/>
              <a:pPr/>
              <a:t>08.01.2011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932CDC9-E147-43F2-BFDB-3BA4D69E7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F578-EBB3-47D0-883C-52FD63CF473E}" type="datetimeFigureOut">
              <a:rPr lang="ru-RU" smtClean="0"/>
              <a:pPr/>
              <a:t>08.01.2011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CDC9-E147-43F2-BFDB-3BA4D69E7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F578-EBB3-47D0-883C-52FD63CF473E}" type="datetimeFigureOut">
              <a:rPr lang="ru-RU" smtClean="0"/>
              <a:pPr/>
              <a:t>08.01.2011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CDC9-E147-43F2-BFDB-3BA4D69E7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F578-EBB3-47D0-883C-52FD63CF473E}" type="datetimeFigureOut">
              <a:rPr lang="ru-RU" smtClean="0"/>
              <a:pPr/>
              <a:t>08.01.2011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CDC9-E147-43F2-BFDB-3BA4D69E7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F578-EBB3-47D0-883C-52FD63CF473E}" type="datetimeFigureOut">
              <a:rPr lang="ru-RU" smtClean="0"/>
              <a:pPr/>
              <a:t>08.01.2011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CDC9-E147-43F2-BFDB-3BA4D69E7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F578-EBB3-47D0-883C-52FD63CF473E}" type="datetimeFigureOut">
              <a:rPr lang="ru-RU" smtClean="0"/>
              <a:pPr/>
              <a:t>08.01.2011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CDC9-E147-43F2-BFDB-3BA4D69E7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F578-EBB3-47D0-883C-52FD63CF473E}" type="datetimeFigureOut">
              <a:rPr lang="ru-RU" smtClean="0"/>
              <a:pPr/>
              <a:t>08.01.2011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CDC9-E147-43F2-BFDB-3BA4D69E7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844F578-EBB3-47D0-883C-52FD63CF473E}" type="datetimeFigureOut">
              <a:rPr lang="ru-RU" smtClean="0"/>
              <a:pPr/>
              <a:t>08.01.2011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932CDC9-E147-43F2-BFDB-3BA4D69E7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wmf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3143271"/>
          </a:xfrm>
        </p:spPr>
        <p:txBody>
          <a:bodyPr>
            <a:noAutofit/>
          </a:bodyPr>
          <a:lstStyle/>
          <a:p>
            <a:r>
              <a:rPr lang="ru-RU" sz="5400" i="1" dirty="0" smtClean="0"/>
              <a:t>Знакомство со строчной буквой «</a:t>
            </a:r>
            <a:r>
              <a:rPr lang="ru-RU" sz="5400" i="1" dirty="0" err="1" smtClean="0"/>
              <a:t>н</a:t>
            </a:r>
            <a:r>
              <a:rPr lang="ru-RU" sz="5400" i="1" dirty="0" smtClean="0"/>
              <a:t>» и упражнения в её написании</a:t>
            </a:r>
            <a:endParaRPr lang="ru-RU" sz="54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29132"/>
            <a:ext cx="6400800" cy="178595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Заруба Наталья Сергеевна</a:t>
            </a:r>
          </a:p>
          <a:p>
            <a:r>
              <a:rPr lang="ru-RU" dirty="0" smtClean="0"/>
              <a:t>г.Краснодар</a:t>
            </a:r>
          </a:p>
          <a:p>
            <a:r>
              <a:rPr lang="ru-RU" dirty="0" smtClean="0"/>
              <a:t>МОУ СОШ №96</a:t>
            </a:r>
          </a:p>
          <a:p>
            <a:r>
              <a:rPr lang="ru-RU" dirty="0" smtClean="0"/>
              <a:t>учитель начальных классов</a:t>
            </a:r>
            <a:endParaRPr lang="ru-RU" dirty="0"/>
          </a:p>
        </p:txBody>
      </p:sp>
      <p:pic>
        <p:nvPicPr>
          <p:cNvPr id="5" name="Picture 30" descr="f_48317aec3ad7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4290"/>
            <a:ext cx="1655762" cy="1054100"/>
          </a:xfrm>
          <a:prstGeom prst="rect">
            <a:avLst/>
          </a:prstGeom>
          <a:noFill/>
        </p:spPr>
      </p:pic>
      <p:pic>
        <p:nvPicPr>
          <p:cNvPr id="6" name="Picture 17" descr="Рисунок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</a:blip>
          <a:srcRect r="31" b="8"/>
          <a:stretch>
            <a:fillRect/>
          </a:stretch>
        </p:blipFill>
        <p:spPr bwMode="auto">
          <a:xfrm>
            <a:off x="7215206" y="5715016"/>
            <a:ext cx="1509714" cy="862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тсканировано 05.01.2011 10-23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428604"/>
            <a:ext cx="8072494" cy="60722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/>
              <a:t>с</a:t>
            </a:r>
            <a:r>
              <a:rPr lang="ru-RU" sz="4800" dirty="0" smtClean="0"/>
              <a:t>танция</a:t>
            </a:r>
            <a:r>
              <a:rPr lang="ru-RU" dirty="0" smtClean="0"/>
              <a:t> «</a:t>
            </a:r>
            <a:r>
              <a:rPr lang="ru-RU" sz="6000" b="1" i="1" dirty="0" err="1" smtClean="0"/>
              <a:t>Отдыхайкино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iCAYLWN3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1500174"/>
            <a:ext cx="5888848" cy="4708525"/>
          </a:xfrm>
        </p:spPr>
      </p:pic>
      <p:pic>
        <p:nvPicPr>
          <p:cNvPr id="5" name="Picture 12" descr="бе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84"/>
            <a:ext cx="2214546" cy="5500726"/>
          </a:xfrm>
          <a:prstGeom prst="rect">
            <a:avLst/>
          </a:prstGeom>
          <a:noFill/>
        </p:spPr>
      </p:pic>
      <p:pic>
        <p:nvPicPr>
          <p:cNvPr id="6" name="Picture 14" descr="берёз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2214554"/>
            <a:ext cx="1857388" cy="4429156"/>
          </a:xfrm>
          <a:prstGeom prst="rect">
            <a:avLst/>
          </a:prstGeom>
          <a:noFill/>
        </p:spPr>
      </p:pic>
      <p:pic>
        <p:nvPicPr>
          <p:cNvPr id="7" name="Picture 19" descr="Рисунок8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</a:blip>
          <a:srcRect r="53" b="75"/>
          <a:stretch>
            <a:fillRect/>
          </a:stretch>
        </p:blipFill>
        <p:spPr bwMode="auto">
          <a:xfrm>
            <a:off x="1071538" y="5746750"/>
            <a:ext cx="1728788" cy="111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/>
              <a:t>с</a:t>
            </a:r>
            <a:r>
              <a:rPr lang="ru-RU" sz="4800" dirty="0" smtClean="0"/>
              <a:t>танция</a:t>
            </a:r>
            <a:r>
              <a:rPr lang="ru-RU" dirty="0" smtClean="0"/>
              <a:t> «</a:t>
            </a:r>
            <a:r>
              <a:rPr lang="ru-RU" sz="6000" b="1" i="1" dirty="0" err="1" smtClean="0"/>
              <a:t>Слогайкино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iCAYLWN3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0606" y="1600200"/>
            <a:ext cx="7062788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/>
              <a:t>Рефлексия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500174"/>
            <a:ext cx="7858180" cy="4953000"/>
          </a:xfrm>
        </p:spPr>
        <p:txBody>
          <a:bodyPr>
            <a:normAutofit/>
          </a:bodyPr>
          <a:lstStyle/>
          <a:p>
            <a:r>
              <a:rPr lang="ru-RU" sz="4000" b="1" dirty="0"/>
              <a:t>Мне на уроке было…….</a:t>
            </a:r>
          </a:p>
          <a:p>
            <a:r>
              <a:rPr lang="ru-RU" sz="4000" b="1" dirty="0"/>
              <a:t>Я понял (а) ……</a:t>
            </a:r>
          </a:p>
          <a:p>
            <a:r>
              <a:rPr lang="ru-RU" sz="4000" b="1" dirty="0"/>
              <a:t>Особенно мне понравилось……</a:t>
            </a:r>
          </a:p>
          <a:p>
            <a:r>
              <a:rPr lang="ru-RU" sz="4000" b="1" dirty="0"/>
              <a:t>Мне было трудно(легко)……..</a:t>
            </a:r>
          </a:p>
          <a:p>
            <a:r>
              <a:rPr lang="ru-RU" sz="4000" b="1" dirty="0"/>
              <a:t>Теперь я знаю (умею)……..  </a:t>
            </a:r>
          </a:p>
          <a:p>
            <a:pPr>
              <a:buFont typeface="Wingdings" pitchFamily="2" charset="2"/>
              <a:buNone/>
            </a:pPr>
            <a:endParaRPr lang="ru-RU" sz="4000" b="1" dirty="0"/>
          </a:p>
          <a:p>
            <a:pPr>
              <a:buFont typeface="Wingdings" pitchFamily="2" charset="2"/>
              <a:buNone/>
            </a:pPr>
            <a:endParaRPr lang="ru-RU" sz="4000" b="1" i="1" dirty="0"/>
          </a:p>
        </p:txBody>
      </p:sp>
      <p:pic>
        <p:nvPicPr>
          <p:cNvPr id="4" name="Picture 4" descr="C:\Documents and Settings\323\Рабочий стол\Новая папка (3)\46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4143380"/>
            <a:ext cx="15843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a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4532" y="785794"/>
            <a:ext cx="6510805" cy="5357850"/>
          </a:xfrm>
          <a:prstGeom prst="rect">
            <a:avLst/>
          </a:prstGeom>
        </p:spPr>
      </p:pic>
      <p:pic>
        <p:nvPicPr>
          <p:cNvPr id="5" name="Picture 18" descr="дуб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85860"/>
            <a:ext cx="2285984" cy="5300662"/>
          </a:xfrm>
          <a:prstGeom prst="rect">
            <a:avLst/>
          </a:prstGeom>
          <a:noFill/>
        </p:spPr>
      </p:pic>
      <p:pic>
        <p:nvPicPr>
          <p:cNvPr id="6" name="Picture 17" descr="дуб 1"/>
          <p:cNvPicPr>
            <a:picLocks noChangeAspect="1" noChangeArrowheads="1"/>
          </p:cNvPicPr>
          <p:nvPr/>
        </p:nvPicPr>
        <p:blipFill>
          <a:blip r:embed="rId4" cstate="print"/>
          <a:srcRect b="32133"/>
          <a:stretch>
            <a:fillRect/>
          </a:stretch>
        </p:blipFill>
        <p:spPr bwMode="auto">
          <a:xfrm>
            <a:off x="7429520" y="1000108"/>
            <a:ext cx="1714480" cy="3786214"/>
          </a:xfrm>
          <a:prstGeom prst="rect">
            <a:avLst/>
          </a:prstGeom>
          <a:noFill/>
        </p:spPr>
      </p:pic>
      <p:pic>
        <p:nvPicPr>
          <p:cNvPr id="7" name="Picture 25" descr="yad-ras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4500570"/>
            <a:ext cx="1266138" cy="1857388"/>
          </a:xfrm>
          <a:prstGeom prst="rect">
            <a:avLst/>
          </a:prstGeom>
          <a:noFill/>
        </p:spPr>
      </p:pic>
      <p:pic>
        <p:nvPicPr>
          <p:cNvPr id="8" name="Picture 20" descr="рыжик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5286388"/>
            <a:ext cx="1428760" cy="1428760"/>
          </a:xfrm>
          <a:prstGeom prst="rect">
            <a:avLst/>
          </a:prstGeom>
          <a:noFill/>
        </p:spPr>
      </p:pic>
      <p:pic>
        <p:nvPicPr>
          <p:cNvPr id="9" name="Picture 28" descr="de19_03_0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6500826" y="4286255"/>
            <a:ext cx="1025524" cy="1285885"/>
          </a:xfrm>
          <a:prstGeom prst="rect">
            <a:avLst/>
          </a:prstGeom>
          <a:noFill/>
        </p:spPr>
      </p:pic>
      <p:pic>
        <p:nvPicPr>
          <p:cNvPr id="11" name="Picture 14" descr="467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7CBD6"/>
              </a:clrFrom>
              <a:clrTo>
                <a:srgbClr val="C7CBD6">
                  <a:alpha val="0"/>
                </a:srgbClr>
              </a:clrTo>
            </a:clrChange>
          </a:blip>
          <a:srcRect r="-21" b="185"/>
          <a:stretch>
            <a:fillRect/>
          </a:stretch>
        </p:blipFill>
        <p:spPr bwMode="auto">
          <a:xfrm>
            <a:off x="4500562" y="0"/>
            <a:ext cx="1512887" cy="1584325"/>
          </a:xfrm>
          <a:prstGeom prst="rect">
            <a:avLst/>
          </a:prstGeom>
          <a:noFill/>
        </p:spPr>
      </p:pic>
      <p:pic>
        <p:nvPicPr>
          <p:cNvPr id="12" name="Picture 18" descr="Рисунок1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</a:blip>
          <a:srcRect r="21" b="96"/>
          <a:stretch>
            <a:fillRect/>
          </a:stretch>
        </p:blipFill>
        <p:spPr bwMode="auto">
          <a:xfrm>
            <a:off x="7358082" y="5357826"/>
            <a:ext cx="1008063" cy="700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73050"/>
            <a:ext cx="5857916" cy="727058"/>
          </a:xfrm>
        </p:spPr>
        <p:txBody>
          <a:bodyPr>
            <a:normAutofit fontScale="90000"/>
          </a:bodyPr>
          <a:lstStyle/>
          <a:p>
            <a:r>
              <a:rPr lang="ru-RU" sz="2800" i="1" dirty="0" smtClean="0">
                <a:solidFill>
                  <a:schemeClr val="accent5"/>
                </a:solidFill>
              </a:rPr>
              <a:t>Какое слово здесь зашифровано ?</a:t>
            </a:r>
            <a:endParaRPr lang="ru-RU" sz="2800" i="1" dirty="0">
              <a:solidFill>
                <a:schemeClr val="accent5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643173" y="1857375"/>
            <a:ext cx="4643471" cy="7143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5" name="Содержимое 4" descr="незнайка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43108" cy="2786058"/>
          </a:xfrm>
          <a:prstGeom prst="rect">
            <a:avLst/>
          </a:prstGeom>
        </p:spPr>
      </p:pic>
      <p:sp>
        <p:nvSpPr>
          <p:cNvPr id="7" name="Прямоугольный треугольник 6"/>
          <p:cNvSpPr/>
          <p:nvPr/>
        </p:nvSpPr>
        <p:spPr>
          <a:xfrm>
            <a:off x="2643174" y="3071810"/>
            <a:ext cx="928694" cy="785818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>
            <a:off x="4500562" y="3071810"/>
            <a:ext cx="928694" cy="785818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 rot="10800000">
            <a:off x="4500562" y="3071810"/>
            <a:ext cx="928694" cy="785818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 rot="10800000">
            <a:off x="2643174" y="3071810"/>
            <a:ext cx="928694" cy="785818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71868" y="3071810"/>
            <a:ext cx="92869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429256" y="3071810"/>
            <a:ext cx="92869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ый треугольник 12"/>
          <p:cNvSpPr/>
          <p:nvPr/>
        </p:nvSpPr>
        <p:spPr>
          <a:xfrm>
            <a:off x="6357950" y="3071810"/>
            <a:ext cx="928694" cy="785818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ый треугольник 13"/>
          <p:cNvSpPr/>
          <p:nvPr/>
        </p:nvSpPr>
        <p:spPr>
          <a:xfrm rot="10800000">
            <a:off x="6357950" y="3071810"/>
            <a:ext cx="928694" cy="785818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/>
          <p:cNvSpPr/>
          <p:nvPr/>
        </p:nvSpPr>
        <p:spPr>
          <a:xfrm>
            <a:off x="2643174" y="4500570"/>
            <a:ext cx="928694" cy="928694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ый треугольник 15"/>
          <p:cNvSpPr/>
          <p:nvPr/>
        </p:nvSpPr>
        <p:spPr>
          <a:xfrm>
            <a:off x="4500562" y="4500570"/>
            <a:ext cx="928694" cy="928694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ый треугольник 16"/>
          <p:cNvSpPr/>
          <p:nvPr/>
        </p:nvSpPr>
        <p:spPr>
          <a:xfrm rot="10800000">
            <a:off x="4500562" y="4500570"/>
            <a:ext cx="928694" cy="928694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ый треугольник 17"/>
          <p:cNvSpPr/>
          <p:nvPr/>
        </p:nvSpPr>
        <p:spPr>
          <a:xfrm rot="10800000">
            <a:off x="2643174" y="4500570"/>
            <a:ext cx="928694" cy="928694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71868" y="4500570"/>
            <a:ext cx="928694" cy="92869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429256" y="4500570"/>
            <a:ext cx="928694" cy="9286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ый треугольник 20"/>
          <p:cNvSpPr/>
          <p:nvPr/>
        </p:nvSpPr>
        <p:spPr>
          <a:xfrm>
            <a:off x="6357950" y="4500570"/>
            <a:ext cx="928694" cy="928694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ый треугольник 21"/>
          <p:cNvSpPr/>
          <p:nvPr/>
        </p:nvSpPr>
        <p:spPr>
          <a:xfrm rot="10800000">
            <a:off x="6357950" y="4500570"/>
            <a:ext cx="928694" cy="928694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4" descr="Рисунок3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</a:blip>
          <a:srcRect r="21" b="93"/>
          <a:stretch>
            <a:fillRect/>
          </a:stretch>
        </p:blipFill>
        <p:spPr bwMode="auto">
          <a:xfrm>
            <a:off x="1428728" y="5500702"/>
            <a:ext cx="1584325" cy="1101725"/>
          </a:xfrm>
          <a:prstGeom prst="rect">
            <a:avLst/>
          </a:prstGeom>
          <a:noFill/>
        </p:spPr>
      </p:pic>
      <p:pic>
        <p:nvPicPr>
          <p:cNvPr id="24" name="Picture 24" descr="Рисунок3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</a:blip>
          <a:srcRect r="21" b="93"/>
          <a:stretch>
            <a:fillRect/>
          </a:stretch>
        </p:blipFill>
        <p:spPr bwMode="auto">
          <a:xfrm>
            <a:off x="357158" y="5381625"/>
            <a:ext cx="2000264" cy="1101725"/>
          </a:xfrm>
          <a:prstGeom prst="rect">
            <a:avLst/>
          </a:prstGeom>
          <a:noFill/>
        </p:spPr>
      </p:pic>
      <p:pic>
        <p:nvPicPr>
          <p:cNvPr id="25" name="Picture 15" descr="SNAK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5500702"/>
            <a:ext cx="1223962" cy="874712"/>
          </a:xfrm>
          <a:prstGeom prst="rect">
            <a:avLst/>
          </a:prstGeom>
          <a:noFill/>
        </p:spPr>
      </p:pic>
      <p:pic>
        <p:nvPicPr>
          <p:cNvPr id="26" name="Picture 15" descr="SNAK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5786454"/>
            <a:ext cx="1223962" cy="874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85720" y="428604"/>
            <a:ext cx="8429684" cy="3429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071942"/>
            <a:ext cx="8072494" cy="1571636"/>
          </a:xfrm>
        </p:spPr>
        <p:txBody>
          <a:bodyPr>
            <a:normAutofit fontScale="92500"/>
          </a:bodyPr>
          <a:lstStyle/>
          <a:p>
            <a:r>
              <a:rPr lang="ru-RU" sz="6600" b="1" dirty="0" smtClean="0">
                <a:solidFill>
                  <a:schemeClr val="tx1"/>
                </a:solidFill>
              </a:rPr>
              <a:t>Мы    купили   билет.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143116"/>
            <a:ext cx="178595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2143116"/>
            <a:ext cx="2286016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929322" y="2143116"/>
            <a:ext cx="2214578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1214422"/>
            <a:ext cx="571504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/>
              <a:t>с</a:t>
            </a:r>
            <a:r>
              <a:rPr lang="ru-RU" sz="4800" dirty="0" smtClean="0"/>
              <a:t>танция</a:t>
            </a:r>
            <a:r>
              <a:rPr lang="ru-RU" dirty="0" smtClean="0"/>
              <a:t> «</a:t>
            </a:r>
            <a:r>
              <a:rPr lang="ru-RU" sz="6000" b="1" i="1" dirty="0" err="1" smtClean="0"/>
              <a:t>Разминайкино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iCAYLWN3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0606" y="1600200"/>
            <a:ext cx="7062788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/>
              <a:t>Звуки</a:t>
            </a:r>
            <a:endParaRPr lang="ru-RU" sz="7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         гласные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</a:t>
            </a:r>
            <a:r>
              <a:rPr lang="ru-RU" sz="3600" dirty="0" smtClean="0"/>
              <a:t>согласные</a:t>
            </a:r>
            <a:endParaRPr lang="ru-RU" sz="3600" dirty="0"/>
          </a:p>
        </p:txBody>
      </p:sp>
      <p:pic>
        <p:nvPicPr>
          <p:cNvPr id="7" name="Содержимое 6" descr="33963985_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28662" y="2174874"/>
            <a:ext cx="2664475" cy="4325959"/>
          </a:xfrm>
        </p:spPr>
      </p:pic>
      <p:pic>
        <p:nvPicPr>
          <p:cNvPr id="10" name="Содержимое 9" descr="Отсканировано 05.01.2011 10-17.bmp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14942" y="2143116"/>
            <a:ext cx="2643206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/>
              <a:t>с</a:t>
            </a:r>
            <a:r>
              <a:rPr lang="ru-RU" sz="4800" dirty="0" smtClean="0"/>
              <a:t>танция</a:t>
            </a:r>
            <a:r>
              <a:rPr lang="ru-RU" dirty="0" smtClean="0"/>
              <a:t> «</a:t>
            </a:r>
            <a:r>
              <a:rPr lang="ru-RU" sz="6000" b="1" i="1" dirty="0" err="1" smtClean="0"/>
              <a:t>Повторяйкино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8" name="Содержимое 7" descr="iCAZOV2L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5849" y="1600200"/>
            <a:ext cx="6292302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/>
              <a:t>с</a:t>
            </a:r>
            <a:r>
              <a:rPr lang="ru-RU" sz="4800" dirty="0" smtClean="0"/>
              <a:t>танция</a:t>
            </a:r>
            <a:r>
              <a:rPr lang="ru-RU" dirty="0" smtClean="0"/>
              <a:t> «</a:t>
            </a:r>
            <a:r>
              <a:rPr lang="ru-RU" sz="6000" b="1" i="1" dirty="0" err="1" smtClean="0"/>
              <a:t>Зарядкино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" name="Содержимое 5" descr="iCA8L1AS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5849" y="1600200"/>
            <a:ext cx="6292302" cy="4708525"/>
          </a:xfrm>
        </p:spPr>
      </p:pic>
      <p:pic>
        <p:nvPicPr>
          <p:cNvPr id="5" name="Picture 12" descr="Giraf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428736"/>
            <a:ext cx="2027243" cy="4851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571481"/>
            <a:ext cx="3614734" cy="4572032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Инструмент бывалый</a:t>
            </a:r>
          </a:p>
          <a:p>
            <a:r>
              <a:rPr lang="ru-RU" sz="3200" i="1" dirty="0" smtClean="0"/>
              <a:t>Не большой, не малый.</a:t>
            </a:r>
          </a:p>
          <a:p>
            <a:r>
              <a:rPr lang="ru-RU" sz="3200" i="1" dirty="0" smtClean="0"/>
              <a:t>У него полно забот:</a:t>
            </a:r>
          </a:p>
          <a:p>
            <a:r>
              <a:rPr lang="ru-RU" sz="3200" i="1" dirty="0" smtClean="0"/>
              <a:t>Он и режет и стрижёт.</a:t>
            </a:r>
            <a:endParaRPr lang="ru-RU" sz="3200" i="1" dirty="0"/>
          </a:p>
        </p:txBody>
      </p:sp>
      <p:pic>
        <p:nvPicPr>
          <p:cNvPr id="5" name="Содержимое 4" descr="iCAE27R0F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14810" y="785794"/>
            <a:ext cx="4471990" cy="40242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71</TotalTime>
  <Words>103</Words>
  <Application>Microsoft Office PowerPoint</Application>
  <PresentationFormat>Экран (4:3)</PresentationFormat>
  <Paragraphs>26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Знакомство со строчной буквой «н» и упражнения в её написании</vt:lpstr>
      <vt:lpstr>Слайд 2</vt:lpstr>
      <vt:lpstr>Какое слово здесь зашифровано ?</vt:lpstr>
      <vt:lpstr>Слайд 4</vt:lpstr>
      <vt:lpstr>станция «Разминайкино»</vt:lpstr>
      <vt:lpstr>Звуки</vt:lpstr>
      <vt:lpstr>станция «Повторяйкино»</vt:lpstr>
      <vt:lpstr>станция «Зарядкино»</vt:lpstr>
      <vt:lpstr>Слайд 9</vt:lpstr>
      <vt:lpstr>Слайд 10</vt:lpstr>
      <vt:lpstr>станция «Отдыхайкино»</vt:lpstr>
      <vt:lpstr>станция «Слогайкино»</vt:lpstr>
      <vt:lpstr>Рефлексия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9</cp:revision>
  <dcterms:created xsi:type="dcterms:W3CDTF">2011-01-05T07:30:11Z</dcterms:created>
  <dcterms:modified xsi:type="dcterms:W3CDTF">2011-01-08T19:00:52Z</dcterms:modified>
</cp:coreProperties>
</file>