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62" r:id="rId3"/>
    <p:sldId id="258" r:id="rId4"/>
    <p:sldId id="260" r:id="rId5"/>
    <p:sldId id="263" r:id="rId6"/>
    <p:sldId id="264" r:id="rId7"/>
    <p:sldId id="281" r:id="rId8"/>
    <p:sldId id="265" r:id="rId9"/>
    <p:sldId id="278" r:id="rId10"/>
    <p:sldId id="279" r:id="rId11"/>
    <p:sldId id="280" r:id="rId12"/>
    <p:sldId id="267" r:id="rId13"/>
    <p:sldId id="268" r:id="rId14"/>
    <p:sldId id="269" r:id="rId15"/>
    <p:sldId id="270" r:id="rId16"/>
    <p:sldId id="271" r:id="rId17"/>
    <p:sldId id="275" r:id="rId18"/>
    <p:sldId id="282" r:id="rId19"/>
    <p:sldId id="283" r:id="rId20"/>
    <p:sldId id="284" r:id="rId21"/>
    <p:sldId id="28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BF132-F4D0-4B0D-9A18-3A234412152E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21634-C467-4AFC-97EA-4D5BC2978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21634-C467-4AFC-97EA-4D5BC2978E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21634-C467-4AFC-97EA-4D5BC2978E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21634-C467-4AFC-97EA-4D5BC2978E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21634-C467-4AFC-97EA-4D5BC2978E4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0490DE-8516-42BF-BAE1-2851B1A192F7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B88482-542F-4CCA-9B2F-F13EDC8E3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wx.ru/02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1296144"/>
          </a:xfrm>
        </p:spPr>
        <p:txBody>
          <a:bodyPr anchor="b">
            <a:noAutofit/>
          </a:bodyPr>
          <a:lstStyle/>
          <a:p>
            <a:pPr algn="ctr"/>
            <a:r>
              <a:rPr lang="ru-RU" sz="8000" b="1" i="1" dirty="0" smtClean="0">
                <a:ln w="3155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Lucida Sans Unicode" pitchFamily="34" charset="0"/>
              </a:rPr>
              <a:t>СИНТЕТИЧЕСКИЕ</a:t>
            </a: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Lucida Sans Unicode" pitchFamily="34" charset="0"/>
              </a:rPr>
              <a:t> </a:t>
            </a:r>
            <a:endParaRPr lang="ru-RU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916832"/>
            <a:ext cx="8714936" cy="4941168"/>
          </a:xfrm>
          <a:noFill/>
          <a:ln>
            <a:noFill/>
          </a:ln>
        </p:spPr>
        <p:txBody>
          <a:bodyPr>
            <a:noAutofit/>
          </a:bodyPr>
          <a:lstStyle/>
          <a:p>
            <a:pPr marL="550926" indent="-514350" algn="l"/>
            <a: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ВИДЫ</a:t>
            </a:r>
            <a: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ИСКУССТВ</a:t>
            </a:r>
            <a:b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</a:t>
            </a:r>
            <a:b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                                                                                                      </a:t>
            </a: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Антипина  </a:t>
            </a: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В.Е.</a:t>
            </a:r>
            <a:b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                                                                                                                                     учитель  </a:t>
            </a: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информатики</a:t>
            </a:r>
            <a:b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                                                                                                                                    НОУ </a:t>
            </a: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Школа – интернат №25 ОАО «РЖД»,</a:t>
            </a:r>
            <a:b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                                                                                                                                     г</a:t>
            </a: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. Вихоревка, Иркутской обл</a:t>
            </a: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  <a:b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                                                                                                                                    </a:t>
            </a:r>
            <a:r>
              <a:rPr lang="ru-RU" sz="1200" b="0" dirty="0" err="1" smtClean="0">
                <a:solidFill>
                  <a:srgbClr val="FFFF00"/>
                </a:solidFill>
                <a:cs typeface="Arial" pitchFamily="34" charset="0"/>
              </a:rPr>
              <a:t>Варавенко</a:t>
            </a: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Н.В</a:t>
            </a: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.</a:t>
            </a:r>
            <a:b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                                   </a:t>
            </a: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                                                                                                учитель </a:t>
            </a: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изобразительного искусства</a:t>
            </a:r>
            <a:b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                                     </a:t>
            </a: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                                                                                              НОУ </a:t>
            </a: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Школа – интернат №25 ОАО «РЖД»,</a:t>
            </a:r>
            <a:b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                                    </a:t>
            </a: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                                                                                               </a:t>
            </a: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г. Вихоревка, Иркутской обл.</a:t>
            </a:r>
            <a:b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</a:br>
            <a:r>
              <a:rPr lang="ru-RU" sz="1200" b="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ru-RU" sz="1400" b="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ru-RU" sz="1400" b="0" dirty="0" smtClean="0">
                <a:solidFill>
                  <a:srgbClr val="FFFF00"/>
                </a:solidFill>
              </a:rPr>
              <a:t/>
            </a:r>
            <a:br>
              <a:rPr lang="ru-RU" sz="1400" b="0" dirty="0" smtClean="0">
                <a:solidFill>
                  <a:srgbClr val="FFFF00"/>
                </a:solidFill>
              </a:rPr>
            </a:br>
            <a:r>
              <a:rPr lang="ru-RU" sz="1400" b="0" dirty="0" smtClean="0">
                <a:solidFill>
                  <a:srgbClr val="FFFF00"/>
                </a:solidFill>
              </a:rPr>
              <a:t/>
            </a:r>
            <a:br>
              <a:rPr lang="ru-RU" sz="1400" b="0" dirty="0" smtClean="0">
                <a:solidFill>
                  <a:srgbClr val="FFFF00"/>
                </a:solidFill>
              </a:rPr>
            </a:br>
            <a:endParaRPr lang="ru-RU" sz="1400" b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sz="5100" b="1" dirty="0" smtClean="0">
                <a:solidFill>
                  <a:srgbClr val="FFFF00"/>
                </a:solidFill>
              </a:rPr>
              <a:t>КАК  ОТКРЫТЬ  ГРАФИЧЕСКИЙ </a:t>
            </a:r>
            <a:br>
              <a:rPr lang="ru-RU" sz="5100" b="1" dirty="0" smtClean="0">
                <a:solidFill>
                  <a:srgbClr val="FFFF00"/>
                </a:solidFill>
              </a:rPr>
            </a:br>
            <a:r>
              <a:rPr lang="ru-RU" sz="5100" b="1" dirty="0" smtClean="0">
                <a:solidFill>
                  <a:srgbClr val="FFFF00"/>
                </a:solidFill>
              </a:rPr>
              <a:t>                     РЕДАКТОР </a:t>
            </a:r>
            <a:endParaRPr lang="ru-RU" sz="5100" dirty="0"/>
          </a:p>
        </p:txBody>
      </p:sp>
      <p:pic>
        <p:nvPicPr>
          <p:cNvPr id="3074" name="Picture 2" descr="F:\2011-01 (янв)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60640" cy="46085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8362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ИНСТРУМЕНТЫ  И  КРАСКИ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F:\2011-01 (янв)\сканирование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83264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   КАК  НАРИСОВАТЬ  ОВАЛ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3" name="Picture 3" descr="F:\2011-01 (янв)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760640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ИЗОГНУТЫЕ  ЛИНИИ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7" name="Picture 3" descr="F:\2011-01 (янв)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336704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48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5100" b="1" dirty="0" smtClean="0">
                <a:solidFill>
                  <a:srgbClr val="FFFF00"/>
                </a:solidFill>
              </a:rPr>
              <a:t>КАК  СТЕРЕТЬ  ИЗОБРАЖЕНИЕ</a:t>
            </a:r>
            <a:endParaRPr lang="ru-RU" sz="51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F:\2011-01 (янв)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97666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ru-RU" b="1" spc="-150" dirty="0" smtClean="0">
                <a:solidFill>
                  <a:srgbClr val="FFFF00"/>
                </a:solidFill>
              </a:rPr>
              <a:t> КАК  ЗАКРАСИТЬ  ФОРМУ  </a:t>
            </a:r>
            <a:endParaRPr lang="ru-RU" b="1" spc="-150" dirty="0">
              <a:solidFill>
                <a:srgbClr val="FFFF00"/>
              </a:solidFill>
            </a:endParaRPr>
          </a:p>
        </p:txBody>
      </p:sp>
      <p:pic>
        <p:nvPicPr>
          <p:cNvPr id="9218" name="Picture 2" descr="F:\2011-01 (янв)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976664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СЛОЖНЫЕ  ФОРМЫ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F:\2011-01 (янв)\сканирование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18457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ОШИБКИ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Если  вы  допустили  ошибку, то  её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можно  исправить  нажав  одновременно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на  клавиши  </a:t>
            </a:r>
            <a:r>
              <a:rPr lang="en-US" dirty="0" smtClean="0">
                <a:solidFill>
                  <a:srgbClr val="7030A0"/>
                </a:solidFill>
              </a:rPr>
              <a:t>CTRLE  </a:t>
            </a:r>
            <a:r>
              <a:rPr lang="ru-RU" dirty="0" smtClean="0">
                <a:solidFill>
                  <a:schemeClr val="bg1"/>
                </a:solidFill>
              </a:rPr>
              <a:t>и  </a:t>
            </a:r>
            <a:r>
              <a:rPr lang="en-US" dirty="0" smtClean="0">
                <a:solidFill>
                  <a:srgbClr val="7030A0"/>
                </a:solidFill>
              </a:rPr>
              <a:t>Z</a:t>
            </a:r>
            <a:r>
              <a:rPr lang="ru-RU" dirty="0" smtClean="0">
                <a:solidFill>
                  <a:schemeClr val="bg1"/>
                </a:solidFill>
              </a:rPr>
              <a:t>.  Для  того, чтобы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полностью  стереть  изображение  нажмите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на  клавиши  </a:t>
            </a:r>
            <a:r>
              <a:rPr lang="en-US" dirty="0" smtClean="0">
                <a:solidFill>
                  <a:srgbClr val="7030A0"/>
                </a:solidFill>
              </a:rPr>
              <a:t>CTRLE</a:t>
            </a:r>
            <a:r>
              <a:rPr lang="ru-RU" dirty="0" smtClean="0">
                <a:solidFill>
                  <a:schemeClr val="bg1"/>
                </a:solidFill>
              </a:rPr>
              <a:t>  и  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ru-RU" dirty="0" smtClean="0">
                <a:solidFill>
                  <a:schemeClr val="bg1"/>
                </a:solidFill>
              </a:rPr>
              <a:t>. Затем  в </a:t>
            </a:r>
            <a:r>
              <a:rPr lang="ru-RU" dirty="0" err="1" smtClean="0">
                <a:solidFill>
                  <a:schemeClr val="bg1"/>
                </a:solidFill>
              </a:rPr>
              <a:t>появив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шемся</a:t>
            </a:r>
            <a:r>
              <a:rPr lang="ru-RU" dirty="0" smtClean="0">
                <a:solidFill>
                  <a:schemeClr val="bg1"/>
                </a:solidFill>
              </a:rPr>
              <a:t>  окошке  щёлкните  «мышью»  </a:t>
            </a:r>
            <a:r>
              <a:rPr lang="en-US" dirty="0" smtClean="0">
                <a:solidFill>
                  <a:srgbClr val="7030A0"/>
                </a:solidFill>
              </a:rPr>
              <a:t>NO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НИЗКИЙ  УРОВЕНЬ  СЛОЖНОСТИ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F:\2011-01 (янв)\2010-12 (дек)\сканирование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752528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СРЕДНИЙ  УРОВЕНЬ  СЛОЖНОСТИ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F:\2011-01 (янв)\2010-12 (дек)\сканирование0020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320277" cy="49971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dirty="0" smtClean="0"/>
              <a:t>      </a:t>
            </a: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ВИДЫ  ИСКУССТВ:</a:t>
            </a:r>
            <a:endParaRPr lang="ru-RU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268760"/>
            <a:ext cx="1800200" cy="128473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933056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708920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157192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196752"/>
            <a:ext cx="1800200" cy="130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5085184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2636912"/>
            <a:ext cx="134530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flipH="1">
            <a:off x="3203848" y="573325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СКУЛЬПТУРА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19888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КИНО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203848" y="249289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ЖИВОПИСЬ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306896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ДЕКОРАТИВНО –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ПРИКЛАДНОЕ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40050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ТЕАТР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46531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ГРАФИКА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52292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141277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АРХИТЕКТУРА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5040052" y="2312876"/>
            <a:ext cx="1656184" cy="86409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2699792" y="2060848"/>
            <a:ext cx="792088" cy="7920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411760" y="3429000"/>
            <a:ext cx="720080" cy="2160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7" idx="3"/>
          </p:cNvCxnSpPr>
          <p:nvPr/>
        </p:nvCxnSpPr>
        <p:spPr>
          <a:xfrm>
            <a:off x="4932040" y="4235897"/>
            <a:ext cx="1368152" cy="1292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148064" y="5013176"/>
            <a:ext cx="1224136" cy="8640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 flipV="1">
            <a:off x="2339752" y="6093294"/>
            <a:ext cx="864096" cy="2160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2159732" y="2384884"/>
            <a:ext cx="1800200" cy="14401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9" idx="3"/>
          </p:cNvCxnSpPr>
          <p:nvPr/>
        </p:nvCxnSpPr>
        <p:spPr>
          <a:xfrm flipV="1">
            <a:off x="4860032" y="2636912"/>
            <a:ext cx="1224136" cy="28231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46854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ВЫСОКИЙ  УРОВЕНЬ  СЛОЖНОСТИ</a:t>
            </a:r>
            <a:endParaRPr lang="ru-RU" dirty="0"/>
          </a:p>
        </p:txBody>
      </p:sp>
      <p:pic>
        <p:nvPicPr>
          <p:cNvPr id="13314" name="Picture 2" descr="F:\2011-01 (янв)\2010-12 (дек)\сканирование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00200"/>
            <a:ext cx="4176464" cy="47811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ВЫСОКИЙ  УРОВЕНЬ  СЛОЖНОСТИ</a:t>
            </a:r>
            <a:endParaRPr lang="ru-RU" dirty="0"/>
          </a:p>
        </p:txBody>
      </p:sp>
      <p:pic>
        <p:nvPicPr>
          <p:cNvPr id="14338" name="Picture 2" descr="F:\2011-01 (янв)\2010-12 (дек)\сканирование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00200"/>
            <a:ext cx="4104455" cy="49251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Список  литературы: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5069160"/>
          </a:xfrm>
        </p:spPr>
        <p:txBody>
          <a:bodyPr>
            <a:normAutofit/>
          </a:bodyPr>
          <a:lstStyle/>
          <a:p>
            <a:pPr marL="550926" indent="-514350"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«Нетрадиционные  виды  искусства»; Мартынов; изд. 2007 г.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«Нательное  искусство»;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Чокорев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изд. 2006 г.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«Большой  самоучитель  рисования»;</a:t>
            </a:r>
          </a:p>
          <a:p>
            <a:pPr marL="550926" indent="-514350">
              <a:buClrTx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пер. с англ.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О.Солодовниковой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550926" indent="-514350">
              <a:buClrTx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Н. Веденеевой, А. Евсеевой, - М.: ЗАО</a:t>
            </a:r>
          </a:p>
          <a:p>
            <a:pPr marL="550926" indent="-514350">
              <a:buClrTx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«РОСМЭН - ПРЕСС», 2007 г.</a:t>
            </a:r>
          </a:p>
          <a:p>
            <a:pPr marL="550926" indent="-514350">
              <a:buClrTx/>
              <a:buNone/>
            </a:pPr>
            <a:r>
              <a:rPr lang="ru-RU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     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ru-RU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www</a:t>
            </a:r>
            <a:r>
              <a:rPr lang="ru-RU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company</a:t>
            </a:r>
            <a:r>
              <a:rPr lang="ru-RU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cwx</a:t>
            </a:r>
            <a:r>
              <a:rPr lang="ru-RU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ru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/024</a:t>
            </a:r>
            <a:r>
              <a:rPr lang="ru-RU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html</a:t>
            </a:r>
            <a:endParaRPr lang="en-US" sz="28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50926" indent="-514350">
              <a:buClrTx/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50926" indent="-514350">
              <a:buClrTx/>
              <a:buNone/>
            </a:pP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50926" indent="-514350">
              <a:buClrTx/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1"/>
            <a:ext cx="7467600" cy="522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СПАСИБО</a:t>
            </a:r>
          </a:p>
          <a:p>
            <a:pPr algn="ctr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ЗА </a:t>
            </a:r>
          </a:p>
          <a:p>
            <a:pPr algn="ctr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ВНИМАНИЕ!</a:t>
            </a:r>
          </a:p>
          <a:p>
            <a:pPr algn="ctr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          СИНТЕТИЧЕСКИЕ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              ИСКУССТВА –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9289032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ТАКИЕ  ВИДЫ   ХУДОЖЕСТВЕННОГО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ТВОРЧЕСТВА, КОТОРЫЕ  ПРЕДСТАВЛЯЮТ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СОБОЙ  ОРГАНИЧЕСКОЕ  СЛИЯНИЕ  ИЛИ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ОТНОСИТЕЛЬНО  СВОБОДНУЮ  КОМБИНАЦИЮ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РАЗНЫХ  ВИДОВ  ИСКУССТВ, ОБРАЗУЮЩИХ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КАЧЕСТВЕННО  НОВОЕ  И  ЕДИНОЕ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ЭСТЕТИЧЕСКОЕ  ЦЕЛОЕ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СИНТЕТИЧЕСКИЕ  ВИДЫ</a:t>
            </a:r>
            <a:b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ИСКУССТВ</a:t>
            </a:r>
            <a:endParaRPr lang="ru-RU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068960"/>
            <a:ext cx="2016224" cy="2016224"/>
          </a:xfrm>
        </p:spPr>
      </p:pic>
      <p:sp>
        <p:nvSpPr>
          <p:cNvPr id="7" name="TextBox 6"/>
          <p:cNvSpPr txBox="1"/>
          <p:nvPr/>
        </p:nvSpPr>
        <p:spPr>
          <a:xfrm>
            <a:off x="3275856" y="177281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Нательные: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ШРАМИРОВАНИЕ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68960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95936" y="53012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ПИРСИНГ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18920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88224" y="5445224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ТАТУИРОВКА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</a:t>
            </a:r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СИНТЕТИЧЕСКИЕ  ВИДЫ</a:t>
            </a:r>
            <a:br>
              <a:rPr lang="ru-RU" sz="44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ИСКУССТВ</a:t>
            </a:r>
            <a:endParaRPr lang="ru-RU" sz="4400" dirty="0"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525963"/>
          </a:xfrm>
          <a:noFill/>
          <a:ln>
            <a:noFill/>
          </a:ln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      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узыкальные: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техно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прогрессив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рэп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</a:t>
            </a:r>
            <a:r>
              <a:rPr lang="ru-RU" dirty="0" err="1" smtClean="0">
                <a:solidFill>
                  <a:schemeClr val="bg1"/>
                </a:solidFill>
              </a:rPr>
              <a:t>хаус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транс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051720" y="2204864"/>
            <a:ext cx="936104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5400092" y="2240868"/>
            <a:ext cx="1080120" cy="10081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2051720" y="2924944"/>
            <a:ext cx="2088232" cy="9361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3923928" y="3212976"/>
            <a:ext cx="2664296" cy="9361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3455876" y="3104964"/>
            <a:ext cx="136815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  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СИНТЕТИЧЕСКИЕ  ВИДЫ</a:t>
            </a:r>
            <a:b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ИСКУССТВ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1512168" cy="2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14287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581128"/>
            <a:ext cx="1428750" cy="153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89040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55776" y="155679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Компьютерные: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27809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цифровая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живопись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42210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векторная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графика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демка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2210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пиксельная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графика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аниме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СРАВНЕНИЕ  ДВУХ  ВИДОВ  ИСКУССТВ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467600" cy="46085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733800"/>
                <a:gridCol w="3733800"/>
              </a:tblGrid>
              <a:tr h="10116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Изобразительное  искусство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Компьютерное  искусство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116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Работа  кистями, красками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Работа  кистями, красками</a:t>
                      </a:r>
                      <a:endParaRPr lang="ru-RU" sz="2400" dirty="0"/>
                    </a:p>
                  </a:txBody>
                  <a:tcPr/>
                </a:tc>
              </a:tr>
              <a:tr h="10116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Естественное  изображение  объектов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Стилизованное  изображение  объектов</a:t>
                      </a:r>
                      <a:endParaRPr lang="ru-RU" sz="2400" dirty="0"/>
                    </a:p>
                  </a:txBody>
                  <a:tcPr/>
                </a:tc>
              </a:tr>
              <a:tr h="10116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Использование  в  работе  палитры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Использование  в  работе  палитры</a:t>
                      </a:r>
                      <a:endParaRPr lang="ru-RU" sz="2400" dirty="0"/>
                    </a:p>
                  </a:txBody>
                  <a:tcPr/>
                </a:tc>
              </a:tr>
              <a:tr h="5620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Объёмное  изображение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Плоское  изображение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5100" b="1" dirty="0" smtClean="0">
                <a:solidFill>
                  <a:srgbClr val="FFFF00"/>
                </a:solidFill>
              </a:rPr>
              <a:t>КАК  ОТКРЫТЬ  ГРАФИЧЕСКИЙ </a:t>
            </a:r>
            <a:br>
              <a:rPr lang="ru-RU" sz="5100" b="1" dirty="0" smtClean="0">
                <a:solidFill>
                  <a:srgbClr val="FFFF00"/>
                </a:solidFill>
              </a:rPr>
            </a:br>
            <a:r>
              <a:rPr lang="ru-RU" sz="5100" b="1" dirty="0" smtClean="0">
                <a:solidFill>
                  <a:srgbClr val="FFFF00"/>
                </a:solidFill>
              </a:rPr>
              <a:t>                  РЕДАКТОР    </a:t>
            </a:r>
            <a:endParaRPr lang="ru-RU" sz="51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2011-01 (янв)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92688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sz="5100" b="1" dirty="0" smtClean="0">
                <a:solidFill>
                  <a:srgbClr val="FFFF00"/>
                </a:solidFill>
              </a:rPr>
              <a:t>КАК  ОТКРЫТЬ  ГРАФИЧЕСКИЙ </a:t>
            </a:r>
            <a:br>
              <a:rPr lang="ru-RU" sz="5100" b="1" dirty="0" smtClean="0">
                <a:solidFill>
                  <a:srgbClr val="FFFF00"/>
                </a:solidFill>
              </a:rPr>
            </a:br>
            <a:r>
              <a:rPr lang="ru-RU" sz="5100" b="1" dirty="0" smtClean="0">
                <a:solidFill>
                  <a:srgbClr val="FFFF00"/>
                </a:solidFill>
              </a:rPr>
              <a:t>                   РЕДАКТОР </a:t>
            </a:r>
            <a:endParaRPr lang="ru-RU" sz="5100" dirty="0"/>
          </a:p>
        </p:txBody>
      </p:sp>
      <p:pic>
        <p:nvPicPr>
          <p:cNvPr id="2050" name="Picture 2" descr="F:\2011-01 (янв)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12068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1122</TotalTime>
  <Words>292</Words>
  <Application>Microsoft Office PowerPoint</Application>
  <PresentationFormat>Экран (4:3)</PresentationFormat>
  <Paragraphs>91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           ВИДЫ      ИСКУССТВ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Антипина  В.Е.                                                                                                                                      учитель  информатики                                                                                                                                      НОУ Школа – интернат №25 ОАО «РЖД»,                                                                                                                                      г. Вихоревка, Иркутской обл.                                                                                                                                       Варавенко Н.В.                                                                                                                                      учитель изобразительного искусства                                                                                                                                      НОУ Школа – интернат №25 ОАО «РЖД»,                                                                                                                                      г. Вихоревка, Иркутской обл.     </vt:lpstr>
      <vt:lpstr>      ВИДЫ  ИСКУССТВ:</vt:lpstr>
      <vt:lpstr>          СИНТЕТИЧЕСКИЕ                ИСКУССТВА –</vt:lpstr>
      <vt:lpstr>СИНТЕТИЧЕСКИЕ  ВИДЫ ИСКУССТВ</vt:lpstr>
      <vt:lpstr>    СИНТЕТИЧЕСКИЕ  ВИДЫ ИСКУССТВ</vt:lpstr>
      <vt:lpstr>      СИНТЕТИЧЕСКИЕ  ВИДЫ      ИСКУССТВ</vt:lpstr>
      <vt:lpstr> СРАВНЕНИЕ  ДВУХ  ВИДОВ  ИСКУССТВ</vt:lpstr>
      <vt:lpstr> КАК  ОТКРЫТЬ  ГРАФИЧЕСКИЙ                    РЕДАКТОР    </vt:lpstr>
      <vt:lpstr>   КАК  ОТКРЫТЬ  ГРАФИЧЕСКИЙ                     РЕДАКТОР </vt:lpstr>
      <vt:lpstr>  КАК  ОТКРЫТЬ  ГРАФИЧЕСКИЙ                       РЕДАКТОР </vt:lpstr>
      <vt:lpstr>ИНСТРУМЕНТЫ  И  КРАСКИ</vt:lpstr>
      <vt:lpstr>    КАК  НАРИСОВАТЬ  ОВАЛ </vt:lpstr>
      <vt:lpstr>  ИЗОГНУТЫЕ  ЛИНИИ</vt:lpstr>
      <vt:lpstr> КАК  СТЕРЕТЬ  ИЗОБРАЖЕНИЕ</vt:lpstr>
      <vt:lpstr> КАК  ЗАКРАСИТЬ  ФОРМУ  </vt:lpstr>
      <vt:lpstr>    СЛОЖНЫЕ  ФОРМЫ</vt:lpstr>
      <vt:lpstr>ОШИБКИ</vt:lpstr>
      <vt:lpstr>  НИЗКИЙ  УРОВЕНЬ  СЛОЖНОСТИ</vt:lpstr>
      <vt:lpstr> СРЕДНИЙ  УРОВЕНЬ  СЛОЖНОСТИ</vt:lpstr>
      <vt:lpstr> ВЫСОКИЙ  УРОВЕНЬ  СЛОЖНОСТИ</vt:lpstr>
      <vt:lpstr> ВЫСОКИЙ  УРОВЕНЬ  СЛОЖНОСТИ</vt:lpstr>
      <vt:lpstr>Список  литературы: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ИСКУССТВ</dc:title>
  <dc:creator>Пользователь</dc:creator>
  <cp:lastModifiedBy>Пользователь</cp:lastModifiedBy>
  <cp:revision>84</cp:revision>
  <dcterms:created xsi:type="dcterms:W3CDTF">2010-12-30T13:49:09Z</dcterms:created>
  <dcterms:modified xsi:type="dcterms:W3CDTF">2011-01-12T11:36:47Z</dcterms:modified>
</cp:coreProperties>
</file>