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63" r:id="rId9"/>
    <p:sldId id="27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79D16D-0D7D-4679-8547-AFD57D5CFFC6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FDA065-0096-4F21-AA05-0F27969D1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636912"/>
            <a:ext cx="8680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 Когда семья вместе, так и душа на месте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764704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Загляните в семейный альбом…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3981822" cy="298636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мне бывает тяжело или просто грустно, я всегда вспоминаю свою семью - и все вокруг светлеет. Я знаю: все, что вложили в меня родители и бабушка, будет согревать и будет поддерживать меня в дальнейшей жизни.</a:t>
            </a:r>
          </a:p>
          <a:p>
            <a:r>
              <a:rPr lang="ru-RU" dirty="0" smtClean="0"/>
              <a:t>И я счастлива этим!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родные мне люди – близки </a:t>
            </a:r>
            <a:r>
              <a:rPr lang="ru-RU" dirty="0" smtClean="0"/>
              <a:t> моему </a:t>
            </a:r>
            <a:r>
              <a:rPr lang="ru-RU" dirty="0"/>
              <a:t>сердцу и главное в моей жизни! </a:t>
            </a:r>
          </a:p>
        </p:txBody>
      </p:sp>
      <p:pic>
        <p:nvPicPr>
          <p:cNvPr id="3" name="Рисунок 2" descr="SAM_0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221088"/>
            <a:ext cx="3240360" cy="2430270"/>
          </a:xfrm>
          <a:prstGeom prst="rect">
            <a:avLst/>
          </a:prstGeom>
        </p:spPr>
      </p:pic>
      <p:pic>
        <p:nvPicPr>
          <p:cNvPr id="4" name="Рисунок 3" descr="SAM_0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2880320" cy="2160240"/>
          </a:xfrm>
          <a:prstGeom prst="rect">
            <a:avLst/>
          </a:prstGeom>
        </p:spPr>
      </p:pic>
      <p:pic>
        <p:nvPicPr>
          <p:cNvPr id="5" name="Рисунок 4" descr="P1000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0140" y="1916832"/>
            <a:ext cx="2976330" cy="22322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«Счастье  не птица, само не прилетит».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Семья – это семь «Я».</a:t>
            </a:r>
          </a:p>
          <a:p>
            <a:r>
              <a:rPr lang="ru-RU" sz="3200" dirty="0" smtClean="0"/>
              <a:t> Семья – это продолжение  нашего рода. Семья. Сообщество родных душ, оберег от измены, коварности, беды, одинокости.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140094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Его создают  те, у кого в семье царят мир, уважение и любовь 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0968"/>
            <a:ext cx="33603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Меня зовут Настя. Мне десять лет. Я учусь в 5 А классе </a:t>
            </a:r>
          </a:p>
          <a:p>
            <a:r>
              <a:rPr lang="ru-RU" dirty="0" smtClean="0"/>
              <a:t>МОУ СОШ № 4 имени В. Бурова.</a:t>
            </a:r>
          </a:p>
          <a:p>
            <a:r>
              <a:rPr lang="ru-RU" dirty="0" smtClean="0"/>
              <a:t> Я люблю вышивать, петь ,танцевать.</a:t>
            </a:r>
          </a:p>
          <a:p>
            <a:r>
              <a:rPr lang="ru-RU" dirty="0" smtClean="0"/>
              <a:t> Очень мне нравятся занятия в музыкальной школе,</a:t>
            </a:r>
          </a:p>
          <a:p>
            <a:r>
              <a:rPr lang="ru-RU" dirty="0" smtClean="0"/>
              <a:t> которые я посещаю уже 4-ый год.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 ещё, я очень люблю свою семью…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91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7" name="Рисунок 6" descr="SAM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768420" cy="2880320"/>
          </a:xfrm>
          <a:prstGeom prst="rect">
            <a:avLst/>
          </a:prstGeom>
        </p:spPr>
      </p:pic>
      <p:pic>
        <p:nvPicPr>
          <p:cNvPr id="9" name="Рисунок 8" descr="SAM_0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3356992"/>
            <a:ext cx="3899925" cy="29249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Мои первые детские воспоминания связанны с мамиными улыбающимися глазами!..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8064" y="1268760"/>
            <a:ext cx="3699896" cy="532859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Вот она склоняется надо мною, ласкает, рассказывает веселую сказку. Вот она завязывает мне замечательный бант, целует и ведет меня, счастливую в  первый класс. Вот взволнованно следит за врачом, когда тот осматривает меня. А как весело блестят ее  глаза и звенит голос, когда у меня собираются мои друзья! И всегда рядом  нежная кротость, забота, незаметное уважение к моему собственному, личному.</a:t>
            </a:r>
          </a:p>
          <a:p>
            <a:r>
              <a:rPr lang="ru-RU" sz="1800" dirty="0" smtClean="0"/>
              <a:t>Моя мама работает учителем музыки в моей школе уже 22-ой год. Она учит детей петь и размышлять о музыке…</a:t>
            </a:r>
          </a:p>
          <a:p>
            <a:endParaRPr lang="ru-RU" sz="1600" dirty="0"/>
          </a:p>
        </p:txBody>
      </p:sp>
      <p:pic>
        <p:nvPicPr>
          <p:cNvPr id="5" name="Рисунок 4" descr="SAM_07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3600400" cy="2700300"/>
          </a:xfrm>
          <a:prstGeom prst="rect">
            <a:avLst/>
          </a:prstGeom>
        </p:spPr>
      </p:pic>
      <p:pic>
        <p:nvPicPr>
          <p:cNvPr id="7" name="Рисунок 6" descr="SUC50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691" y="3933056"/>
            <a:ext cx="3611893" cy="27089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 Моя любимая бабушка Нина…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8064" y="2348880"/>
            <a:ext cx="3627888" cy="41044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 ней  можно писать бесконечно, используя нежнейшие слова: ласковая, заботливая, прекрасная… А еще - очень трудолюбивая.</a:t>
            </a:r>
          </a:p>
          <a:p>
            <a:r>
              <a:rPr lang="ru-RU" dirty="0" smtClean="0"/>
              <a:t> Я очень редко вижу её  без дела. Бабушка  научила меня очень внимательно относиться к людям, добиваться поставленной цели.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83568" y="1524000"/>
            <a:ext cx="8024568" cy="75287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Мне кажется, что она- прекрасная  добрая  волшебница , которая знает и умеет всё на свете!..</a:t>
            </a:r>
            <a:endParaRPr lang="ru-RU" sz="2800" dirty="0"/>
          </a:p>
        </p:txBody>
      </p:sp>
      <p:pic>
        <p:nvPicPr>
          <p:cNvPr id="5" name="Рисунок 4" descr="SAM_0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4536504" cy="35283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…А ещё у меня есть младшая сестрёнка –</a:t>
            </a:r>
            <a:r>
              <a:rPr lang="ru-RU" dirty="0" err="1" smtClean="0"/>
              <a:t>Алиночка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Алиночке</a:t>
            </a:r>
            <a:r>
              <a:rPr lang="ru-RU" dirty="0" smtClean="0"/>
              <a:t>  восемь лет. Она очень умная и  забавная. Мы всегда вместе. Нам весело и интересно.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Алиночка</a:t>
            </a:r>
            <a:r>
              <a:rPr lang="ru-RU" dirty="0" smtClean="0"/>
              <a:t> прекрасно поёт, танцует , рисует, играет на пианино.  Учится на одни «пятёрки»!</a:t>
            </a:r>
          </a:p>
          <a:p>
            <a:r>
              <a:rPr lang="ru-RU" dirty="0" smtClean="0"/>
              <a:t>Она не только моя любимая сестрёнка, но и самый надёжный друг!</a:t>
            </a:r>
          </a:p>
          <a:p>
            <a:endParaRPr lang="ru-RU" dirty="0"/>
          </a:p>
        </p:txBody>
      </p:sp>
      <p:pic>
        <p:nvPicPr>
          <p:cNvPr id="5" name="Рисунок 4" descr="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456384" cy="46085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…Моего папу зовут Александр…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Он у меня самый умный, добрый и внимательный папа на свете. </a:t>
            </a:r>
          </a:p>
          <a:p>
            <a:endParaRPr lang="ru-RU" dirty="0" smtClean="0"/>
          </a:p>
          <a:p>
            <a:r>
              <a:rPr lang="ru-RU" dirty="0" smtClean="0"/>
              <a:t>Мой папа водитель –дальнобойщик. Это очень трудная и опасная профессия. </a:t>
            </a:r>
          </a:p>
          <a:p>
            <a:endParaRPr lang="ru-RU" dirty="0"/>
          </a:p>
        </p:txBody>
      </p:sp>
      <p:pic>
        <p:nvPicPr>
          <p:cNvPr id="5" name="Рисунок 4" descr="Тихвин 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834426" cy="51125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60648"/>
            <a:ext cx="741682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Свободное время в нашей семье мы проводим дружно и разнообразно: все вместе ходим на прогулки, играем в игры, катаемся на </a:t>
            </a: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коньк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ах, отдыхаем на море,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путешествуем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1000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916832"/>
            <a:ext cx="2664296" cy="1998222"/>
          </a:xfrm>
          <a:prstGeom prst="rect">
            <a:avLst/>
          </a:prstGeom>
        </p:spPr>
      </p:pic>
      <p:pic>
        <p:nvPicPr>
          <p:cNvPr id="5" name="Рисунок 4" descr="P1000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2880320" cy="2160240"/>
          </a:xfrm>
          <a:prstGeom prst="rect">
            <a:avLst/>
          </a:prstGeom>
        </p:spPr>
      </p:pic>
      <p:pic>
        <p:nvPicPr>
          <p:cNvPr id="6" name="Рисунок 5" descr="P1000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556792"/>
            <a:ext cx="2688299" cy="2016224"/>
          </a:xfrm>
          <a:prstGeom prst="rect">
            <a:avLst/>
          </a:prstGeom>
        </p:spPr>
      </p:pic>
      <p:pic>
        <p:nvPicPr>
          <p:cNvPr id="7" name="Рисунок 6" descr="P10005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5870" y="4437112"/>
            <a:ext cx="2747798" cy="2060848"/>
          </a:xfrm>
          <a:prstGeom prst="rect">
            <a:avLst/>
          </a:prstGeom>
        </p:spPr>
      </p:pic>
      <p:pic>
        <p:nvPicPr>
          <p:cNvPr id="8" name="Рисунок 7" descr="SAM_0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933056"/>
            <a:ext cx="2616292" cy="1962219"/>
          </a:xfrm>
          <a:prstGeom prst="rect">
            <a:avLst/>
          </a:prstGeom>
        </p:spPr>
      </p:pic>
      <p:pic>
        <p:nvPicPr>
          <p:cNvPr id="9" name="Рисунок 8" descr="P10006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005064"/>
            <a:ext cx="2688299" cy="201622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80728"/>
            <a:ext cx="2880320" cy="446449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выходные дни мы устраиваем семейные обеды. </a:t>
            </a:r>
            <a:b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наша традиция. </a:t>
            </a:r>
            <a:r>
              <a:rPr lang="ru-RU" sz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традиция устраивать семейные концерты – </a:t>
            </a:r>
            <a:b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моя самая любимая.</a:t>
            </a:r>
            <a:b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Мы с сестрой всегда выступаем с удовольствием. </a:t>
            </a:r>
            <a:r>
              <a:rPr lang="ru-RU" sz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обязанностей по дому у меня немного: поддерживать порядок в комнате и помогать в приготовлении вкусных салатов!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7" name="Рисунок 6" descr="SAM_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149080"/>
            <a:ext cx="3168352" cy="2376264"/>
          </a:xfrm>
          <a:prstGeom prst="rect">
            <a:avLst/>
          </a:prstGeom>
        </p:spPr>
      </p:pic>
      <p:pic>
        <p:nvPicPr>
          <p:cNvPr id="8" name="Рисунок 7" descr="SAM_0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3168352" cy="2376264"/>
          </a:xfrm>
          <a:prstGeom prst="rect">
            <a:avLst/>
          </a:prstGeom>
        </p:spPr>
      </p:pic>
      <p:pic>
        <p:nvPicPr>
          <p:cNvPr id="9" name="Рисунок 8" descr="SAM_0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3096344" cy="2322258"/>
          </a:xfrm>
          <a:prstGeom prst="rect">
            <a:avLst/>
          </a:prstGeom>
        </p:spPr>
      </p:pic>
      <p:pic>
        <p:nvPicPr>
          <p:cNvPr id="10" name="Рисунок 9" descr="SAM_0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32656"/>
            <a:ext cx="3024336" cy="22682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</TotalTime>
  <Words>496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Бумажная</vt:lpstr>
      <vt:lpstr>Slide 1</vt:lpstr>
      <vt:lpstr>«Счастье  не птица, само не прилетит».</vt:lpstr>
      <vt:lpstr>Slide 3</vt:lpstr>
      <vt:lpstr>Мои первые детские воспоминания связанны с мамиными улыбающимися глазами!..</vt:lpstr>
      <vt:lpstr>… Моя любимая бабушка Нина…</vt:lpstr>
      <vt:lpstr>…А ещё у меня есть младшая сестрёнка –Алиночка…</vt:lpstr>
      <vt:lpstr>…Моего папу зовут Александр…</vt:lpstr>
      <vt:lpstr>Slide 8</vt:lpstr>
      <vt:lpstr>В выходные дни мы устраиваем семейные обеды.  Это наша традиция.  А традиция устраивать семейные концерты –  моя самая любимая.  Мы с сестрой всегда выступаем с удовольствием.  А обязанностей по дому у меня немного: поддерживать порядок в комнате и помогать в приготовлении вкусных салатов!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Virtual PC</cp:lastModifiedBy>
  <cp:revision>27</cp:revision>
  <dcterms:created xsi:type="dcterms:W3CDTF">2010-10-26T16:59:59Z</dcterms:created>
  <dcterms:modified xsi:type="dcterms:W3CDTF">2011-03-21T19:17:18Z</dcterms:modified>
</cp:coreProperties>
</file>