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36659-8509-43FB-B340-66426969C0C9}" type="datetimeFigureOut">
              <a:rPr lang="ru-RU" smtClean="0"/>
              <a:t>29.01.2011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7CE22-7ABF-4BB0-84B4-D85ECDF991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онспект математика2_1"/>
          <p:cNvPicPr>
            <a:picLocks noChangeAspect="1" noChangeArrowheads="1"/>
          </p:cNvPicPr>
          <p:nvPr/>
        </p:nvPicPr>
        <p:blipFill>
          <a:blip r:embed="rId2"/>
          <a:srcRect r="117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онспект математика2_10"/>
          <p:cNvPicPr>
            <a:picLocks noChangeAspect="1" noChangeArrowheads="1"/>
          </p:cNvPicPr>
          <p:nvPr/>
        </p:nvPicPr>
        <p:blipFill>
          <a:blip r:embed="rId2"/>
          <a:srcRect r="166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572140"/>
            <a:ext cx="459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онспект математика2_11"/>
          <p:cNvPicPr>
            <a:picLocks noChangeAspect="1" noChangeArrowheads="1"/>
          </p:cNvPicPr>
          <p:nvPr/>
        </p:nvPicPr>
        <p:blipFill>
          <a:blip r:embed="rId2"/>
          <a:srcRect l="3905" r="12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643314"/>
            <a:ext cx="4953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6762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928934"/>
            <a:ext cx="705839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429124" y="485776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C=2</a:t>
            </a:r>
            <a:r>
              <a:rPr lang="ru-RU" sz="3600" b="1" i="1" dirty="0"/>
              <a:t>П</a:t>
            </a:r>
            <a:r>
              <a:rPr lang="en-US" sz="3600" b="1" i="1" dirty="0"/>
              <a:t>r</a:t>
            </a:r>
            <a:r>
              <a:rPr lang="ru-RU" sz="3600" b="1" i="1" dirty="0"/>
              <a:t> 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4786322"/>
            <a:ext cx="1289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 </a:t>
            </a:r>
            <a:r>
              <a:rPr lang="en-US" sz="3600" b="1" i="1" dirty="0"/>
              <a:t>S=</a:t>
            </a:r>
            <a:r>
              <a:rPr lang="ru-RU" sz="3600" b="1" i="1" dirty="0"/>
              <a:t>П</a:t>
            </a:r>
            <a:r>
              <a:rPr lang="en-US" sz="3600" b="1" i="1" dirty="0"/>
              <a:t>r</a:t>
            </a:r>
            <a:r>
              <a:rPr lang="en-US" sz="3600" b="1" i="1" baseline="30000" dirty="0"/>
              <a:t>2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862" t="4167" r="17896"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нспект математика2_2"/>
          <p:cNvPicPr>
            <a:picLocks noChangeAspect="1" noChangeArrowheads="1"/>
          </p:cNvPicPr>
          <p:nvPr/>
        </p:nvPicPr>
        <p:blipFill>
          <a:blip r:embed="rId2"/>
          <a:srcRect r="157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16002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1714488"/>
            <a:ext cx="16002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714488"/>
            <a:ext cx="16002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1714488"/>
            <a:ext cx="16002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57818" y="3786190"/>
            <a:ext cx="16658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C=2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6380" y="4572008"/>
            <a:ext cx="15119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S=</a:t>
            </a:r>
            <a:r>
              <a:rPr lang="ru-RU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онспект математика2_3"/>
          <p:cNvPicPr>
            <a:picLocks noChangeAspect="1" noChangeArrowheads="1"/>
          </p:cNvPicPr>
          <p:nvPr/>
        </p:nvPicPr>
        <p:blipFill>
          <a:blip r:embed="rId2"/>
          <a:srcRect l="6383" r="28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3897"/>
          <a:stretch>
            <a:fillRect/>
          </a:stretch>
        </p:blipFill>
        <p:spPr bwMode="auto">
          <a:xfrm>
            <a:off x="3571868" y="3143248"/>
            <a:ext cx="52863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нспект математика2_4"/>
          <p:cNvPicPr>
            <a:picLocks noChangeAspect="1" noChangeArrowheads="1"/>
          </p:cNvPicPr>
          <p:nvPr/>
        </p:nvPicPr>
        <p:blipFill>
          <a:blip r:embed="rId2"/>
          <a:srcRect l="3256" r="133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онспект математика2_5"/>
          <p:cNvPicPr>
            <a:picLocks noChangeAspect="1" noChangeArrowheads="1"/>
          </p:cNvPicPr>
          <p:nvPr/>
        </p:nvPicPr>
        <p:blipFill>
          <a:blip r:embed="rId2"/>
          <a:srcRect r="166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нспект математика2_6"/>
          <p:cNvPicPr>
            <a:picLocks noChangeAspect="1" noChangeArrowheads="1"/>
          </p:cNvPicPr>
          <p:nvPr/>
        </p:nvPicPr>
        <p:blipFill>
          <a:blip r:embed="rId2"/>
          <a:srcRect r="16524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онспект математика2_7"/>
          <p:cNvPicPr>
            <a:picLocks noChangeAspect="1" noChangeArrowheads="1"/>
          </p:cNvPicPr>
          <p:nvPr/>
        </p:nvPicPr>
        <p:blipFill>
          <a:blip r:embed="rId2"/>
          <a:srcRect l="2601" r="1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спект математика2_8"/>
          <p:cNvPicPr>
            <a:picLocks noChangeAspect="1" noChangeArrowheads="1"/>
          </p:cNvPicPr>
          <p:nvPr/>
        </p:nvPicPr>
        <p:blipFill>
          <a:blip r:embed="rId2"/>
          <a:srcRect r="165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онспект математика2_9"/>
          <p:cNvPicPr>
            <a:picLocks noChangeAspect="1" noChangeArrowheads="1"/>
          </p:cNvPicPr>
          <p:nvPr/>
        </p:nvPicPr>
        <p:blipFill>
          <a:blip r:embed="rId2"/>
          <a:srcRect r="1679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 кабинет</dc:creator>
  <cp:lastModifiedBy>1 кабинет</cp:lastModifiedBy>
  <cp:revision>5</cp:revision>
  <dcterms:created xsi:type="dcterms:W3CDTF">2011-01-29T11:44:52Z</dcterms:created>
  <dcterms:modified xsi:type="dcterms:W3CDTF">2011-01-29T12:26:26Z</dcterms:modified>
</cp:coreProperties>
</file>