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3" r:id="rId2"/>
    <p:sldMasterId id="2147484000" r:id="rId3"/>
  </p:sldMasterIdLst>
  <p:handoutMasterIdLst>
    <p:handoutMasterId r:id="rId31"/>
  </p:handoutMasterIdLst>
  <p:sldIdLst>
    <p:sldId id="361" r:id="rId4"/>
    <p:sldId id="373" r:id="rId5"/>
    <p:sldId id="374" r:id="rId6"/>
    <p:sldId id="391" r:id="rId7"/>
    <p:sldId id="376" r:id="rId8"/>
    <p:sldId id="377" r:id="rId9"/>
    <p:sldId id="378" r:id="rId10"/>
    <p:sldId id="365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  <p:sldId id="387" r:id="rId20"/>
    <p:sldId id="388" r:id="rId21"/>
    <p:sldId id="389" r:id="rId22"/>
    <p:sldId id="390" r:id="rId23"/>
    <p:sldId id="392" r:id="rId24"/>
    <p:sldId id="393" r:id="rId25"/>
    <p:sldId id="394" r:id="rId26"/>
    <p:sldId id="395" r:id="rId27"/>
    <p:sldId id="397" r:id="rId28"/>
    <p:sldId id="398" r:id="rId29"/>
    <p:sldId id="399" r:id="rId30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1543"/>
    <a:srgbClr val="7937AB"/>
    <a:srgbClr val="000000"/>
    <a:srgbClr val="57277B"/>
    <a:srgbClr val="CFB7FF"/>
    <a:srgbClr val="24006C"/>
    <a:srgbClr val="005250"/>
    <a:srgbClr val="B08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236" autoAdjust="0"/>
    <p:restoredTop sz="94533" autoAdjust="0"/>
  </p:normalViewPr>
  <p:slideViewPr>
    <p:cSldViewPr>
      <p:cViewPr>
        <p:scale>
          <a:sx n="66" d="100"/>
          <a:sy n="66" d="100"/>
        </p:scale>
        <p:origin x="-1110" y="-9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569F02-EF53-4C1D-B466-5C037BD2A74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9AE41F3-58CE-49DA-9689-294039DE03CE}">
      <dgm:prSet phldrT="[Текст]"/>
      <dgm:spPr>
        <a:solidFill>
          <a:srgbClr val="2F1543"/>
        </a:solidFill>
      </dgm:spPr>
      <dgm:t>
        <a:bodyPr/>
        <a:lstStyle/>
        <a:p>
          <a:r>
            <a:rPr lang="ru-RU" b="1" i="1" dirty="0" smtClean="0"/>
            <a:t>УГЛЕВОДЫ</a:t>
          </a:r>
          <a:endParaRPr lang="ru-RU" b="1" i="1" dirty="0"/>
        </a:p>
      </dgm:t>
    </dgm:pt>
    <dgm:pt modelId="{17599938-B7B2-4870-B508-B6B2C75AA047}" type="parTrans" cxnId="{1972A554-7247-4BB3-B059-09BB1AEC27CA}">
      <dgm:prSet/>
      <dgm:spPr/>
      <dgm:t>
        <a:bodyPr/>
        <a:lstStyle/>
        <a:p>
          <a:endParaRPr lang="ru-RU"/>
        </a:p>
      </dgm:t>
    </dgm:pt>
    <dgm:pt modelId="{78599F17-A697-4C88-99BD-F626850C2660}" type="sibTrans" cxnId="{1972A554-7247-4BB3-B059-09BB1AEC27CA}">
      <dgm:prSet/>
      <dgm:spPr/>
      <dgm:t>
        <a:bodyPr/>
        <a:lstStyle/>
        <a:p>
          <a:endParaRPr lang="ru-RU"/>
        </a:p>
      </dgm:t>
    </dgm:pt>
    <dgm:pt modelId="{52026BFF-AE34-46AF-BA75-B07E438841E2}">
      <dgm:prSet phldrT="[Текст]"/>
      <dgm:spPr>
        <a:solidFill>
          <a:srgbClr val="2F1543"/>
        </a:solidFill>
      </dgm:spPr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DB333168-43F0-43FB-B408-CE03EE9D2F0A}" type="parTrans" cxnId="{ED82AFDA-4349-4966-82C5-D362B8E3F112}">
      <dgm:prSet/>
      <dgm:spPr>
        <a:ln>
          <a:solidFill>
            <a:srgbClr val="000000"/>
          </a:solidFill>
        </a:ln>
      </dgm:spPr>
      <dgm:t>
        <a:bodyPr/>
        <a:lstStyle/>
        <a:p>
          <a:endParaRPr lang="ru-RU" dirty="0"/>
        </a:p>
      </dgm:t>
    </dgm:pt>
    <dgm:pt modelId="{B703B71C-9F0E-47A8-9682-942C4ABD0F86}" type="sibTrans" cxnId="{ED82AFDA-4349-4966-82C5-D362B8E3F112}">
      <dgm:prSet/>
      <dgm:spPr/>
      <dgm:t>
        <a:bodyPr/>
        <a:lstStyle/>
        <a:p>
          <a:endParaRPr lang="ru-RU"/>
        </a:p>
      </dgm:t>
    </dgm:pt>
    <dgm:pt modelId="{BB2D03B4-A04B-4255-9B92-C292F5860CB1}">
      <dgm:prSet phldrT="[Текст]"/>
      <dgm:spPr>
        <a:solidFill>
          <a:srgbClr val="2F1543"/>
        </a:solidFill>
      </dgm:spPr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D90A3142-1A06-4E3E-89E3-0DA5A0EBAF4A}" type="parTrans" cxnId="{5DA68478-2943-49E7-8153-BE59A9BFC9C2}">
      <dgm:prSet/>
      <dgm:spPr>
        <a:ln>
          <a:solidFill>
            <a:srgbClr val="000000"/>
          </a:solidFill>
        </a:ln>
      </dgm:spPr>
      <dgm:t>
        <a:bodyPr/>
        <a:lstStyle/>
        <a:p>
          <a:endParaRPr lang="ru-RU" dirty="0"/>
        </a:p>
      </dgm:t>
    </dgm:pt>
    <dgm:pt modelId="{E8DF0288-53DB-4739-B37A-4078138A9939}" type="sibTrans" cxnId="{5DA68478-2943-49E7-8153-BE59A9BFC9C2}">
      <dgm:prSet/>
      <dgm:spPr/>
      <dgm:t>
        <a:bodyPr/>
        <a:lstStyle/>
        <a:p>
          <a:endParaRPr lang="ru-RU"/>
        </a:p>
      </dgm:t>
    </dgm:pt>
    <dgm:pt modelId="{CD533808-EC0E-4003-9F0D-906878ACED39}">
      <dgm:prSet phldrT="[Текст]"/>
      <dgm:spPr>
        <a:solidFill>
          <a:srgbClr val="2F1543"/>
        </a:solidFill>
      </dgm:spPr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8785F810-CDB1-4EFC-93D8-2D5E78DAB989}" type="parTrans" cxnId="{6EC7C438-42FB-42C5-9363-30957A16E294}">
      <dgm:prSet/>
      <dgm:spPr>
        <a:ln>
          <a:solidFill>
            <a:srgbClr val="000000"/>
          </a:solidFill>
        </a:ln>
      </dgm:spPr>
      <dgm:t>
        <a:bodyPr/>
        <a:lstStyle/>
        <a:p>
          <a:endParaRPr lang="ru-RU" dirty="0"/>
        </a:p>
      </dgm:t>
    </dgm:pt>
    <dgm:pt modelId="{22EAD34B-43AF-43A3-A134-F88B23ECCD3D}" type="sibTrans" cxnId="{6EC7C438-42FB-42C5-9363-30957A16E294}">
      <dgm:prSet/>
      <dgm:spPr/>
      <dgm:t>
        <a:bodyPr/>
        <a:lstStyle/>
        <a:p>
          <a:endParaRPr lang="ru-RU"/>
        </a:p>
      </dgm:t>
    </dgm:pt>
    <dgm:pt modelId="{3C013C40-DDF0-4B00-8BDD-CF3044EE93B6}">
      <dgm:prSet/>
      <dgm:spPr>
        <a:solidFill>
          <a:srgbClr val="2F1543"/>
        </a:solidFill>
      </dgm:spPr>
      <dgm:t>
        <a:bodyPr/>
        <a:lstStyle/>
        <a:p>
          <a:r>
            <a:rPr lang="ru-RU" b="1" dirty="0" smtClean="0"/>
            <a:t>глюкоза</a:t>
          </a:r>
          <a:endParaRPr lang="ru-RU" b="1" dirty="0"/>
        </a:p>
      </dgm:t>
    </dgm:pt>
    <dgm:pt modelId="{6D47BCC1-CDF6-49E1-8F2C-A4424BD48402}" type="parTrans" cxnId="{31CD9EBB-2C6B-4F52-BC3F-E8A6085AEF80}">
      <dgm:prSet/>
      <dgm:spPr>
        <a:ln>
          <a:solidFill>
            <a:srgbClr val="000000"/>
          </a:solidFill>
        </a:ln>
      </dgm:spPr>
      <dgm:t>
        <a:bodyPr/>
        <a:lstStyle/>
        <a:p>
          <a:endParaRPr lang="ru-RU" dirty="0"/>
        </a:p>
      </dgm:t>
    </dgm:pt>
    <dgm:pt modelId="{2D0A9323-631B-4E89-BDFD-26A2458D8592}" type="sibTrans" cxnId="{31CD9EBB-2C6B-4F52-BC3F-E8A6085AEF80}">
      <dgm:prSet/>
      <dgm:spPr/>
      <dgm:t>
        <a:bodyPr/>
        <a:lstStyle/>
        <a:p>
          <a:endParaRPr lang="ru-RU"/>
        </a:p>
      </dgm:t>
    </dgm:pt>
    <dgm:pt modelId="{58C5828E-489C-4D69-8B2F-636935BC0226}">
      <dgm:prSet/>
      <dgm:spPr>
        <a:solidFill>
          <a:srgbClr val="2F1543"/>
        </a:solidFill>
      </dgm:spPr>
      <dgm:t>
        <a:bodyPr/>
        <a:lstStyle/>
        <a:p>
          <a:r>
            <a:rPr lang="ru-RU" b="1" dirty="0" smtClean="0"/>
            <a:t>сахароза</a:t>
          </a:r>
          <a:endParaRPr lang="ru-RU" b="1" dirty="0"/>
        </a:p>
      </dgm:t>
    </dgm:pt>
    <dgm:pt modelId="{7054FE09-BFD2-40D5-BB67-DABD8B88E8FE}" type="parTrans" cxnId="{D64E05B3-8EEB-418D-80D2-9788D1DB7A83}">
      <dgm:prSet/>
      <dgm:spPr>
        <a:ln>
          <a:solidFill>
            <a:srgbClr val="000000"/>
          </a:solidFill>
        </a:ln>
      </dgm:spPr>
      <dgm:t>
        <a:bodyPr/>
        <a:lstStyle/>
        <a:p>
          <a:endParaRPr lang="ru-RU" dirty="0"/>
        </a:p>
      </dgm:t>
    </dgm:pt>
    <dgm:pt modelId="{8F74E7E8-D8BB-4F0B-9A70-47E4230E47D3}" type="sibTrans" cxnId="{D64E05B3-8EEB-418D-80D2-9788D1DB7A83}">
      <dgm:prSet/>
      <dgm:spPr/>
      <dgm:t>
        <a:bodyPr/>
        <a:lstStyle/>
        <a:p>
          <a:endParaRPr lang="ru-RU"/>
        </a:p>
      </dgm:t>
    </dgm:pt>
    <dgm:pt modelId="{2FB94FC9-E898-46DF-8EF2-06156E491BBB}">
      <dgm:prSet/>
      <dgm:spPr>
        <a:solidFill>
          <a:srgbClr val="2F1543"/>
        </a:solidFill>
      </dgm:spPr>
      <dgm:t>
        <a:bodyPr/>
        <a:lstStyle/>
        <a:p>
          <a:r>
            <a:rPr lang="ru-RU" b="1" dirty="0" smtClean="0"/>
            <a:t>крахмал</a:t>
          </a:r>
          <a:endParaRPr lang="ru-RU" b="1" dirty="0"/>
        </a:p>
      </dgm:t>
    </dgm:pt>
    <dgm:pt modelId="{68241A0F-9B09-457F-81A3-2360073BE719}" type="parTrans" cxnId="{C58D33C6-45F2-4D39-AA0C-A5FEE641CF91}">
      <dgm:prSet/>
      <dgm:spPr>
        <a:ln>
          <a:solidFill>
            <a:srgbClr val="000000"/>
          </a:solidFill>
        </a:ln>
      </dgm:spPr>
      <dgm:t>
        <a:bodyPr/>
        <a:lstStyle/>
        <a:p>
          <a:endParaRPr lang="ru-RU" dirty="0"/>
        </a:p>
      </dgm:t>
    </dgm:pt>
    <dgm:pt modelId="{C3F633D7-9F41-44A4-BE75-0E7A8AD01A5D}" type="sibTrans" cxnId="{C58D33C6-45F2-4D39-AA0C-A5FEE641CF91}">
      <dgm:prSet/>
      <dgm:spPr/>
      <dgm:t>
        <a:bodyPr/>
        <a:lstStyle/>
        <a:p>
          <a:endParaRPr lang="ru-RU"/>
        </a:p>
      </dgm:t>
    </dgm:pt>
    <dgm:pt modelId="{61F6532E-8182-4FD3-AC4A-E05A8F0EBC4A}" type="pres">
      <dgm:prSet presAssocID="{ED569F02-EF53-4C1D-B466-5C037BD2A74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3004352-567A-4300-8695-2B6E3A9E41BA}" type="pres">
      <dgm:prSet presAssocID="{C9AE41F3-58CE-49DA-9689-294039DE03CE}" presName="hierRoot1" presStyleCnt="0">
        <dgm:presLayoutVars>
          <dgm:hierBranch val="init"/>
        </dgm:presLayoutVars>
      </dgm:prSet>
      <dgm:spPr/>
    </dgm:pt>
    <dgm:pt modelId="{3421B5F9-C7F2-446D-98F8-C00B716CAEBB}" type="pres">
      <dgm:prSet presAssocID="{C9AE41F3-58CE-49DA-9689-294039DE03CE}" presName="rootComposite1" presStyleCnt="0"/>
      <dgm:spPr/>
    </dgm:pt>
    <dgm:pt modelId="{323805AB-DC62-4149-8815-6FF5559734FC}" type="pres">
      <dgm:prSet presAssocID="{C9AE41F3-58CE-49DA-9689-294039DE03CE}" presName="rootText1" presStyleLbl="node0" presStyleIdx="0" presStyleCnt="1" custScaleX="1457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C6AA90-6F93-40BE-B5C3-7F51D892719D}" type="pres">
      <dgm:prSet presAssocID="{C9AE41F3-58CE-49DA-9689-294039DE03CE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9D29332-5CD6-450A-BE82-59BA35831E2F}" type="pres">
      <dgm:prSet presAssocID="{C9AE41F3-58CE-49DA-9689-294039DE03CE}" presName="hierChild2" presStyleCnt="0"/>
      <dgm:spPr/>
    </dgm:pt>
    <dgm:pt modelId="{9210D1D8-F665-4358-A139-6116A9E5E20A}" type="pres">
      <dgm:prSet presAssocID="{DB333168-43F0-43FB-B408-CE03EE9D2F0A}" presName="Name37" presStyleLbl="parChTrans1D2" presStyleIdx="0" presStyleCnt="3"/>
      <dgm:spPr/>
      <dgm:t>
        <a:bodyPr/>
        <a:lstStyle/>
        <a:p>
          <a:endParaRPr lang="ru-RU"/>
        </a:p>
      </dgm:t>
    </dgm:pt>
    <dgm:pt modelId="{785E0F83-1204-4DD6-889F-23E00836E274}" type="pres">
      <dgm:prSet presAssocID="{52026BFF-AE34-46AF-BA75-B07E438841E2}" presName="hierRoot2" presStyleCnt="0">
        <dgm:presLayoutVars>
          <dgm:hierBranch/>
        </dgm:presLayoutVars>
      </dgm:prSet>
      <dgm:spPr/>
    </dgm:pt>
    <dgm:pt modelId="{B9D03A88-D109-4DCD-9730-F9F56061F887}" type="pres">
      <dgm:prSet presAssocID="{52026BFF-AE34-46AF-BA75-B07E438841E2}" presName="rootComposite" presStyleCnt="0"/>
      <dgm:spPr/>
    </dgm:pt>
    <dgm:pt modelId="{22F55772-4DF1-4AE7-8AB3-3E15B1C0A763}" type="pres">
      <dgm:prSet presAssocID="{52026BFF-AE34-46AF-BA75-B07E438841E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EC4A80-5C88-4F03-AB4D-916722BFAC00}" type="pres">
      <dgm:prSet presAssocID="{52026BFF-AE34-46AF-BA75-B07E438841E2}" presName="rootConnector" presStyleLbl="node2" presStyleIdx="0" presStyleCnt="3"/>
      <dgm:spPr/>
      <dgm:t>
        <a:bodyPr/>
        <a:lstStyle/>
        <a:p>
          <a:endParaRPr lang="ru-RU"/>
        </a:p>
      </dgm:t>
    </dgm:pt>
    <dgm:pt modelId="{1D8DA8A6-1589-4416-8D7A-38015573DF69}" type="pres">
      <dgm:prSet presAssocID="{52026BFF-AE34-46AF-BA75-B07E438841E2}" presName="hierChild4" presStyleCnt="0"/>
      <dgm:spPr/>
    </dgm:pt>
    <dgm:pt modelId="{F6CDE3D6-1661-4750-B9BE-966EE6522649}" type="pres">
      <dgm:prSet presAssocID="{6D47BCC1-CDF6-49E1-8F2C-A4424BD48402}" presName="Name35" presStyleLbl="parChTrans1D3" presStyleIdx="0" presStyleCnt="3"/>
      <dgm:spPr/>
      <dgm:t>
        <a:bodyPr/>
        <a:lstStyle/>
        <a:p>
          <a:endParaRPr lang="ru-RU"/>
        </a:p>
      </dgm:t>
    </dgm:pt>
    <dgm:pt modelId="{A23737E0-1C4E-4758-85FA-3033259C8E9C}" type="pres">
      <dgm:prSet presAssocID="{3C013C40-DDF0-4B00-8BDD-CF3044EE93B6}" presName="hierRoot2" presStyleCnt="0">
        <dgm:presLayoutVars>
          <dgm:hierBranch val="init"/>
        </dgm:presLayoutVars>
      </dgm:prSet>
      <dgm:spPr/>
    </dgm:pt>
    <dgm:pt modelId="{8F0CE9B4-7191-4A0C-8B54-B5C9333B5450}" type="pres">
      <dgm:prSet presAssocID="{3C013C40-DDF0-4B00-8BDD-CF3044EE93B6}" presName="rootComposite" presStyleCnt="0"/>
      <dgm:spPr/>
    </dgm:pt>
    <dgm:pt modelId="{2121FB80-E560-4F0C-82FE-2363862FED1A}" type="pres">
      <dgm:prSet presAssocID="{3C013C40-DDF0-4B00-8BDD-CF3044EE93B6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058DAD-D661-4F67-8DEE-5F542B91AB0C}" type="pres">
      <dgm:prSet presAssocID="{3C013C40-DDF0-4B00-8BDD-CF3044EE93B6}" presName="rootConnector" presStyleLbl="node3" presStyleIdx="0" presStyleCnt="3"/>
      <dgm:spPr/>
      <dgm:t>
        <a:bodyPr/>
        <a:lstStyle/>
        <a:p>
          <a:endParaRPr lang="ru-RU"/>
        </a:p>
      </dgm:t>
    </dgm:pt>
    <dgm:pt modelId="{99504C93-BD47-4585-9E1F-C9610185440E}" type="pres">
      <dgm:prSet presAssocID="{3C013C40-DDF0-4B00-8BDD-CF3044EE93B6}" presName="hierChild4" presStyleCnt="0"/>
      <dgm:spPr/>
    </dgm:pt>
    <dgm:pt modelId="{5FAF89FE-7001-4306-84CD-9A1D0FA4147E}" type="pres">
      <dgm:prSet presAssocID="{3C013C40-DDF0-4B00-8BDD-CF3044EE93B6}" presName="hierChild5" presStyleCnt="0"/>
      <dgm:spPr/>
    </dgm:pt>
    <dgm:pt modelId="{294BE051-9A9A-435E-A4F5-55B783A06B70}" type="pres">
      <dgm:prSet presAssocID="{52026BFF-AE34-46AF-BA75-B07E438841E2}" presName="hierChild5" presStyleCnt="0"/>
      <dgm:spPr/>
    </dgm:pt>
    <dgm:pt modelId="{53F98452-45AA-4344-8A29-4A1A00FA60A3}" type="pres">
      <dgm:prSet presAssocID="{D90A3142-1A06-4E3E-89E3-0DA5A0EBAF4A}" presName="Name37" presStyleLbl="parChTrans1D2" presStyleIdx="1" presStyleCnt="3"/>
      <dgm:spPr/>
      <dgm:t>
        <a:bodyPr/>
        <a:lstStyle/>
        <a:p>
          <a:endParaRPr lang="ru-RU"/>
        </a:p>
      </dgm:t>
    </dgm:pt>
    <dgm:pt modelId="{B8231690-F595-4A27-AD78-9952DA347AB6}" type="pres">
      <dgm:prSet presAssocID="{BB2D03B4-A04B-4255-9B92-C292F5860CB1}" presName="hierRoot2" presStyleCnt="0">
        <dgm:presLayoutVars>
          <dgm:hierBranch val="init"/>
        </dgm:presLayoutVars>
      </dgm:prSet>
      <dgm:spPr/>
    </dgm:pt>
    <dgm:pt modelId="{8193EFAB-059D-4B8D-8257-83B1C7AC65FE}" type="pres">
      <dgm:prSet presAssocID="{BB2D03B4-A04B-4255-9B92-C292F5860CB1}" presName="rootComposite" presStyleCnt="0"/>
      <dgm:spPr/>
    </dgm:pt>
    <dgm:pt modelId="{EE507FA1-68D5-4DE6-8497-B38E226A6E58}" type="pres">
      <dgm:prSet presAssocID="{BB2D03B4-A04B-4255-9B92-C292F5860CB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B5D8B6-ED78-40C8-9DC2-88A77E0B49E5}" type="pres">
      <dgm:prSet presAssocID="{BB2D03B4-A04B-4255-9B92-C292F5860CB1}" presName="rootConnector" presStyleLbl="node2" presStyleIdx="1" presStyleCnt="3"/>
      <dgm:spPr/>
      <dgm:t>
        <a:bodyPr/>
        <a:lstStyle/>
        <a:p>
          <a:endParaRPr lang="ru-RU"/>
        </a:p>
      </dgm:t>
    </dgm:pt>
    <dgm:pt modelId="{7F21FDC9-4259-4A6F-A3DB-98C1A170A2B2}" type="pres">
      <dgm:prSet presAssocID="{BB2D03B4-A04B-4255-9B92-C292F5860CB1}" presName="hierChild4" presStyleCnt="0"/>
      <dgm:spPr/>
    </dgm:pt>
    <dgm:pt modelId="{A93DD2A4-BE27-4B0F-AD83-FC337B044AB5}" type="pres">
      <dgm:prSet presAssocID="{7054FE09-BFD2-40D5-BB67-DABD8B88E8FE}" presName="Name37" presStyleLbl="parChTrans1D3" presStyleIdx="1" presStyleCnt="3"/>
      <dgm:spPr/>
      <dgm:t>
        <a:bodyPr/>
        <a:lstStyle/>
        <a:p>
          <a:endParaRPr lang="ru-RU"/>
        </a:p>
      </dgm:t>
    </dgm:pt>
    <dgm:pt modelId="{FB551991-59D8-4B60-BA21-55D11AFF9A7F}" type="pres">
      <dgm:prSet presAssocID="{58C5828E-489C-4D69-8B2F-636935BC0226}" presName="hierRoot2" presStyleCnt="0">
        <dgm:presLayoutVars>
          <dgm:hierBranch val="init"/>
        </dgm:presLayoutVars>
      </dgm:prSet>
      <dgm:spPr/>
    </dgm:pt>
    <dgm:pt modelId="{798CA9D2-1036-47A7-88D6-76A3C97F5415}" type="pres">
      <dgm:prSet presAssocID="{58C5828E-489C-4D69-8B2F-636935BC0226}" presName="rootComposite" presStyleCnt="0"/>
      <dgm:spPr/>
    </dgm:pt>
    <dgm:pt modelId="{5CEDFBBF-7B6B-4848-B35C-FF85793E2BE2}" type="pres">
      <dgm:prSet presAssocID="{58C5828E-489C-4D69-8B2F-636935BC0226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E159B3-D0FC-4E74-9EF4-28D05629568E}" type="pres">
      <dgm:prSet presAssocID="{58C5828E-489C-4D69-8B2F-636935BC0226}" presName="rootConnector" presStyleLbl="node3" presStyleIdx="1" presStyleCnt="3"/>
      <dgm:spPr/>
      <dgm:t>
        <a:bodyPr/>
        <a:lstStyle/>
        <a:p>
          <a:endParaRPr lang="ru-RU"/>
        </a:p>
      </dgm:t>
    </dgm:pt>
    <dgm:pt modelId="{261DCF1C-C78A-46CF-817D-099FA92C4EBB}" type="pres">
      <dgm:prSet presAssocID="{58C5828E-489C-4D69-8B2F-636935BC0226}" presName="hierChild4" presStyleCnt="0"/>
      <dgm:spPr/>
    </dgm:pt>
    <dgm:pt modelId="{31949A73-9D91-48B1-9812-41314AD5CAE1}" type="pres">
      <dgm:prSet presAssocID="{58C5828E-489C-4D69-8B2F-636935BC0226}" presName="hierChild5" presStyleCnt="0"/>
      <dgm:spPr/>
    </dgm:pt>
    <dgm:pt modelId="{DE84A6AC-0549-4E03-95C0-691D661C0FA5}" type="pres">
      <dgm:prSet presAssocID="{BB2D03B4-A04B-4255-9B92-C292F5860CB1}" presName="hierChild5" presStyleCnt="0"/>
      <dgm:spPr/>
    </dgm:pt>
    <dgm:pt modelId="{DD7D5A45-6024-4EEE-80B9-6D8E9F383F10}" type="pres">
      <dgm:prSet presAssocID="{8785F810-CDB1-4EFC-93D8-2D5E78DAB989}" presName="Name37" presStyleLbl="parChTrans1D2" presStyleIdx="2" presStyleCnt="3"/>
      <dgm:spPr/>
      <dgm:t>
        <a:bodyPr/>
        <a:lstStyle/>
        <a:p>
          <a:endParaRPr lang="ru-RU"/>
        </a:p>
      </dgm:t>
    </dgm:pt>
    <dgm:pt modelId="{D86049FC-6827-44A8-BB5F-C0D442A896A5}" type="pres">
      <dgm:prSet presAssocID="{CD533808-EC0E-4003-9F0D-906878ACED39}" presName="hierRoot2" presStyleCnt="0">
        <dgm:presLayoutVars>
          <dgm:hierBranch val="init"/>
        </dgm:presLayoutVars>
      </dgm:prSet>
      <dgm:spPr/>
    </dgm:pt>
    <dgm:pt modelId="{469C85E1-CDFD-4471-9641-9707DFBED089}" type="pres">
      <dgm:prSet presAssocID="{CD533808-EC0E-4003-9F0D-906878ACED39}" presName="rootComposite" presStyleCnt="0"/>
      <dgm:spPr/>
    </dgm:pt>
    <dgm:pt modelId="{FA9E9DD6-7BC9-4780-BC38-4B80DE75DB19}" type="pres">
      <dgm:prSet presAssocID="{CD533808-EC0E-4003-9F0D-906878ACED3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962D7B-B42E-4C9B-B1A4-EE38E6B28B8C}" type="pres">
      <dgm:prSet presAssocID="{CD533808-EC0E-4003-9F0D-906878ACED39}" presName="rootConnector" presStyleLbl="node2" presStyleIdx="2" presStyleCnt="3"/>
      <dgm:spPr/>
      <dgm:t>
        <a:bodyPr/>
        <a:lstStyle/>
        <a:p>
          <a:endParaRPr lang="ru-RU"/>
        </a:p>
      </dgm:t>
    </dgm:pt>
    <dgm:pt modelId="{F8FCB553-0923-4D73-96A0-ED4379C84FCA}" type="pres">
      <dgm:prSet presAssocID="{CD533808-EC0E-4003-9F0D-906878ACED39}" presName="hierChild4" presStyleCnt="0"/>
      <dgm:spPr/>
    </dgm:pt>
    <dgm:pt modelId="{E1583E1A-4F24-4F15-BE3A-3EE3DEECB3C9}" type="pres">
      <dgm:prSet presAssocID="{68241A0F-9B09-457F-81A3-2360073BE719}" presName="Name37" presStyleLbl="parChTrans1D3" presStyleIdx="2" presStyleCnt="3"/>
      <dgm:spPr/>
      <dgm:t>
        <a:bodyPr/>
        <a:lstStyle/>
        <a:p>
          <a:endParaRPr lang="ru-RU"/>
        </a:p>
      </dgm:t>
    </dgm:pt>
    <dgm:pt modelId="{2E5DDBDE-F167-4D9A-8B96-2FE2BA9C3D21}" type="pres">
      <dgm:prSet presAssocID="{2FB94FC9-E898-46DF-8EF2-06156E491BBB}" presName="hierRoot2" presStyleCnt="0">
        <dgm:presLayoutVars>
          <dgm:hierBranch val="init"/>
        </dgm:presLayoutVars>
      </dgm:prSet>
      <dgm:spPr/>
    </dgm:pt>
    <dgm:pt modelId="{648D132C-C9D2-4859-9608-A4A585763952}" type="pres">
      <dgm:prSet presAssocID="{2FB94FC9-E898-46DF-8EF2-06156E491BBB}" presName="rootComposite" presStyleCnt="0"/>
      <dgm:spPr/>
    </dgm:pt>
    <dgm:pt modelId="{ADEA344C-1E2C-4254-90F0-D8540030E58D}" type="pres">
      <dgm:prSet presAssocID="{2FB94FC9-E898-46DF-8EF2-06156E491BBB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3D7CAC-177C-4225-9A20-3E18EBB06B91}" type="pres">
      <dgm:prSet presAssocID="{2FB94FC9-E898-46DF-8EF2-06156E491BBB}" presName="rootConnector" presStyleLbl="node3" presStyleIdx="2" presStyleCnt="3"/>
      <dgm:spPr/>
      <dgm:t>
        <a:bodyPr/>
        <a:lstStyle/>
        <a:p>
          <a:endParaRPr lang="ru-RU"/>
        </a:p>
      </dgm:t>
    </dgm:pt>
    <dgm:pt modelId="{7DEB6751-CA19-459D-933F-A65AB5EFBEEA}" type="pres">
      <dgm:prSet presAssocID="{2FB94FC9-E898-46DF-8EF2-06156E491BBB}" presName="hierChild4" presStyleCnt="0"/>
      <dgm:spPr/>
    </dgm:pt>
    <dgm:pt modelId="{ED10F603-A2EC-465F-95E4-A697224B2327}" type="pres">
      <dgm:prSet presAssocID="{2FB94FC9-E898-46DF-8EF2-06156E491BBB}" presName="hierChild5" presStyleCnt="0"/>
      <dgm:spPr/>
    </dgm:pt>
    <dgm:pt modelId="{76238B4D-FE73-4104-82D5-98F5C797964B}" type="pres">
      <dgm:prSet presAssocID="{CD533808-EC0E-4003-9F0D-906878ACED39}" presName="hierChild5" presStyleCnt="0"/>
      <dgm:spPr/>
    </dgm:pt>
    <dgm:pt modelId="{19E53C7A-A839-44FF-A8B5-5D82904D10C2}" type="pres">
      <dgm:prSet presAssocID="{C9AE41F3-58CE-49DA-9689-294039DE03CE}" presName="hierChild3" presStyleCnt="0"/>
      <dgm:spPr/>
    </dgm:pt>
  </dgm:ptLst>
  <dgm:cxnLst>
    <dgm:cxn modelId="{0CD60CBA-A94B-4015-BDF3-02347DC3BF20}" type="presOf" srcId="{8785F810-CDB1-4EFC-93D8-2D5E78DAB989}" destId="{DD7D5A45-6024-4EEE-80B9-6D8E9F383F10}" srcOrd="0" destOrd="0" presId="urn:microsoft.com/office/officeart/2005/8/layout/orgChart1"/>
    <dgm:cxn modelId="{2041E61B-FAFC-4122-85FE-9FF57448FD09}" type="presOf" srcId="{3C013C40-DDF0-4B00-8BDD-CF3044EE93B6}" destId="{2121FB80-E560-4F0C-82FE-2363862FED1A}" srcOrd="0" destOrd="0" presId="urn:microsoft.com/office/officeart/2005/8/layout/orgChart1"/>
    <dgm:cxn modelId="{AE7999B3-800B-4D9A-ADD2-6CDFC2960BC5}" type="presOf" srcId="{2FB94FC9-E898-46DF-8EF2-06156E491BBB}" destId="{ADEA344C-1E2C-4254-90F0-D8540030E58D}" srcOrd="0" destOrd="0" presId="urn:microsoft.com/office/officeart/2005/8/layout/orgChart1"/>
    <dgm:cxn modelId="{28B56CFB-3EB1-4CDF-9C3C-7B38E15837EB}" type="presOf" srcId="{DB333168-43F0-43FB-B408-CE03EE9D2F0A}" destId="{9210D1D8-F665-4358-A139-6116A9E5E20A}" srcOrd="0" destOrd="0" presId="urn:microsoft.com/office/officeart/2005/8/layout/orgChart1"/>
    <dgm:cxn modelId="{C58D33C6-45F2-4D39-AA0C-A5FEE641CF91}" srcId="{CD533808-EC0E-4003-9F0D-906878ACED39}" destId="{2FB94FC9-E898-46DF-8EF2-06156E491BBB}" srcOrd="0" destOrd="0" parTransId="{68241A0F-9B09-457F-81A3-2360073BE719}" sibTransId="{C3F633D7-9F41-44A4-BE75-0E7A8AD01A5D}"/>
    <dgm:cxn modelId="{007D689C-76AE-451B-BF47-A37D9E09DE57}" type="presOf" srcId="{2FB94FC9-E898-46DF-8EF2-06156E491BBB}" destId="{F93D7CAC-177C-4225-9A20-3E18EBB06B91}" srcOrd="1" destOrd="0" presId="urn:microsoft.com/office/officeart/2005/8/layout/orgChart1"/>
    <dgm:cxn modelId="{C3929CA5-F6A2-4270-AA36-DA2C592708E6}" type="presOf" srcId="{C9AE41F3-58CE-49DA-9689-294039DE03CE}" destId="{323805AB-DC62-4149-8815-6FF5559734FC}" srcOrd="0" destOrd="0" presId="urn:microsoft.com/office/officeart/2005/8/layout/orgChart1"/>
    <dgm:cxn modelId="{1972A554-7247-4BB3-B059-09BB1AEC27CA}" srcId="{ED569F02-EF53-4C1D-B466-5C037BD2A743}" destId="{C9AE41F3-58CE-49DA-9689-294039DE03CE}" srcOrd="0" destOrd="0" parTransId="{17599938-B7B2-4870-B508-B6B2C75AA047}" sibTransId="{78599F17-A697-4C88-99BD-F626850C2660}"/>
    <dgm:cxn modelId="{5DA68478-2943-49E7-8153-BE59A9BFC9C2}" srcId="{C9AE41F3-58CE-49DA-9689-294039DE03CE}" destId="{BB2D03B4-A04B-4255-9B92-C292F5860CB1}" srcOrd="1" destOrd="0" parTransId="{D90A3142-1A06-4E3E-89E3-0DA5A0EBAF4A}" sibTransId="{E8DF0288-53DB-4739-B37A-4078138A9939}"/>
    <dgm:cxn modelId="{71EED7F4-7EB5-412E-A780-91A1778A2D22}" type="presOf" srcId="{58C5828E-489C-4D69-8B2F-636935BC0226}" destId="{5CEDFBBF-7B6B-4848-B35C-FF85793E2BE2}" srcOrd="0" destOrd="0" presId="urn:microsoft.com/office/officeart/2005/8/layout/orgChart1"/>
    <dgm:cxn modelId="{2220A2B3-E482-4ED8-8D73-82C5D401083C}" type="presOf" srcId="{CD533808-EC0E-4003-9F0D-906878ACED39}" destId="{4E962D7B-B42E-4C9B-B1A4-EE38E6B28B8C}" srcOrd="1" destOrd="0" presId="urn:microsoft.com/office/officeart/2005/8/layout/orgChart1"/>
    <dgm:cxn modelId="{86553866-433B-4727-BAE4-266E062177E0}" type="presOf" srcId="{ED569F02-EF53-4C1D-B466-5C037BD2A743}" destId="{61F6532E-8182-4FD3-AC4A-E05A8F0EBC4A}" srcOrd="0" destOrd="0" presId="urn:microsoft.com/office/officeart/2005/8/layout/orgChart1"/>
    <dgm:cxn modelId="{545ED7A5-4DAD-44A2-9A75-AA60311506C8}" type="presOf" srcId="{6D47BCC1-CDF6-49E1-8F2C-A4424BD48402}" destId="{F6CDE3D6-1661-4750-B9BE-966EE6522649}" srcOrd="0" destOrd="0" presId="urn:microsoft.com/office/officeart/2005/8/layout/orgChart1"/>
    <dgm:cxn modelId="{31CD9EBB-2C6B-4F52-BC3F-E8A6085AEF80}" srcId="{52026BFF-AE34-46AF-BA75-B07E438841E2}" destId="{3C013C40-DDF0-4B00-8BDD-CF3044EE93B6}" srcOrd="0" destOrd="0" parTransId="{6D47BCC1-CDF6-49E1-8F2C-A4424BD48402}" sibTransId="{2D0A9323-631B-4E89-BDFD-26A2458D8592}"/>
    <dgm:cxn modelId="{D5233704-CA25-43AA-A811-7D4A169315AB}" type="presOf" srcId="{BB2D03B4-A04B-4255-9B92-C292F5860CB1}" destId="{1DB5D8B6-ED78-40C8-9DC2-88A77E0B49E5}" srcOrd="1" destOrd="0" presId="urn:microsoft.com/office/officeart/2005/8/layout/orgChart1"/>
    <dgm:cxn modelId="{3EE99B29-9B1F-46F4-B34E-8E20DA3AE731}" type="presOf" srcId="{68241A0F-9B09-457F-81A3-2360073BE719}" destId="{E1583E1A-4F24-4F15-BE3A-3EE3DEECB3C9}" srcOrd="0" destOrd="0" presId="urn:microsoft.com/office/officeart/2005/8/layout/orgChart1"/>
    <dgm:cxn modelId="{A38567E6-AFBC-4416-83E2-23628331DCA6}" type="presOf" srcId="{58C5828E-489C-4D69-8B2F-636935BC0226}" destId="{3AE159B3-D0FC-4E74-9EF4-28D05629568E}" srcOrd="1" destOrd="0" presId="urn:microsoft.com/office/officeart/2005/8/layout/orgChart1"/>
    <dgm:cxn modelId="{7A68B39A-A376-4E8D-9473-0A30064DED02}" type="presOf" srcId="{52026BFF-AE34-46AF-BA75-B07E438841E2}" destId="{22F55772-4DF1-4AE7-8AB3-3E15B1C0A763}" srcOrd="0" destOrd="0" presId="urn:microsoft.com/office/officeart/2005/8/layout/orgChart1"/>
    <dgm:cxn modelId="{CB565825-508B-418D-BB9B-C9C154207834}" type="presOf" srcId="{7054FE09-BFD2-40D5-BB67-DABD8B88E8FE}" destId="{A93DD2A4-BE27-4B0F-AD83-FC337B044AB5}" srcOrd="0" destOrd="0" presId="urn:microsoft.com/office/officeart/2005/8/layout/orgChart1"/>
    <dgm:cxn modelId="{E98293CA-3878-49B2-BAEA-392B5B6E9F7A}" type="presOf" srcId="{CD533808-EC0E-4003-9F0D-906878ACED39}" destId="{FA9E9DD6-7BC9-4780-BC38-4B80DE75DB19}" srcOrd="0" destOrd="0" presId="urn:microsoft.com/office/officeart/2005/8/layout/orgChart1"/>
    <dgm:cxn modelId="{6EC7C438-42FB-42C5-9363-30957A16E294}" srcId="{C9AE41F3-58CE-49DA-9689-294039DE03CE}" destId="{CD533808-EC0E-4003-9F0D-906878ACED39}" srcOrd="2" destOrd="0" parTransId="{8785F810-CDB1-4EFC-93D8-2D5E78DAB989}" sibTransId="{22EAD34B-43AF-43A3-A134-F88B23ECCD3D}"/>
    <dgm:cxn modelId="{EA3EF00F-8589-4DE7-893B-FF3E4EFC1FDE}" type="presOf" srcId="{D90A3142-1A06-4E3E-89E3-0DA5A0EBAF4A}" destId="{53F98452-45AA-4344-8A29-4A1A00FA60A3}" srcOrd="0" destOrd="0" presId="urn:microsoft.com/office/officeart/2005/8/layout/orgChart1"/>
    <dgm:cxn modelId="{D56E4D6A-AAE5-4B20-9EB2-0BEC9A1DAFE1}" type="presOf" srcId="{BB2D03B4-A04B-4255-9B92-C292F5860CB1}" destId="{EE507FA1-68D5-4DE6-8497-B38E226A6E58}" srcOrd="0" destOrd="0" presId="urn:microsoft.com/office/officeart/2005/8/layout/orgChart1"/>
    <dgm:cxn modelId="{67317C68-87B4-43F4-8802-2F2696EECFDB}" type="presOf" srcId="{52026BFF-AE34-46AF-BA75-B07E438841E2}" destId="{6FEC4A80-5C88-4F03-AB4D-916722BFAC00}" srcOrd="1" destOrd="0" presId="urn:microsoft.com/office/officeart/2005/8/layout/orgChart1"/>
    <dgm:cxn modelId="{ED82AFDA-4349-4966-82C5-D362B8E3F112}" srcId="{C9AE41F3-58CE-49DA-9689-294039DE03CE}" destId="{52026BFF-AE34-46AF-BA75-B07E438841E2}" srcOrd="0" destOrd="0" parTransId="{DB333168-43F0-43FB-B408-CE03EE9D2F0A}" sibTransId="{B703B71C-9F0E-47A8-9682-942C4ABD0F86}"/>
    <dgm:cxn modelId="{C22606AF-37F6-463A-A0D0-9366B03E5939}" type="presOf" srcId="{3C013C40-DDF0-4B00-8BDD-CF3044EE93B6}" destId="{E0058DAD-D661-4F67-8DEE-5F542B91AB0C}" srcOrd="1" destOrd="0" presId="urn:microsoft.com/office/officeart/2005/8/layout/orgChart1"/>
    <dgm:cxn modelId="{873B90CF-D7D2-40A5-99A9-A783A9498F74}" type="presOf" srcId="{C9AE41F3-58CE-49DA-9689-294039DE03CE}" destId="{69C6AA90-6F93-40BE-B5C3-7F51D892719D}" srcOrd="1" destOrd="0" presId="urn:microsoft.com/office/officeart/2005/8/layout/orgChart1"/>
    <dgm:cxn modelId="{D64E05B3-8EEB-418D-80D2-9788D1DB7A83}" srcId="{BB2D03B4-A04B-4255-9B92-C292F5860CB1}" destId="{58C5828E-489C-4D69-8B2F-636935BC0226}" srcOrd="0" destOrd="0" parTransId="{7054FE09-BFD2-40D5-BB67-DABD8B88E8FE}" sibTransId="{8F74E7E8-D8BB-4F0B-9A70-47E4230E47D3}"/>
    <dgm:cxn modelId="{AA28DCA3-92F0-4A5F-8CBA-718EE8F404A0}" type="presParOf" srcId="{61F6532E-8182-4FD3-AC4A-E05A8F0EBC4A}" destId="{B3004352-567A-4300-8695-2B6E3A9E41BA}" srcOrd="0" destOrd="0" presId="urn:microsoft.com/office/officeart/2005/8/layout/orgChart1"/>
    <dgm:cxn modelId="{FFB40A59-9231-4B88-BB71-0AE8885093B4}" type="presParOf" srcId="{B3004352-567A-4300-8695-2B6E3A9E41BA}" destId="{3421B5F9-C7F2-446D-98F8-C00B716CAEBB}" srcOrd="0" destOrd="0" presId="urn:microsoft.com/office/officeart/2005/8/layout/orgChart1"/>
    <dgm:cxn modelId="{DEFEB68A-D792-4935-BD43-3850D35A41A4}" type="presParOf" srcId="{3421B5F9-C7F2-446D-98F8-C00B716CAEBB}" destId="{323805AB-DC62-4149-8815-6FF5559734FC}" srcOrd="0" destOrd="0" presId="urn:microsoft.com/office/officeart/2005/8/layout/orgChart1"/>
    <dgm:cxn modelId="{48C30763-5FED-4404-8E81-79CDCB063FA1}" type="presParOf" srcId="{3421B5F9-C7F2-446D-98F8-C00B716CAEBB}" destId="{69C6AA90-6F93-40BE-B5C3-7F51D892719D}" srcOrd="1" destOrd="0" presId="urn:microsoft.com/office/officeart/2005/8/layout/orgChart1"/>
    <dgm:cxn modelId="{73C1B404-3882-4EA0-9EFE-725926AF3755}" type="presParOf" srcId="{B3004352-567A-4300-8695-2B6E3A9E41BA}" destId="{79D29332-5CD6-450A-BE82-59BA35831E2F}" srcOrd="1" destOrd="0" presId="urn:microsoft.com/office/officeart/2005/8/layout/orgChart1"/>
    <dgm:cxn modelId="{DB96903F-642B-4403-8E64-CAC0A839A409}" type="presParOf" srcId="{79D29332-5CD6-450A-BE82-59BA35831E2F}" destId="{9210D1D8-F665-4358-A139-6116A9E5E20A}" srcOrd="0" destOrd="0" presId="urn:microsoft.com/office/officeart/2005/8/layout/orgChart1"/>
    <dgm:cxn modelId="{92452540-A054-46C0-89DE-516310C19014}" type="presParOf" srcId="{79D29332-5CD6-450A-BE82-59BA35831E2F}" destId="{785E0F83-1204-4DD6-889F-23E00836E274}" srcOrd="1" destOrd="0" presId="urn:microsoft.com/office/officeart/2005/8/layout/orgChart1"/>
    <dgm:cxn modelId="{40B70A2B-9005-461A-970F-023A4F5B674C}" type="presParOf" srcId="{785E0F83-1204-4DD6-889F-23E00836E274}" destId="{B9D03A88-D109-4DCD-9730-F9F56061F887}" srcOrd="0" destOrd="0" presId="urn:microsoft.com/office/officeart/2005/8/layout/orgChart1"/>
    <dgm:cxn modelId="{552B8E71-A807-4BF8-8E09-58187C19F34C}" type="presParOf" srcId="{B9D03A88-D109-4DCD-9730-F9F56061F887}" destId="{22F55772-4DF1-4AE7-8AB3-3E15B1C0A763}" srcOrd="0" destOrd="0" presId="urn:microsoft.com/office/officeart/2005/8/layout/orgChart1"/>
    <dgm:cxn modelId="{5C180695-6FEA-45E7-A6CD-F8965F341452}" type="presParOf" srcId="{B9D03A88-D109-4DCD-9730-F9F56061F887}" destId="{6FEC4A80-5C88-4F03-AB4D-916722BFAC00}" srcOrd="1" destOrd="0" presId="urn:microsoft.com/office/officeart/2005/8/layout/orgChart1"/>
    <dgm:cxn modelId="{53E6D52E-C7D8-44B6-BDDE-0A0A7D828504}" type="presParOf" srcId="{785E0F83-1204-4DD6-889F-23E00836E274}" destId="{1D8DA8A6-1589-4416-8D7A-38015573DF69}" srcOrd="1" destOrd="0" presId="urn:microsoft.com/office/officeart/2005/8/layout/orgChart1"/>
    <dgm:cxn modelId="{B2C8EF35-04CD-4D37-94DB-695054AE5393}" type="presParOf" srcId="{1D8DA8A6-1589-4416-8D7A-38015573DF69}" destId="{F6CDE3D6-1661-4750-B9BE-966EE6522649}" srcOrd="0" destOrd="0" presId="urn:microsoft.com/office/officeart/2005/8/layout/orgChart1"/>
    <dgm:cxn modelId="{CAD3699B-E045-4E2E-A84A-65C273045738}" type="presParOf" srcId="{1D8DA8A6-1589-4416-8D7A-38015573DF69}" destId="{A23737E0-1C4E-4758-85FA-3033259C8E9C}" srcOrd="1" destOrd="0" presId="urn:microsoft.com/office/officeart/2005/8/layout/orgChart1"/>
    <dgm:cxn modelId="{227DABAA-4614-4CF8-BBE8-9BE379301374}" type="presParOf" srcId="{A23737E0-1C4E-4758-85FA-3033259C8E9C}" destId="{8F0CE9B4-7191-4A0C-8B54-B5C9333B5450}" srcOrd="0" destOrd="0" presId="urn:microsoft.com/office/officeart/2005/8/layout/orgChart1"/>
    <dgm:cxn modelId="{36FFFD91-13D3-488E-825D-966BABE928A0}" type="presParOf" srcId="{8F0CE9B4-7191-4A0C-8B54-B5C9333B5450}" destId="{2121FB80-E560-4F0C-82FE-2363862FED1A}" srcOrd="0" destOrd="0" presId="urn:microsoft.com/office/officeart/2005/8/layout/orgChart1"/>
    <dgm:cxn modelId="{DA322A6C-B4A4-48F4-8E87-49F0172258C3}" type="presParOf" srcId="{8F0CE9B4-7191-4A0C-8B54-B5C9333B5450}" destId="{E0058DAD-D661-4F67-8DEE-5F542B91AB0C}" srcOrd="1" destOrd="0" presId="urn:microsoft.com/office/officeart/2005/8/layout/orgChart1"/>
    <dgm:cxn modelId="{27F8323E-CCD6-453C-AC4C-E8AFB52AEDCA}" type="presParOf" srcId="{A23737E0-1C4E-4758-85FA-3033259C8E9C}" destId="{99504C93-BD47-4585-9E1F-C9610185440E}" srcOrd="1" destOrd="0" presId="urn:microsoft.com/office/officeart/2005/8/layout/orgChart1"/>
    <dgm:cxn modelId="{599A1EF8-14C5-4B8B-ADCD-3FF01992486D}" type="presParOf" srcId="{A23737E0-1C4E-4758-85FA-3033259C8E9C}" destId="{5FAF89FE-7001-4306-84CD-9A1D0FA4147E}" srcOrd="2" destOrd="0" presId="urn:microsoft.com/office/officeart/2005/8/layout/orgChart1"/>
    <dgm:cxn modelId="{648AD602-BF9E-42EA-93DC-50B58F16B3CB}" type="presParOf" srcId="{785E0F83-1204-4DD6-889F-23E00836E274}" destId="{294BE051-9A9A-435E-A4F5-55B783A06B70}" srcOrd="2" destOrd="0" presId="urn:microsoft.com/office/officeart/2005/8/layout/orgChart1"/>
    <dgm:cxn modelId="{4146F1ED-3A7C-45F1-94CB-16E9044619B4}" type="presParOf" srcId="{79D29332-5CD6-450A-BE82-59BA35831E2F}" destId="{53F98452-45AA-4344-8A29-4A1A00FA60A3}" srcOrd="2" destOrd="0" presId="urn:microsoft.com/office/officeart/2005/8/layout/orgChart1"/>
    <dgm:cxn modelId="{A5E82B77-07BD-4694-938B-9D853C578436}" type="presParOf" srcId="{79D29332-5CD6-450A-BE82-59BA35831E2F}" destId="{B8231690-F595-4A27-AD78-9952DA347AB6}" srcOrd="3" destOrd="0" presId="urn:microsoft.com/office/officeart/2005/8/layout/orgChart1"/>
    <dgm:cxn modelId="{B3D79DB1-2CE2-4F04-9835-F1377F324B12}" type="presParOf" srcId="{B8231690-F595-4A27-AD78-9952DA347AB6}" destId="{8193EFAB-059D-4B8D-8257-83B1C7AC65FE}" srcOrd="0" destOrd="0" presId="urn:microsoft.com/office/officeart/2005/8/layout/orgChart1"/>
    <dgm:cxn modelId="{B672702F-7BD3-4A04-8A16-B551CF016113}" type="presParOf" srcId="{8193EFAB-059D-4B8D-8257-83B1C7AC65FE}" destId="{EE507FA1-68D5-4DE6-8497-B38E226A6E58}" srcOrd="0" destOrd="0" presId="urn:microsoft.com/office/officeart/2005/8/layout/orgChart1"/>
    <dgm:cxn modelId="{82FBCDF0-F6D8-41C2-83BE-FB49B372C313}" type="presParOf" srcId="{8193EFAB-059D-4B8D-8257-83B1C7AC65FE}" destId="{1DB5D8B6-ED78-40C8-9DC2-88A77E0B49E5}" srcOrd="1" destOrd="0" presId="urn:microsoft.com/office/officeart/2005/8/layout/orgChart1"/>
    <dgm:cxn modelId="{8C5EAE8D-F117-49F7-AC8F-8BB65E86EF7A}" type="presParOf" srcId="{B8231690-F595-4A27-AD78-9952DA347AB6}" destId="{7F21FDC9-4259-4A6F-A3DB-98C1A170A2B2}" srcOrd="1" destOrd="0" presId="urn:microsoft.com/office/officeart/2005/8/layout/orgChart1"/>
    <dgm:cxn modelId="{48C55E07-9ED2-4155-877B-83FDF6585C98}" type="presParOf" srcId="{7F21FDC9-4259-4A6F-A3DB-98C1A170A2B2}" destId="{A93DD2A4-BE27-4B0F-AD83-FC337B044AB5}" srcOrd="0" destOrd="0" presId="urn:microsoft.com/office/officeart/2005/8/layout/orgChart1"/>
    <dgm:cxn modelId="{775717BF-3507-4538-9DB7-6362A55977E0}" type="presParOf" srcId="{7F21FDC9-4259-4A6F-A3DB-98C1A170A2B2}" destId="{FB551991-59D8-4B60-BA21-55D11AFF9A7F}" srcOrd="1" destOrd="0" presId="urn:microsoft.com/office/officeart/2005/8/layout/orgChart1"/>
    <dgm:cxn modelId="{D4A04921-FBB1-417E-A608-4BD9C1FA97EE}" type="presParOf" srcId="{FB551991-59D8-4B60-BA21-55D11AFF9A7F}" destId="{798CA9D2-1036-47A7-88D6-76A3C97F5415}" srcOrd="0" destOrd="0" presId="urn:microsoft.com/office/officeart/2005/8/layout/orgChart1"/>
    <dgm:cxn modelId="{A7700659-93CD-4CF6-90B2-BC369ED248A4}" type="presParOf" srcId="{798CA9D2-1036-47A7-88D6-76A3C97F5415}" destId="{5CEDFBBF-7B6B-4848-B35C-FF85793E2BE2}" srcOrd="0" destOrd="0" presId="urn:microsoft.com/office/officeart/2005/8/layout/orgChart1"/>
    <dgm:cxn modelId="{BF895C05-4AB8-4448-AA9C-FAD469F3895B}" type="presParOf" srcId="{798CA9D2-1036-47A7-88D6-76A3C97F5415}" destId="{3AE159B3-D0FC-4E74-9EF4-28D05629568E}" srcOrd="1" destOrd="0" presId="urn:microsoft.com/office/officeart/2005/8/layout/orgChart1"/>
    <dgm:cxn modelId="{0F841300-1574-40C2-89F1-6766F3D6A7AC}" type="presParOf" srcId="{FB551991-59D8-4B60-BA21-55D11AFF9A7F}" destId="{261DCF1C-C78A-46CF-817D-099FA92C4EBB}" srcOrd="1" destOrd="0" presId="urn:microsoft.com/office/officeart/2005/8/layout/orgChart1"/>
    <dgm:cxn modelId="{55FF12F7-92E3-4CA0-9545-7367BC6DDFC5}" type="presParOf" srcId="{FB551991-59D8-4B60-BA21-55D11AFF9A7F}" destId="{31949A73-9D91-48B1-9812-41314AD5CAE1}" srcOrd="2" destOrd="0" presId="urn:microsoft.com/office/officeart/2005/8/layout/orgChart1"/>
    <dgm:cxn modelId="{B2F97DFD-958B-49A9-A92C-054DD098E79E}" type="presParOf" srcId="{B8231690-F595-4A27-AD78-9952DA347AB6}" destId="{DE84A6AC-0549-4E03-95C0-691D661C0FA5}" srcOrd="2" destOrd="0" presId="urn:microsoft.com/office/officeart/2005/8/layout/orgChart1"/>
    <dgm:cxn modelId="{9A97679A-181B-43F3-8E6E-5716F7A78F62}" type="presParOf" srcId="{79D29332-5CD6-450A-BE82-59BA35831E2F}" destId="{DD7D5A45-6024-4EEE-80B9-6D8E9F383F10}" srcOrd="4" destOrd="0" presId="urn:microsoft.com/office/officeart/2005/8/layout/orgChart1"/>
    <dgm:cxn modelId="{9B1F6742-8567-4C46-8324-7BBEC5959FA3}" type="presParOf" srcId="{79D29332-5CD6-450A-BE82-59BA35831E2F}" destId="{D86049FC-6827-44A8-BB5F-C0D442A896A5}" srcOrd="5" destOrd="0" presId="urn:microsoft.com/office/officeart/2005/8/layout/orgChart1"/>
    <dgm:cxn modelId="{D55AF1AE-0FB6-4B9D-BD40-DB736A6A9F02}" type="presParOf" srcId="{D86049FC-6827-44A8-BB5F-C0D442A896A5}" destId="{469C85E1-CDFD-4471-9641-9707DFBED089}" srcOrd="0" destOrd="0" presId="urn:microsoft.com/office/officeart/2005/8/layout/orgChart1"/>
    <dgm:cxn modelId="{E5B96A6C-E633-4A4F-AF20-3B60C5F1CC15}" type="presParOf" srcId="{469C85E1-CDFD-4471-9641-9707DFBED089}" destId="{FA9E9DD6-7BC9-4780-BC38-4B80DE75DB19}" srcOrd="0" destOrd="0" presId="urn:microsoft.com/office/officeart/2005/8/layout/orgChart1"/>
    <dgm:cxn modelId="{32A11C00-18D3-4861-8706-A6181557E6D0}" type="presParOf" srcId="{469C85E1-CDFD-4471-9641-9707DFBED089}" destId="{4E962D7B-B42E-4C9B-B1A4-EE38E6B28B8C}" srcOrd="1" destOrd="0" presId="urn:microsoft.com/office/officeart/2005/8/layout/orgChart1"/>
    <dgm:cxn modelId="{962922FF-784B-4E74-9EAE-1946B7230FC5}" type="presParOf" srcId="{D86049FC-6827-44A8-BB5F-C0D442A896A5}" destId="{F8FCB553-0923-4D73-96A0-ED4379C84FCA}" srcOrd="1" destOrd="0" presId="urn:microsoft.com/office/officeart/2005/8/layout/orgChart1"/>
    <dgm:cxn modelId="{7B19FE96-FA41-4D2B-B179-FAC007FC27E9}" type="presParOf" srcId="{F8FCB553-0923-4D73-96A0-ED4379C84FCA}" destId="{E1583E1A-4F24-4F15-BE3A-3EE3DEECB3C9}" srcOrd="0" destOrd="0" presId="urn:microsoft.com/office/officeart/2005/8/layout/orgChart1"/>
    <dgm:cxn modelId="{D1ABA7A8-E25F-4701-B405-B5E0E3E70CAF}" type="presParOf" srcId="{F8FCB553-0923-4D73-96A0-ED4379C84FCA}" destId="{2E5DDBDE-F167-4D9A-8B96-2FE2BA9C3D21}" srcOrd="1" destOrd="0" presId="urn:microsoft.com/office/officeart/2005/8/layout/orgChart1"/>
    <dgm:cxn modelId="{219C42B6-CCD6-4D86-8C4C-B5774D831624}" type="presParOf" srcId="{2E5DDBDE-F167-4D9A-8B96-2FE2BA9C3D21}" destId="{648D132C-C9D2-4859-9608-A4A585763952}" srcOrd="0" destOrd="0" presId="urn:microsoft.com/office/officeart/2005/8/layout/orgChart1"/>
    <dgm:cxn modelId="{F2CDCFDC-0E53-4AC8-AD08-7AAEE3394DB7}" type="presParOf" srcId="{648D132C-C9D2-4859-9608-A4A585763952}" destId="{ADEA344C-1E2C-4254-90F0-D8540030E58D}" srcOrd="0" destOrd="0" presId="urn:microsoft.com/office/officeart/2005/8/layout/orgChart1"/>
    <dgm:cxn modelId="{2EE671FF-84E6-44ED-812C-F29A765776C2}" type="presParOf" srcId="{648D132C-C9D2-4859-9608-A4A585763952}" destId="{F93D7CAC-177C-4225-9A20-3E18EBB06B91}" srcOrd="1" destOrd="0" presId="urn:microsoft.com/office/officeart/2005/8/layout/orgChart1"/>
    <dgm:cxn modelId="{799B20C4-ABBE-494E-BF11-D1C6CD152230}" type="presParOf" srcId="{2E5DDBDE-F167-4D9A-8B96-2FE2BA9C3D21}" destId="{7DEB6751-CA19-459D-933F-A65AB5EFBEEA}" srcOrd="1" destOrd="0" presId="urn:microsoft.com/office/officeart/2005/8/layout/orgChart1"/>
    <dgm:cxn modelId="{22DF0FA9-DE99-4F66-B917-2DE2F75513AF}" type="presParOf" srcId="{2E5DDBDE-F167-4D9A-8B96-2FE2BA9C3D21}" destId="{ED10F603-A2EC-465F-95E4-A697224B2327}" srcOrd="2" destOrd="0" presId="urn:microsoft.com/office/officeart/2005/8/layout/orgChart1"/>
    <dgm:cxn modelId="{A4F51BF7-1747-45D7-90C3-34876C99A8CC}" type="presParOf" srcId="{D86049FC-6827-44A8-BB5F-C0D442A896A5}" destId="{76238B4D-FE73-4104-82D5-98F5C797964B}" srcOrd="2" destOrd="0" presId="urn:microsoft.com/office/officeart/2005/8/layout/orgChart1"/>
    <dgm:cxn modelId="{0D0A66BF-B3E0-4190-BAF4-95B5D2F0FE9B}" type="presParOf" srcId="{B3004352-567A-4300-8695-2B6E3A9E41BA}" destId="{19E53C7A-A839-44FF-A8B5-5D82904D10C2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AAB3B58-91E0-4B2F-9E62-007CA14994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3CE82-1D8A-489D-8FD0-ADB45DF1CB2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A7AED-8332-4C72-AC0E-2DBD76166B7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A5BD1-0121-4364-89F9-EA61EE6DC97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331EE-F13F-4846-AE2B-EB1F4DFD4CE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E1B3C-B48E-4C0A-BC6B-6473552BD81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</p:grpSp>
      <p:sp>
        <p:nvSpPr>
          <p:cNvPr id="34918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4919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CFDC9-BFD0-47F4-BF9B-E51F6AC0396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8D4CC-7E94-4C1B-AEED-34A855EE823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E8EC0-B8A0-45D0-9CAF-6DFB09AD8AB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3D58C-9C27-47A5-A0B9-69B53FCD7C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374E8-B41E-40A6-8E7B-DE0AAD31B88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7E9AF-AF86-4639-8061-2E963F21B0D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BE4B1-B9C7-4E11-AA54-AC0B93FED0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D5FBD-9E30-46E2-A99B-9743B4E871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B7682-B7C7-42A3-9E3A-0FEDB1745A6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5662B-2742-4558-8B66-6BD5500E722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F5139-FBD3-4103-8B69-97ECAA1DBD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B588E-F4B4-46A0-B0EB-5E18B05597A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A4A7D-17F3-4E25-A1E1-C755EDFFC3F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EC960-7FC7-4763-8B1B-A0BAA0489C7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D3B7D-D0A5-4F7F-9DD0-F5EA8340DBC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DADDE-B25D-408F-A0E4-7D5881B9721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E1848-2F5A-48A7-8194-CDC07437095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0533F-9D64-4B89-A7EB-8A00EC8D33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3A5B4-3481-4373-A7A5-7C1CC7387ED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B5A31-B2DA-4E4F-A9C1-5F69305682A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52CAE-4BE3-4268-89F6-006EB4FE44A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33638-3638-4E52-BC27-05A1BE8513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0DF3F-CF96-4B69-A53A-E73A05A5770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37FC9-FD87-46DB-9F83-C164835B342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1AB40-6AAC-4C83-8558-0387A307548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CC707-F2CC-4177-9F3E-96A57EC82E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320FE-3453-4FFD-80D7-BDA78151D03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67BC9-30F6-414F-B233-39E90118C4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A0A73-9C09-4B15-872B-1ACC728A56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22D2E-F0CF-4663-A839-7DB3F66FDEC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04A73A7-6C5A-4E41-B4C3-AFD98943763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01" r:id="rId1"/>
    <p:sldLayoutId id="2147484302" r:id="rId2"/>
    <p:sldLayoutId id="2147484303" r:id="rId3"/>
    <p:sldLayoutId id="2147484304" r:id="rId4"/>
    <p:sldLayoutId id="2147484305" r:id="rId5"/>
    <p:sldLayoutId id="2147484306" r:id="rId6"/>
    <p:sldLayoutId id="2147484307" r:id="rId7"/>
    <p:sldLayoutId id="2147484308" r:id="rId8"/>
    <p:sldLayoutId id="2147484309" r:id="rId9"/>
    <p:sldLayoutId id="2147484310" r:id="rId10"/>
    <p:sldLayoutId id="2147484311" r:id="rId11"/>
    <p:sldLayoutId id="2147484312" r:id="rId12"/>
    <p:sldLayoutId id="214748431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4816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34816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</p:grpSp>
      <p:sp>
        <p:nvSpPr>
          <p:cNvPr id="3481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4816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481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1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1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39C5694-C841-4E83-B2D0-D6C024835A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35" r:id="rId1"/>
    <p:sldLayoutId id="2147484314" r:id="rId2"/>
    <p:sldLayoutId id="2147484315" r:id="rId3"/>
    <p:sldLayoutId id="2147484316" r:id="rId4"/>
    <p:sldLayoutId id="2147484317" r:id="rId5"/>
    <p:sldLayoutId id="2147484318" r:id="rId6"/>
    <p:sldLayoutId id="2147484319" r:id="rId7"/>
    <p:sldLayoutId id="2147484320" r:id="rId8"/>
    <p:sldLayoutId id="2147484321" r:id="rId9"/>
    <p:sldLayoutId id="2147484322" r:id="rId10"/>
    <p:sldLayoutId id="214748432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3E824B-BEBE-4DD3-BDB5-F0707AE20F1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  <p:sldLayoutId id="2147484331" r:id="rId8"/>
    <p:sldLayoutId id="2147484332" r:id="rId9"/>
    <p:sldLayoutId id="2147484333" r:id="rId10"/>
    <p:sldLayoutId id="214748433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&#1087;&#1086;&#1079;&#1080;&#1090;&#1080;&#1074;&#1085;&#1072;&#1103;%20&#1076;&#1080;&#1085;&#1072;&#1084;&#1080;&#1082;&#1072;%20&#1086;&#1073;&#1091;&#1095;&#1077;&#1085;&#1085;&#1086;&#1089;&#1090;&#1080;%20&#1091;&#1095;&#1072;&#1097;&#1080;&#1093;&#1089;&#1103;.doc" TargetMode="External"/><Relationship Id="rId1" Type="http://schemas.openxmlformats.org/officeDocument/2006/relationships/slideLayout" Target="../slideLayouts/slideLayout3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15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571500"/>
            <a:ext cx="7772400" cy="4572000"/>
          </a:xfrm>
        </p:spPr>
        <p:txBody>
          <a:bodyPr/>
          <a:lstStyle/>
          <a:p>
            <a:pPr eaLnBrk="1" hangingPunct="1"/>
            <a:r>
              <a:rPr lang="ru-RU" sz="3600" b="1" i="1" u="sng" smtClean="0">
                <a:solidFill>
                  <a:schemeClr val="tx1"/>
                </a:solidFill>
                <a:latin typeface="Arial Black" pitchFamily="34" charset="0"/>
              </a:rPr>
              <a:t>Тема учебного занятия:</a:t>
            </a:r>
            <a:br>
              <a:rPr lang="ru-RU" sz="3600" b="1" i="1" u="sng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3600" b="1" i="1" u="sng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3600" b="1" i="1" u="sng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8000" b="1" i="1" smtClean="0">
                <a:solidFill>
                  <a:schemeClr val="tx1"/>
                </a:solidFill>
                <a:latin typeface="Arial Black" pitchFamily="34" charset="0"/>
              </a:rPr>
              <a:t>УГЛЕВОДЫ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28750" y="4929188"/>
            <a:ext cx="6715125" cy="1071562"/>
          </a:xfrm>
        </p:spPr>
        <p:txBody>
          <a:bodyPr/>
          <a:lstStyle/>
          <a:p>
            <a:pPr algn="r" eaLnBrk="1" hangingPunct="1"/>
            <a:r>
              <a:rPr lang="ru-RU" sz="3600" b="1" i="1" smtClean="0">
                <a:latin typeface="Arial Black" pitchFamily="34" charset="0"/>
              </a:rPr>
              <a:t>Ушаков А.А., преподаватель химии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600075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5072098"/>
              </a:tblGrid>
              <a:tr h="2230519">
                <a:tc gridSpan="2">
                  <a:txBody>
                    <a:bodyPr/>
                    <a:lstStyle/>
                    <a:p>
                      <a:pPr algn="l"/>
                      <a:endParaRPr lang="ru-RU" sz="3200" b="1" i="1" dirty="0" smtClean="0">
                        <a:latin typeface="Arial Black" pitchFamily="34" charset="0"/>
                      </a:endParaRPr>
                    </a:p>
                    <a:p>
                      <a:pPr algn="l"/>
                      <a:r>
                        <a:rPr lang="ru-RU" sz="3200" b="1" i="1" baseline="0" dirty="0" smtClean="0">
                          <a:latin typeface="Arial Black" pitchFamily="34" charset="0"/>
                        </a:rPr>
                        <a:t>3. Наибольшее количество углеводов содержится  в …</a:t>
                      </a:r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1189623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а)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КЛЕТКАХ</a:t>
                      </a:r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РАСТЕНИЙ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КЛЕТОЧНЫХ</a:t>
                      </a:r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МЕМБРАНАХ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7193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ЖИВОТНЫХ</a:t>
                      </a:r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КЛЕТКАХ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ЯДРАХ</a:t>
                      </a:r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</a:t>
                      </a:r>
                    </a:p>
                    <a:p>
                      <a:pPr algn="just"/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КЛЕТОК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358" name="Picture 2" descr="C:\Documents and Settings\Aleksei\Рабочий стол\материалы к презентации\image0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50" y="0"/>
            <a:ext cx="314325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9" name="Picture 3" descr="C:\Documents and Settings\Aleksei\Рабочий стол\материалы к презентации\i_kletka_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00750" y="3571875"/>
            <a:ext cx="314325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143"/>
                <a:gridCol w="7728857"/>
              </a:tblGrid>
              <a:tr h="2230519">
                <a:tc gridSpan="2">
                  <a:txBody>
                    <a:bodyPr/>
                    <a:lstStyle/>
                    <a:p>
                      <a:pPr algn="l"/>
                      <a:endParaRPr lang="ru-RU" sz="3200" b="1" i="1" baseline="0" dirty="0" smtClean="0">
                        <a:latin typeface="Arial Black" pitchFamily="34" charset="0"/>
                      </a:endParaRPr>
                    </a:p>
                    <a:p>
                      <a:pPr algn="l"/>
                      <a:r>
                        <a:rPr lang="ru-RU" sz="3200" b="1" i="1" baseline="0" dirty="0" smtClean="0">
                          <a:latin typeface="Arial Black" pitchFamily="34" charset="0"/>
                        </a:rPr>
                        <a:t>4. Нормальное содержание глюкозы в крови составляет … %</a:t>
                      </a:r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1189623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а)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0,40</a:t>
                      </a:r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– 0,60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0,</a:t>
                      </a:r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01 – 0,04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7193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0,91</a:t>
                      </a:r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– 0,99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0,08</a:t>
                      </a:r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– 0,12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142"/>
                <a:gridCol w="7728858"/>
              </a:tblGrid>
              <a:tr h="2230519">
                <a:tc gridSpan="2">
                  <a:txBody>
                    <a:bodyPr/>
                    <a:lstStyle/>
                    <a:p>
                      <a:pPr algn="l"/>
                      <a:endParaRPr lang="ru-RU" sz="3200" b="1" i="1" dirty="0" smtClean="0">
                        <a:latin typeface="Arial Black" pitchFamily="34" charset="0"/>
                      </a:endParaRPr>
                    </a:p>
                    <a:p>
                      <a:pPr algn="l"/>
                      <a:r>
                        <a:rPr lang="ru-RU" sz="3200" b="1" i="1" baseline="0" dirty="0" smtClean="0">
                          <a:latin typeface="Arial Black" pitchFamily="34" charset="0"/>
                        </a:rPr>
                        <a:t>5. В состав нуклеиновых кислот и АТФ входят углеводы …</a:t>
                      </a:r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1189623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а)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ХИТИН</a:t>
                      </a:r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И ГЛИКОГЕН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ДЕЗОКСИРИБОЗА</a:t>
                      </a:r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И РИБОЗА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7193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ЦЕЛЛЮЛОЗА И КРАХМАЛ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ЛАКТОЗА</a:t>
                      </a:r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И ГЛЮКОЗА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6715125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9248"/>
                <a:gridCol w="5675892"/>
              </a:tblGrid>
              <a:tr h="2230519">
                <a:tc gridSpan="2">
                  <a:txBody>
                    <a:bodyPr/>
                    <a:lstStyle/>
                    <a:p>
                      <a:pPr algn="l"/>
                      <a:r>
                        <a:rPr lang="ru-RU" sz="3200" b="1" i="1" baseline="0" dirty="0" smtClean="0">
                          <a:latin typeface="Arial Black" pitchFamily="34" charset="0"/>
                        </a:rPr>
                        <a:t>6. В процессе фотосинтеза по уравнению реакции </a:t>
                      </a:r>
                    </a:p>
                    <a:p>
                      <a:pPr algn="l"/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 СО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+ 6 Н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 = С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+ 6 О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algn="l"/>
                      <a:r>
                        <a:rPr lang="ru-RU" sz="3200" b="1" i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образуется …</a:t>
                      </a:r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1189623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а)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САХАРОЗА</a:t>
                      </a: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КРАХМАЛ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7193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ЦЕЛЛЮЛОЗА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ГЛЮКОЗА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7430" name="Picture 2" descr="C:\Documents and Settings\Aleksei\Рабочий стол\материалы к презентации\ФОТОСИ~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25" y="3429000"/>
            <a:ext cx="24288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1" name="Picture 3" descr="C:\Documents and Settings\Aleksei\Рабочий стол\материалы к презентации\fotosintez-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15125" y="0"/>
            <a:ext cx="24288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143"/>
                <a:gridCol w="7728857"/>
              </a:tblGrid>
              <a:tr h="2230519">
                <a:tc gridSpan="2">
                  <a:txBody>
                    <a:bodyPr/>
                    <a:lstStyle/>
                    <a:p>
                      <a:pPr algn="l"/>
                      <a:endParaRPr lang="ru-RU" sz="3200" b="1" i="1" baseline="0" dirty="0" smtClean="0">
                        <a:latin typeface="Arial Black" pitchFamily="34" charset="0"/>
                      </a:endParaRPr>
                    </a:p>
                    <a:p>
                      <a:pPr algn="l"/>
                      <a:r>
                        <a:rPr lang="ru-RU" sz="3200" b="1" i="1" baseline="0" dirty="0" smtClean="0">
                          <a:latin typeface="Arial Black" pitchFamily="34" charset="0"/>
                        </a:rPr>
                        <a:t>7. Реакция спиртового брожения глюкозы протекает согласно схеме …</a:t>
                      </a:r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1189623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а)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12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22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О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11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 + 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О = С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12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О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 + С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12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О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1600" b="1" dirty="0">
                        <a:solidFill>
                          <a:schemeClr val="accent6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12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О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 = 2 С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ОН + 2 СО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1600" b="1" dirty="0">
                        <a:solidFill>
                          <a:schemeClr val="accent6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7193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СН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=СН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 + 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О = СН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-СН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-ОН</a:t>
                      </a:r>
                      <a:endParaRPr lang="ru-RU" sz="2400" b="1" dirty="0">
                        <a:solidFill>
                          <a:schemeClr val="accent6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12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О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 = С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Н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ru-RU" sz="2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ОН + СО</a:t>
                      </a:r>
                      <a:r>
                        <a:rPr lang="ru-RU" sz="16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1600" b="1" dirty="0">
                        <a:solidFill>
                          <a:schemeClr val="accent6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143"/>
                <a:gridCol w="7728857"/>
              </a:tblGrid>
              <a:tr h="2230519">
                <a:tc gridSpan="2">
                  <a:txBody>
                    <a:bodyPr/>
                    <a:lstStyle/>
                    <a:p>
                      <a:pPr algn="l"/>
                      <a:endParaRPr lang="ru-RU" sz="3200" b="1" i="1" dirty="0" smtClean="0">
                        <a:latin typeface="Arial Black" pitchFamily="34" charset="0"/>
                      </a:endParaRPr>
                    </a:p>
                    <a:p>
                      <a:pPr algn="l"/>
                      <a:r>
                        <a:rPr lang="ru-RU" sz="3200" b="1" i="1" dirty="0" smtClean="0">
                          <a:latin typeface="Arial Black" pitchFamily="34" charset="0"/>
                        </a:rPr>
                        <a:t>8. Почти</a:t>
                      </a:r>
                      <a:r>
                        <a:rPr lang="ru-RU" sz="3200" b="1" i="1" baseline="0" dirty="0" smtClean="0">
                          <a:latin typeface="Arial Black" pitchFamily="34" charset="0"/>
                        </a:rPr>
                        <a:t> чистую клетчатку представляет собой …</a:t>
                      </a:r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1189623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а)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ДРЕВЕСИНА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ЛИГНИН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7193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ХЛОПОК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ТРОСТНИК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600075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5072098"/>
              </a:tblGrid>
              <a:tr h="2230519">
                <a:tc gridSpan="2">
                  <a:txBody>
                    <a:bodyPr/>
                    <a:lstStyle/>
                    <a:p>
                      <a:pPr algn="l"/>
                      <a:endParaRPr lang="ru-RU" sz="3200" b="1" i="1" dirty="0" smtClean="0">
                        <a:latin typeface="Arial Black" pitchFamily="34" charset="0"/>
                      </a:endParaRPr>
                    </a:p>
                    <a:p>
                      <a:pPr algn="l"/>
                      <a:r>
                        <a:rPr lang="ru-RU" sz="3200" b="1" i="1" baseline="0" dirty="0" smtClean="0">
                          <a:latin typeface="Arial Black" pitchFamily="34" charset="0"/>
                        </a:rPr>
                        <a:t>9. В печени и мышцах накапливается …</a:t>
                      </a:r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1189623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а)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КРАХМАЛ</a:t>
                      </a:r>
                      <a:endParaRPr lang="ru-RU" sz="3200" b="1" baseline="0" dirty="0" smtClean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БЕЛОК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7193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ГЛЮКОЗА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ГЛИКОГЕН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2" name="Picture 2" descr="C:\Documents and Settings\Aleksei\Рабочий стол\материалы к презентации\liver-turkmen-hghj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00750" y="0"/>
            <a:ext cx="314325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3" name="Picture 3" descr="C:\Documents and Settings\Aleksei\Рабочий стол\материалы к презентации\9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50" y="3857625"/>
            <a:ext cx="31432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635793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054"/>
                <a:gridCol w="5666896"/>
              </a:tblGrid>
              <a:tr h="2230519">
                <a:tc gridSpan="2">
                  <a:txBody>
                    <a:bodyPr/>
                    <a:lstStyle/>
                    <a:p>
                      <a:pPr algn="l"/>
                      <a:r>
                        <a:rPr lang="ru-RU" sz="3200" b="1" i="1" baseline="0" dirty="0" smtClean="0">
                          <a:latin typeface="Arial Black" pitchFamily="34" charset="0"/>
                        </a:rPr>
                        <a:t>10. Целлюлоза под влиянием целлюлазы расщепляется  в организме …</a:t>
                      </a:r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1189623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а)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ТРАВОЯДНЫХ ЖИВОТНЫХ</a:t>
                      </a: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МОЛЛЮСКОВ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7193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ПРОСТЕЙШИХ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КИШЕЧНОПОЛОСТНЫХ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1526" name="Picture 2" descr="C:\Documents and Settings\Aleksei\Рабочий стол\материалы к презентации\whit-tail-buck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57938" y="0"/>
            <a:ext cx="2786062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7" name="Picture 3" descr="C:\Documents and Settings\Aleksei\Рабочий стол\материалы к презентации\news_128774364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57938" y="2643188"/>
            <a:ext cx="2786062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8" name="Picture 4" descr="C:\Documents and Settings\Aleksei\Рабочий стол\материалы к презентации\f3ed81ec6b0ea5eb2254768b9f9d9ea3_big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57938" y="4857750"/>
            <a:ext cx="2786062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15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00688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chemeClr val="bg1"/>
                </a:solidFill>
                <a:latin typeface="Arial Black" pitchFamily="34" charset="0"/>
              </a:rPr>
              <a:t>ТЕСТ ЗАВЕРШЕН</a:t>
            </a:r>
            <a:r>
              <a:rPr lang="ru-RU" sz="4800" b="1" i="1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4800" b="1" i="1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4800" b="1" i="1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4800" b="1" i="1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6000" b="1" i="1" smtClean="0">
                <a:solidFill>
                  <a:schemeClr val="bg1"/>
                </a:solidFill>
                <a:latin typeface="Arial Black" pitchFamily="34" charset="0"/>
              </a:rPr>
              <a:t>СДАЙТЕ РАБОТЫ</a:t>
            </a:r>
            <a:br>
              <a:rPr lang="ru-RU" sz="6000" b="1" i="1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6000" b="1" i="1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6000" b="1" i="1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6000" b="1" i="1" smtClean="0">
                <a:solidFill>
                  <a:schemeClr val="bg1"/>
                </a:solidFill>
                <a:latin typeface="Arial Black" pitchFamily="34" charset="0"/>
              </a:rPr>
              <a:t>ПРОВЕРЬТЕ СЕБЯ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15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u="sng" dirty="0" smtClean="0">
                <a:solidFill>
                  <a:schemeClr val="bg1"/>
                </a:solidFill>
                <a:latin typeface="Arial Black" pitchFamily="34" charset="0"/>
              </a:rPr>
              <a:t>Верные варианты ответов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428750" y="1571625"/>
            <a:ext cx="3068638" cy="4554538"/>
          </a:xfrm>
        </p:spPr>
        <p:txBody>
          <a:bodyPr rtlCol="0">
            <a:normAutofit/>
          </a:bodyPr>
          <a:lstStyle/>
          <a:p>
            <a:pPr marL="914400" indent="-9144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4800" b="1" dirty="0" smtClean="0">
                <a:solidFill>
                  <a:schemeClr val="bg1"/>
                </a:solidFill>
                <a:latin typeface="Arial Black" pitchFamily="34" charset="0"/>
              </a:rPr>
              <a:t>в</a:t>
            </a:r>
          </a:p>
          <a:p>
            <a:pPr marL="914400" indent="-9144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4800" b="1" dirty="0" smtClean="0">
                <a:solidFill>
                  <a:schemeClr val="bg1"/>
                </a:solidFill>
                <a:latin typeface="Arial Black" pitchFamily="34" charset="0"/>
              </a:rPr>
              <a:t>б</a:t>
            </a:r>
          </a:p>
          <a:p>
            <a:pPr marL="914400" indent="-9144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4800" b="1" dirty="0" smtClean="0">
                <a:solidFill>
                  <a:schemeClr val="bg1"/>
                </a:solidFill>
                <a:latin typeface="Arial Black" pitchFamily="34" charset="0"/>
              </a:rPr>
              <a:t>а</a:t>
            </a:r>
          </a:p>
          <a:p>
            <a:pPr marL="914400" indent="-9144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4800" b="1" dirty="0" smtClean="0">
                <a:solidFill>
                  <a:schemeClr val="bg1"/>
                </a:solidFill>
                <a:latin typeface="Arial Black" pitchFamily="34" charset="0"/>
              </a:rPr>
              <a:t>г</a:t>
            </a:r>
          </a:p>
          <a:p>
            <a:pPr marL="914400" indent="-9144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4800" b="1" dirty="0" smtClean="0">
                <a:solidFill>
                  <a:schemeClr val="bg1"/>
                </a:solidFill>
                <a:latin typeface="Arial Black" pitchFamily="34" charset="0"/>
              </a:rPr>
              <a:t>б</a:t>
            </a:r>
          </a:p>
          <a:p>
            <a:pPr marL="914400" indent="-9144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sz="48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48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23556" name="Содержимое 5"/>
          <p:cNvSpPr>
            <a:spLocks noGrp="1"/>
          </p:cNvSpPr>
          <p:nvPr>
            <p:ph sz="quarter" idx="4"/>
          </p:nvPr>
        </p:nvSpPr>
        <p:spPr>
          <a:xfrm>
            <a:off x="4786313" y="1643063"/>
            <a:ext cx="3571875" cy="44831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4800" b="1" smtClean="0">
                <a:solidFill>
                  <a:schemeClr val="bg1"/>
                </a:solidFill>
                <a:latin typeface="Arial Black" pitchFamily="34" charset="0"/>
              </a:rPr>
              <a:t>6. г</a:t>
            </a:r>
          </a:p>
          <a:p>
            <a:pPr eaLnBrk="1" hangingPunct="1">
              <a:buFont typeface="Arial" charset="0"/>
              <a:buNone/>
            </a:pPr>
            <a:r>
              <a:rPr lang="ru-RU" sz="4800" b="1" smtClean="0">
                <a:solidFill>
                  <a:schemeClr val="bg1"/>
                </a:solidFill>
                <a:latin typeface="Arial Black" pitchFamily="34" charset="0"/>
              </a:rPr>
              <a:t>7. б</a:t>
            </a:r>
          </a:p>
          <a:p>
            <a:pPr eaLnBrk="1" hangingPunct="1">
              <a:buFont typeface="Arial" charset="0"/>
              <a:buNone/>
            </a:pPr>
            <a:r>
              <a:rPr lang="ru-RU" sz="4800" b="1" smtClean="0">
                <a:solidFill>
                  <a:schemeClr val="bg1"/>
                </a:solidFill>
                <a:latin typeface="Arial Black" pitchFamily="34" charset="0"/>
              </a:rPr>
              <a:t>8. в</a:t>
            </a:r>
          </a:p>
          <a:p>
            <a:pPr eaLnBrk="1" hangingPunct="1">
              <a:buFont typeface="Arial" charset="0"/>
              <a:buNone/>
            </a:pPr>
            <a:r>
              <a:rPr lang="ru-RU" sz="4800" b="1" smtClean="0">
                <a:solidFill>
                  <a:schemeClr val="bg1"/>
                </a:solidFill>
                <a:latin typeface="Arial Black" pitchFamily="34" charset="0"/>
              </a:rPr>
              <a:t>9. г</a:t>
            </a:r>
          </a:p>
          <a:p>
            <a:pPr eaLnBrk="1" hangingPunct="1">
              <a:buFont typeface="Arial" charset="0"/>
              <a:buNone/>
            </a:pPr>
            <a:r>
              <a:rPr lang="ru-RU" sz="4800" b="1" smtClean="0">
                <a:solidFill>
                  <a:schemeClr val="bg1"/>
                </a:solidFill>
                <a:latin typeface="Arial Black" pitchFamily="34" charset="0"/>
              </a:rPr>
              <a:t>10. а</a:t>
            </a:r>
          </a:p>
          <a:p>
            <a:pPr eaLnBrk="1" hangingPunct="1">
              <a:buFont typeface="Arial" charset="0"/>
              <a:buNone/>
            </a:pPr>
            <a:endParaRPr lang="ru-RU" sz="4800" b="1" smtClean="0">
              <a:solidFill>
                <a:schemeClr val="bg1"/>
              </a:solidFill>
              <a:latin typeface="Arial Black" pitchFamily="34" charset="0"/>
            </a:endParaRPr>
          </a:p>
          <a:p>
            <a:pPr eaLnBrk="1" hangingPunct="1">
              <a:buFont typeface="Arial" charset="0"/>
              <a:buNone/>
            </a:pPr>
            <a:endParaRPr lang="ru-RU" sz="4800" b="1" smtClean="0">
              <a:solidFill>
                <a:schemeClr val="bg1"/>
              </a:solidFill>
              <a:latin typeface="Arial Black" pitchFamily="34" charset="0"/>
            </a:endParaRPr>
          </a:p>
          <a:p>
            <a:pPr eaLnBrk="1" hangingPunct="1">
              <a:buFont typeface="Arial" charset="0"/>
              <a:buNone/>
            </a:pPr>
            <a:endParaRPr lang="ru-RU" sz="4800" b="1" smtClean="0">
              <a:solidFill>
                <a:schemeClr val="bg1"/>
              </a:solidFill>
              <a:latin typeface="Arial Black" pitchFamily="34" charset="0"/>
            </a:endParaRPr>
          </a:p>
          <a:p>
            <a:pPr eaLnBrk="1" hangingPunct="1">
              <a:buFont typeface="Arial" charset="0"/>
              <a:buNone/>
            </a:pPr>
            <a:endParaRPr lang="ru-RU" sz="4800" b="1" smtClean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2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8987"/>
          </a:xfrm>
        </p:spPr>
        <p:txBody>
          <a:bodyPr/>
          <a:lstStyle/>
          <a:p>
            <a:r>
              <a:rPr lang="ru-RU" sz="6500" b="1" i="1" smtClean="0">
                <a:latin typeface="Arial Black" pitchFamily="34" charset="0"/>
              </a:rPr>
              <a:t>СТАДИЯ ВЫЗОВА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15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00688"/>
          </a:xfrm>
        </p:spPr>
        <p:txBody>
          <a:bodyPr/>
          <a:lstStyle/>
          <a:p>
            <a:pPr eaLnBrk="1" hangingPunct="1"/>
            <a:r>
              <a:rPr lang="ru-RU" sz="4000" b="1" u="sng" smtClean="0">
                <a:solidFill>
                  <a:schemeClr val="bg1"/>
                </a:solidFill>
                <a:latin typeface="Arial Black" pitchFamily="34" charset="0"/>
              </a:rPr>
              <a:t>Нормы оценивания</a:t>
            </a:r>
            <a:br>
              <a:rPr lang="ru-RU" sz="4000" b="1" u="sng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4000" b="1" u="sng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4000" b="1" u="sng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4800" b="1" i="1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4800" b="1" i="1" smtClean="0">
                <a:solidFill>
                  <a:schemeClr val="bg1"/>
                </a:solidFill>
                <a:latin typeface="Arial Black" pitchFamily="34" charset="0"/>
              </a:rPr>
            </a:br>
            <a:endParaRPr lang="ru-RU" sz="6000" b="1" i="1" smtClean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88" y="571500"/>
          <a:ext cx="8429625" cy="5732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4842"/>
                <a:gridCol w="4214842"/>
              </a:tblGrid>
              <a:tr h="818971">
                <a:tc gridSpan="2">
                  <a:txBody>
                    <a:bodyPr/>
                    <a:lstStyle/>
                    <a:p>
                      <a:pPr algn="ctr"/>
                      <a:r>
                        <a:rPr lang="ru-RU" sz="4000" u="sng" dirty="0" smtClean="0">
                          <a:latin typeface="Arial Black" pitchFamily="34" charset="0"/>
                        </a:rPr>
                        <a:t>Нормы</a:t>
                      </a:r>
                      <a:r>
                        <a:rPr lang="ru-RU" sz="4000" u="sng" baseline="0" dirty="0" smtClean="0">
                          <a:latin typeface="Arial Black" pitchFamily="34" charset="0"/>
                        </a:rPr>
                        <a:t> оценивания</a:t>
                      </a:r>
                      <a:endParaRPr lang="ru-RU" sz="4000" u="sng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88691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Arial Black" pitchFamily="34" charset="0"/>
                        </a:rPr>
                        <a:t>Кол-во верных ответов</a:t>
                      </a:r>
                      <a:endParaRPr lang="ru-RU" sz="36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Arial Black" pitchFamily="34" charset="0"/>
                        </a:rPr>
                        <a:t>Оценка</a:t>
                      </a:r>
                      <a:endParaRPr lang="ru-RU" sz="36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DDDDDD"/>
                    </a:solidFill>
                  </a:tcPr>
                </a:tc>
              </a:tr>
              <a:tr h="1175046"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latin typeface="Arial Black" pitchFamily="34" charset="0"/>
                        </a:rPr>
                        <a:t>10</a:t>
                      </a:r>
                      <a:endParaRPr lang="ru-RU" sz="60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latin typeface="Arial Black" pitchFamily="34" charset="0"/>
                        </a:rPr>
                        <a:t>«5»</a:t>
                      </a:r>
                      <a:endParaRPr lang="ru-RU" sz="60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175046"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latin typeface="Arial Black" pitchFamily="34" charset="0"/>
                        </a:rPr>
                        <a:t>7 - 9</a:t>
                      </a:r>
                      <a:endParaRPr lang="ru-RU" sz="60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latin typeface="Arial Black" pitchFamily="34" charset="0"/>
                        </a:rPr>
                        <a:t>«4»</a:t>
                      </a:r>
                      <a:endParaRPr lang="ru-RU" sz="60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175046"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latin typeface="Arial Black" pitchFamily="34" charset="0"/>
                        </a:rPr>
                        <a:t>5 - 6</a:t>
                      </a:r>
                      <a:endParaRPr lang="ru-RU" sz="60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latin typeface="Arial Black" pitchFamily="34" charset="0"/>
                        </a:rPr>
                        <a:t>«3»</a:t>
                      </a:r>
                      <a:endParaRPr lang="ru-RU" sz="60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2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8987"/>
          </a:xfrm>
        </p:spPr>
        <p:txBody>
          <a:bodyPr/>
          <a:lstStyle/>
          <a:p>
            <a:r>
              <a:rPr lang="ru-RU" sz="6500" b="1" i="1" smtClean="0">
                <a:solidFill>
                  <a:schemeClr val="bg1"/>
                </a:solidFill>
                <a:latin typeface="Arial Black" pitchFamily="34" charset="0"/>
              </a:rPr>
              <a:t>СТАДИЯ ОСМЫСЛЕНИЯ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/>
            <a:endParaRPr lang="ru-RU" sz="2400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743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28"/>
                <a:gridCol w="7715272"/>
              </a:tblGrid>
              <a:tr h="1714487">
                <a:tc gridSpan="2">
                  <a:txBody>
                    <a:bodyPr/>
                    <a:lstStyle/>
                    <a:p>
                      <a:pPr algn="ctr"/>
                      <a:r>
                        <a:rPr lang="ru-RU" sz="4000" b="1" i="0" u="none" baseline="0" dirty="0" smtClean="0">
                          <a:latin typeface="Arial Black" pitchFamily="34" charset="0"/>
                        </a:rPr>
                        <a:t>Интерактивная система разметки текста</a:t>
                      </a:r>
                      <a:endParaRPr lang="ru-RU" sz="4000" b="1" i="0" u="none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102804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«</a:t>
                      </a:r>
                      <a:r>
                        <a:rPr lang="en-US" sz="44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V</a:t>
                      </a:r>
                      <a:r>
                        <a:rPr lang="ru-RU" sz="44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»</a:t>
                      </a:r>
                      <a:endParaRPr lang="ru-RU" sz="44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«эта информация мне известна»</a:t>
                      </a:r>
                    </a:p>
                  </a:txBody>
                  <a:tcPr/>
                </a:tc>
              </a:tr>
              <a:tr h="102804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«-»</a:t>
                      </a:r>
                      <a:endParaRPr lang="ru-RU" sz="44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«данная информация противоречит моим знаниям»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35242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«+»</a:t>
                      </a:r>
                      <a:endParaRPr lang="ru-RU" sz="44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«информация для меня новая»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044812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«?»</a:t>
                      </a:r>
                      <a:endParaRPr lang="ru-RU" sz="44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«требуется пояснение, имеются вопросы»</a:t>
                      </a:r>
                    </a:p>
                  </a:txBody>
                  <a:tcPr/>
                </a:tc>
              </a:tr>
              <a:tr h="1042385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«!»</a:t>
                      </a:r>
                      <a:endParaRPr lang="ru-RU" sz="44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b="1" baseline="0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«эта информация вызывает интерес»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15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357188" y="0"/>
            <a:ext cx="8229600" cy="5500688"/>
          </a:xfrm>
        </p:spPr>
        <p:txBody>
          <a:bodyPr/>
          <a:lstStyle/>
          <a:p>
            <a:pPr eaLnBrk="1" hangingPunct="1"/>
            <a:r>
              <a:rPr lang="ru-RU" sz="4000" b="1" u="sng" smtClean="0">
                <a:solidFill>
                  <a:schemeClr val="bg1"/>
                </a:solidFill>
                <a:latin typeface="Arial Black" pitchFamily="34" charset="0"/>
              </a:rPr>
              <a:t>Нормы оценивания</a:t>
            </a:r>
            <a:br>
              <a:rPr lang="ru-RU" sz="4000" b="1" u="sng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4000" b="1" u="sng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4000" b="1" u="sng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4800" b="1" i="1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4800" b="1" i="1" smtClean="0">
                <a:solidFill>
                  <a:schemeClr val="bg1"/>
                </a:solidFill>
                <a:latin typeface="Arial Black" pitchFamily="34" charset="0"/>
              </a:rPr>
            </a:br>
            <a:endParaRPr lang="ru-RU" sz="6000" b="1" i="1" smtClean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88" y="571500"/>
          <a:ext cx="8429625" cy="5240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796"/>
                <a:gridCol w="1643074"/>
                <a:gridCol w="1857388"/>
                <a:gridCol w="1643074"/>
                <a:gridCol w="1357325"/>
              </a:tblGrid>
              <a:tr h="1071550">
                <a:tc gridSpan="5">
                  <a:txBody>
                    <a:bodyPr/>
                    <a:lstStyle/>
                    <a:p>
                      <a:pPr algn="ctr"/>
                      <a:r>
                        <a:rPr lang="ru-RU" sz="4000" u="none" dirty="0" smtClean="0">
                          <a:latin typeface="Arial Black" pitchFamily="34" charset="0"/>
                        </a:rPr>
                        <a:t>Маркировочная</a:t>
                      </a:r>
                      <a:r>
                        <a:rPr lang="ru-RU" sz="4000" u="none" baseline="0" dirty="0" smtClean="0">
                          <a:latin typeface="Arial Black" pitchFamily="34" charset="0"/>
                        </a:rPr>
                        <a:t> таблица</a:t>
                      </a:r>
                      <a:endParaRPr lang="ru-RU" sz="4000" u="none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258185">
                <a:tc>
                  <a:txBody>
                    <a:bodyPr/>
                    <a:lstStyle/>
                    <a:p>
                      <a:pPr algn="ctr"/>
                      <a:endParaRPr lang="ru-RU" sz="5400" b="1" dirty="0" smtClean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«</a:t>
                      </a:r>
                      <a:r>
                        <a:rPr lang="en-US" sz="5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V</a:t>
                      </a:r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»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b="1" dirty="0" smtClean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«-»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b="1" dirty="0" smtClean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«+»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b="1" dirty="0" smtClean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«?»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b="1" dirty="0" smtClean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«!»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910772">
                <a:tc>
                  <a:txBody>
                    <a:bodyPr/>
                    <a:lstStyle/>
                    <a:p>
                      <a:pPr algn="ctr"/>
                      <a:endParaRPr lang="ru-RU" sz="60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b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2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8987"/>
          </a:xfrm>
        </p:spPr>
        <p:txBody>
          <a:bodyPr/>
          <a:lstStyle/>
          <a:p>
            <a:r>
              <a:rPr lang="ru-RU" sz="6500" b="1" i="1" smtClean="0">
                <a:solidFill>
                  <a:schemeClr val="bg1"/>
                </a:solidFill>
                <a:latin typeface="Arial Black" pitchFamily="34" charset="0"/>
              </a:rPr>
              <a:t>СТАДИЯ РАЗМЫШЛЕНИЯ И РЕФЛЕКСИИ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/>
            <a:endParaRPr lang="ru-RU" sz="2400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1976561">
                <a:tc>
                  <a:txBody>
                    <a:bodyPr/>
                    <a:lstStyle/>
                    <a:p>
                      <a:pPr algn="l"/>
                      <a:endParaRPr lang="ru-RU" sz="3200" b="1" i="1" dirty="0" smtClean="0">
                        <a:latin typeface="Arial Black" pitchFamily="34" charset="0"/>
                      </a:endParaRPr>
                    </a:p>
                    <a:p>
                      <a:pPr algn="ctr"/>
                      <a:r>
                        <a:rPr lang="ru-RU" sz="4000" b="1" i="0" u="none" dirty="0" smtClean="0">
                          <a:latin typeface="Arial Black" pitchFamily="34" charset="0"/>
                        </a:rPr>
                        <a:t>Графический</a:t>
                      </a:r>
                      <a:r>
                        <a:rPr lang="ru-RU" sz="4000" b="1" i="0" u="none" baseline="0" dirty="0" smtClean="0">
                          <a:latin typeface="Arial Black" pitchFamily="34" charset="0"/>
                        </a:rPr>
                        <a:t> организатор (кластер) по тексту</a:t>
                      </a:r>
                      <a:endParaRPr lang="ru-RU" sz="4000" b="1" i="0" u="none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4881439">
                <a:tc>
                  <a:txBody>
                    <a:bodyPr/>
                    <a:lstStyle/>
                    <a:p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707" name="AutoShape 4">
            <a:hlinkClick r:id="rId2" action="ppaction://hlinkfile"/>
          </p:cNvPr>
          <p:cNvSpPr>
            <a:spLocks noChangeArrowheads="1"/>
          </p:cNvSpPr>
          <p:nvPr/>
        </p:nvSpPr>
        <p:spPr bwMode="auto">
          <a:xfrm>
            <a:off x="3357563" y="2214563"/>
            <a:ext cx="2519362" cy="1000125"/>
          </a:xfrm>
          <a:prstGeom prst="roundRect">
            <a:avLst>
              <a:gd name="adj" fmla="val 16667"/>
            </a:avLst>
          </a:prstGeom>
          <a:solidFill>
            <a:srgbClr val="7937AB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 b="1">
              <a:latin typeface="Times New Roman" pitchFamily="18" charset="0"/>
            </a:endParaRPr>
          </a:p>
        </p:txBody>
      </p:sp>
      <p:sp>
        <p:nvSpPr>
          <p:cNvPr id="29708" name="AutoShape 4">
            <a:hlinkClick r:id="rId2" action="ppaction://hlinkfile"/>
          </p:cNvPr>
          <p:cNvSpPr>
            <a:spLocks noChangeArrowheads="1"/>
          </p:cNvSpPr>
          <p:nvPr/>
        </p:nvSpPr>
        <p:spPr bwMode="auto">
          <a:xfrm>
            <a:off x="3286125" y="3643313"/>
            <a:ext cx="2786063" cy="1214437"/>
          </a:xfrm>
          <a:prstGeom prst="roundRect">
            <a:avLst>
              <a:gd name="adj" fmla="val 16667"/>
            </a:avLst>
          </a:prstGeom>
          <a:solidFill>
            <a:srgbClr val="2F154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ru-RU" sz="3200" b="1" i="1">
                <a:solidFill>
                  <a:schemeClr val="bg1"/>
                </a:solidFill>
                <a:latin typeface="Times New Roman" pitchFamily="18" charset="0"/>
              </a:rPr>
              <a:t>УГЛЕВОДЫ</a:t>
            </a:r>
          </a:p>
        </p:txBody>
      </p:sp>
      <p:sp>
        <p:nvSpPr>
          <p:cNvPr id="29709" name="AutoShape 4">
            <a:hlinkClick r:id="rId2" action="ppaction://hlinkfile"/>
          </p:cNvPr>
          <p:cNvSpPr>
            <a:spLocks noChangeArrowheads="1"/>
          </p:cNvSpPr>
          <p:nvPr/>
        </p:nvSpPr>
        <p:spPr bwMode="auto">
          <a:xfrm>
            <a:off x="714375" y="3643313"/>
            <a:ext cx="2143125" cy="1214437"/>
          </a:xfrm>
          <a:prstGeom prst="roundRect">
            <a:avLst>
              <a:gd name="adj" fmla="val 16667"/>
            </a:avLst>
          </a:prstGeom>
          <a:solidFill>
            <a:srgbClr val="7937AB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 b="1">
              <a:latin typeface="Times New Roman" pitchFamily="18" charset="0"/>
            </a:endParaRPr>
          </a:p>
        </p:txBody>
      </p:sp>
      <p:sp>
        <p:nvSpPr>
          <p:cNvPr id="29710" name="AutoShape 4">
            <a:hlinkClick r:id="rId2" action="ppaction://hlinkfile"/>
          </p:cNvPr>
          <p:cNvSpPr>
            <a:spLocks noChangeArrowheads="1"/>
          </p:cNvSpPr>
          <p:nvPr/>
        </p:nvSpPr>
        <p:spPr bwMode="auto">
          <a:xfrm>
            <a:off x="6500813" y="3643313"/>
            <a:ext cx="2071687" cy="1227137"/>
          </a:xfrm>
          <a:prstGeom prst="roundRect">
            <a:avLst>
              <a:gd name="adj" fmla="val 16667"/>
            </a:avLst>
          </a:prstGeom>
          <a:solidFill>
            <a:srgbClr val="7937AB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 b="1">
              <a:latin typeface="Times New Roman" pitchFamily="18" charset="0"/>
            </a:endParaRPr>
          </a:p>
        </p:txBody>
      </p:sp>
      <p:sp>
        <p:nvSpPr>
          <p:cNvPr id="29711" name="AutoShape 4">
            <a:hlinkClick r:id="rId2" action="ppaction://hlinkfile"/>
          </p:cNvPr>
          <p:cNvSpPr>
            <a:spLocks noChangeArrowheads="1"/>
          </p:cNvSpPr>
          <p:nvPr/>
        </p:nvSpPr>
        <p:spPr bwMode="auto">
          <a:xfrm>
            <a:off x="3429000" y="5214938"/>
            <a:ext cx="2519363" cy="1071562"/>
          </a:xfrm>
          <a:prstGeom prst="roundRect">
            <a:avLst>
              <a:gd name="adj" fmla="val 16667"/>
            </a:avLst>
          </a:prstGeom>
          <a:solidFill>
            <a:srgbClr val="7937AB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sz="2400" b="1">
              <a:latin typeface="Times New Roman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6072188" y="4000500"/>
            <a:ext cx="428625" cy="484188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4429125" y="4857750"/>
            <a:ext cx="484188" cy="357188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15" name="Стрелка вверх 14"/>
          <p:cNvSpPr/>
          <p:nvPr/>
        </p:nvSpPr>
        <p:spPr>
          <a:xfrm>
            <a:off x="4357688" y="3214688"/>
            <a:ext cx="484187" cy="428625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16" name="Стрелка влево 15"/>
          <p:cNvSpPr/>
          <p:nvPr/>
        </p:nvSpPr>
        <p:spPr>
          <a:xfrm>
            <a:off x="2857500" y="4000500"/>
            <a:ext cx="428625" cy="484188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/>
            <a:endParaRPr lang="ru-RU" sz="2400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1646375">
                <a:tc>
                  <a:txBody>
                    <a:bodyPr/>
                    <a:lstStyle/>
                    <a:p>
                      <a:pPr algn="ctr"/>
                      <a:r>
                        <a:rPr lang="ru-RU" sz="4000" b="1" i="0" baseline="0" dirty="0" smtClean="0">
                          <a:latin typeface="Arial Black" pitchFamily="34" charset="0"/>
                        </a:rPr>
                        <a:t>Фотографии качественных реакций на углеводы</a:t>
                      </a:r>
                      <a:endParaRPr lang="ru-RU" sz="4000" b="1" i="0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5211625">
                <a:tc>
                  <a:txBody>
                    <a:bodyPr/>
                    <a:lstStyle/>
                    <a:p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31" name="Picture 2" descr="C:\Documents and Settings\Aleksei\Рабочий стол\материалы к презентации\фото со ссылками\iod-reacti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2071688"/>
            <a:ext cx="4000500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2" name="Picture 3" descr="C:\Documents and Settings\Aleksei\Рабочий стол\материалы к презентации\фото со ссылками\Ag_mirror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3" y="2071688"/>
            <a:ext cx="3500437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15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8987"/>
          </a:xfrm>
        </p:spPr>
        <p:txBody>
          <a:bodyPr/>
          <a:lstStyle/>
          <a:p>
            <a:pPr algn="l"/>
            <a:r>
              <a:rPr lang="ru-RU" sz="1800" b="1" smtClean="0">
                <a:solidFill>
                  <a:schemeClr val="bg1"/>
                </a:solidFill>
                <a:latin typeface="Arial Black" pitchFamily="34" charset="0"/>
              </a:rPr>
              <a:t>В оформлении слайда «Фотографии качественных реакций  на углеводы» использованы  фотографии сайтов:</a:t>
            </a:r>
            <a:br>
              <a:rPr lang="ru-RU" sz="1800" b="1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1800" b="1" i="1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1800" b="1" i="1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1800" b="1" i="1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ru-RU" sz="1800" b="1" i="1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1800" b="1" smtClean="0">
                <a:solidFill>
                  <a:schemeClr val="bg1"/>
                </a:solidFill>
                <a:latin typeface="Arial Black" pitchFamily="34" charset="0"/>
              </a:rPr>
              <a:t>1. </a:t>
            </a:r>
            <a:r>
              <a:rPr lang="en-US" sz="2400" smtClean="0">
                <a:solidFill>
                  <a:schemeClr val="bg1"/>
                </a:solidFill>
                <a:latin typeface="Arial Black" pitchFamily="34" charset="0"/>
              </a:rPr>
              <a:t>Chemistry-chemists.com</a:t>
            </a:r>
            <a:r>
              <a:rPr lang="ru-RU" sz="2400" smtClean="0">
                <a:solidFill>
                  <a:schemeClr val="bg1"/>
                </a:solidFill>
                <a:latin typeface="Arial Black" pitchFamily="34" charset="0"/>
              </a:rPr>
              <a:t>.</a:t>
            </a:r>
            <a:br>
              <a:rPr lang="ru-RU" sz="240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chemeClr val="bg1"/>
                </a:solidFill>
                <a:latin typeface="Arial Black" pitchFamily="34" charset="0"/>
              </a:rPr>
              <a:t>2. </a:t>
            </a:r>
            <a:r>
              <a:rPr lang="en-US" sz="2400" smtClean="0">
                <a:solidFill>
                  <a:schemeClr val="bg1"/>
                </a:solidFill>
                <a:latin typeface="Arial Black" pitchFamily="34" charset="0"/>
              </a:rPr>
              <a:t>www</a:t>
            </a:r>
            <a:r>
              <a:rPr lang="ru-RU" sz="2400" smtClean="0">
                <a:solidFill>
                  <a:schemeClr val="bg1"/>
                </a:solidFill>
                <a:latin typeface="Arial Black" pitchFamily="34" charset="0"/>
              </a:rPr>
              <a:t>.</a:t>
            </a:r>
            <a:r>
              <a:rPr lang="en-US" sz="2400" smtClean="0">
                <a:solidFill>
                  <a:schemeClr val="bg1"/>
                </a:solidFill>
                <a:latin typeface="Arial Black" pitchFamily="34" charset="0"/>
              </a:rPr>
              <a:t>xumuk</a:t>
            </a:r>
            <a:r>
              <a:rPr lang="ru-RU" sz="2400" smtClean="0">
                <a:solidFill>
                  <a:schemeClr val="bg1"/>
                </a:solidFill>
                <a:latin typeface="Arial Black" pitchFamily="34" charset="0"/>
              </a:rPr>
              <a:t>.</a:t>
            </a:r>
            <a:r>
              <a:rPr lang="en-US" sz="2400" smtClean="0">
                <a:solidFill>
                  <a:schemeClr val="bg1"/>
                </a:solidFill>
                <a:latin typeface="Arial Black" pitchFamily="34" charset="0"/>
              </a:rPr>
              <a:t>ru</a:t>
            </a:r>
            <a:r>
              <a:rPr lang="ru-RU" sz="2400" smtClean="0">
                <a:solidFill>
                  <a:schemeClr val="bg1"/>
                </a:solidFill>
                <a:latin typeface="Arial Black" pitchFamily="34" charset="0"/>
              </a:rPr>
              <a:t>.</a:t>
            </a:r>
            <a:r>
              <a:rPr lang="ru-RU" sz="1800" smtClean="0"/>
              <a:t/>
            </a:r>
            <a:br>
              <a:rPr lang="ru-RU" sz="1800" smtClean="0"/>
            </a:br>
            <a:endParaRPr lang="ru-RU" sz="1800" b="1" i="1" smtClean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15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5868988"/>
          </a:xfrm>
        </p:spPr>
        <p:txBody>
          <a:bodyPr/>
          <a:lstStyle/>
          <a:p>
            <a:pPr algn="l"/>
            <a:r>
              <a:rPr lang="ru-RU" sz="2400" b="1" i="1" u="sng" smtClean="0">
                <a:latin typeface="Arial Black" pitchFamily="34" charset="0"/>
              </a:rPr>
              <a:t>План изучения темы:</a:t>
            </a:r>
            <a:r>
              <a:rPr lang="ru-RU" sz="2400" b="1" i="1" smtClean="0">
                <a:latin typeface="Arial Black" pitchFamily="34" charset="0"/>
              </a:rPr>
              <a:t/>
            </a:r>
            <a:br>
              <a:rPr lang="ru-RU" sz="2400" b="1" i="1" smtClean="0">
                <a:latin typeface="Arial Black" pitchFamily="34" charset="0"/>
              </a:rPr>
            </a:br>
            <a:r>
              <a:rPr lang="ru-RU" sz="2400" b="1" i="1" smtClean="0">
                <a:latin typeface="Arial Black" pitchFamily="34" charset="0"/>
              </a:rPr>
              <a:t/>
            </a:r>
            <a:br>
              <a:rPr lang="ru-RU" sz="2400" b="1" i="1" smtClean="0">
                <a:latin typeface="Arial Black" pitchFamily="34" charset="0"/>
              </a:rPr>
            </a:br>
            <a:r>
              <a:rPr lang="ru-RU" sz="2400" b="1" i="1" smtClean="0">
                <a:latin typeface="Arial Black" pitchFamily="34" charset="0"/>
              </a:rPr>
              <a:t>1. Понятие об углеводах, их классификация, биологическая роль, значение в жизни человека.</a:t>
            </a:r>
            <a:br>
              <a:rPr lang="ru-RU" sz="2400" b="1" i="1" smtClean="0">
                <a:latin typeface="Arial Black" pitchFamily="34" charset="0"/>
              </a:rPr>
            </a:br>
            <a:r>
              <a:rPr lang="ru-RU" sz="2400" b="1" i="1" smtClean="0">
                <a:latin typeface="Arial Black" pitchFamily="34" charset="0"/>
              </a:rPr>
              <a:t/>
            </a:r>
            <a:br>
              <a:rPr lang="ru-RU" sz="2400" b="1" i="1" smtClean="0">
                <a:latin typeface="Arial Black" pitchFamily="34" charset="0"/>
              </a:rPr>
            </a:br>
            <a:r>
              <a:rPr lang="ru-RU" sz="2400" b="1" i="1" smtClean="0">
                <a:latin typeface="Arial Black" pitchFamily="34" charset="0"/>
              </a:rPr>
              <a:t>2. Моносахариды, строение молекулы и свойства глюкозы.</a:t>
            </a:r>
            <a:br>
              <a:rPr lang="ru-RU" sz="2400" b="1" i="1" smtClean="0">
                <a:latin typeface="Arial Black" pitchFamily="34" charset="0"/>
              </a:rPr>
            </a:br>
            <a:r>
              <a:rPr lang="ru-RU" sz="2400" b="1" i="1" smtClean="0">
                <a:latin typeface="Arial Black" pitchFamily="34" charset="0"/>
              </a:rPr>
              <a:t/>
            </a:r>
            <a:br>
              <a:rPr lang="ru-RU" sz="2400" b="1" i="1" smtClean="0">
                <a:latin typeface="Arial Black" pitchFamily="34" charset="0"/>
              </a:rPr>
            </a:br>
            <a:r>
              <a:rPr lang="ru-RU" sz="2400" b="1" i="1" smtClean="0">
                <a:latin typeface="Arial Black" pitchFamily="34" charset="0"/>
              </a:rPr>
              <a:t>3. Дисахариды, строение и свойства сахарозы.</a:t>
            </a:r>
            <a:br>
              <a:rPr lang="ru-RU" sz="2400" b="1" i="1" smtClean="0">
                <a:latin typeface="Arial Black" pitchFamily="34" charset="0"/>
              </a:rPr>
            </a:br>
            <a:r>
              <a:rPr lang="ru-RU" sz="2400" b="1" i="1" smtClean="0">
                <a:latin typeface="Arial Black" pitchFamily="34" charset="0"/>
              </a:rPr>
              <a:t/>
            </a:r>
            <a:br>
              <a:rPr lang="ru-RU" sz="2400" b="1" i="1" smtClean="0">
                <a:latin typeface="Arial Black" pitchFamily="34" charset="0"/>
              </a:rPr>
            </a:br>
            <a:r>
              <a:rPr lang="ru-RU" sz="2400" b="1" i="1" smtClean="0">
                <a:latin typeface="Arial Black" pitchFamily="34" charset="0"/>
              </a:rPr>
              <a:t>4. Полисахариды: крахмал, целлюлоза, гликоген.</a:t>
            </a:r>
            <a:br>
              <a:rPr lang="ru-RU" sz="2400" b="1" i="1" smtClean="0">
                <a:latin typeface="Arial Black" pitchFamily="34" charset="0"/>
              </a:rPr>
            </a:br>
            <a:r>
              <a:rPr lang="ru-RU" sz="1600" b="1" i="1" smtClean="0">
                <a:latin typeface="Arial Black" pitchFamily="34" charset="0"/>
              </a:rPr>
              <a:t/>
            </a:r>
            <a:br>
              <a:rPr lang="ru-RU" sz="1600" b="1" i="1" smtClean="0">
                <a:latin typeface="Arial Black" pitchFamily="34" charset="0"/>
              </a:rPr>
            </a:br>
            <a:endParaRPr lang="ru-RU" sz="1600" b="1" i="1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/>
            <a:endParaRPr lang="ru-RU" sz="2400" smtClean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4071934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34"/>
              </a:tblGrid>
              <a:tr h="6858000">
                <a:tc>
                  <a:txBody>
                    <a:bodyPr/>
                    <a:lstStyle/>
                    <a:p>
                      <a:pPr algn="l"/>
                      <a:endParaRPr lang="ru-RU" sz="3200" b="1" i="1" dirty="0" smtClean="0">
                        <a:latin typeface="Arial Black" pitchFamily="34" charset="0"/>
                      </a:endParaRPr>
                    </a:p>
                    <a:p>
                      <a:pPr algn="l"/>
                      <a:r>
                        <a:rPr lang="ru-RU" sz="3600" b="1" i="0" dirty="0" smtClean="0">
                          <a:latin typeface="Arial Black" pitchFamily="34" charset="0"/>
                        </a:rPr>
                        <a:t>КАКИЕ</a:t>
                      </a:r>
                      <a:r>
                        <a:rPr lang="ru-RU" sz="3600" b="1" i="0" baseline="0" dirty="0" smtClean="0">
                          <a:latin typeface="Arial Black" pitchFamily="34" charset="0"/>
                        </a:rPr>
                        <a:t> ПРОДУКТЫ ПИТАНИЯ НАИБОЛЕЕ БОГАТЫ УГЛЕВОДАМИ?</a:t>
                      </a:r>
                      <a:endParaRPr lang="ru-RU" sz="3600" b="1" i="0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</a:tbl>
          </a:graphicData>
        </a:graphic>
      </p:graphicFrame>
      <p:pic>
        <p:nvPicPr>
          <p:cNvPr id="8201" name="Picture 7" descr="C:\Documents and Settings\Aleksei\Рабочий стол\материалы к презентации\iStock_healthyfrid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8" y="0"/>
            <a:ext cx="507206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500034" y="357166"/>
          <a:ext cx="8215370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28625" y="274638"/>
            <a:ext cx="8429625" cy="6297612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10243" name="Picture 4" descr="C:\Documents and Settings\Aleksei\Рабочий стол\материалы к презентации\poplar-wood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214313"/>
            <a:ext cx="428625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5" descr="C:\Documents and Settings\Aleksei\Рабочий стол\материалы к презентации\фото насекомые\01s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" y="3643313"/>
            <a:ext cx="4143375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6" descr="C:\Documents and Settings\Aleksei\Рабочий стол\материалы к презентации\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0" y="3643313"/>
            <a:ext cx="4286250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7" descr="C:\Documents and Settings\Aleksei\Рабочий стол\материалы к презентации\26985516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625" y="214313"/>
            <a:ext cx="41433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15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00688"/>
          </a:xfrm>
        </p:spPr>
        <p:txBody>
          <a:bodyPr/>
          <a:lstStyle/>
          <a:p>
            <a:r>
              <a:rPr lang="ru-RU" sz="4800" b="1" i="1" smtClean="0">
                <a:latin typeface="Arial Black" pitchFamily="34" charset="0"/>
              </a:rPr>
              <a:t>ТЕСТОВЫЕ ЗАДАНИЯ ПО ТЕМЕ </a:t>
            </a:r>
            <a:br>
              <a:rPr lang="ru-RU" sz="4800" b="1" i="1" smtClean="0">
                <a:latin typeface="Arial Black" pitchFamily="34" charset="0"/>
              </a:rPr>
            </a:br>
            <a:r>
              <a:rPr lang="ru-RU" sz="4800" b="1" i="1" smtClean="0">
                <a:latin typeface="Arial Black" pitchFamily="34" charset="0"/>
              </a:rPr>
              <a:t/>
            </a:r>
            <a:br>
              <a:rPr lang="ru-RU" sz="4800" b="1" i="1" smtClean="0">
                <a:latin typeface="Arial Black" pitchFamily="34" charset="0"/>
              </a:rPr>
            </a:br>
            <a:r>
              <a:rPr lang="ru-RU" sz="8000" b="1" i="1" smtClean="0">
                <a:latin typeface="Arial Black" pitchFamily="34" charset="0"/>
              </a:rPr>
              <a:t>«УГЛЕВОДЫ»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6000792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5072098"/>
              </a:tblGrid>
              <a:tr h="2230519">
                <a:tc gridSpan="2">
                  <a:txBody>
                    <a:bodyPr/>
                    <a:lstStyle/>
                    <a:p>
                      <a:pPr algn="l"/>
                      <a:endParaRPr lang="ru-RU" sz="3200" b="1" i="1" dirty="0" smtClean="0">
                        <a:latin typeface="Arial Black" pitchFamily="34" charset="0"/>
                      </a:endParaRPr>
                    </a:p>
                    <a:p>
                      <a:pPr algn="l"/>
                      <a:r>
                        <a:rPr lang="ru-RU" sz="3200" b="1" i="1" dirty="0" smtClean="0">
                          <a:latin typeface="Arial Black" pitchFamily="34" charset="0"/>
                        </a:rPr>
                        <a:t>1. Составной</a:t>
                      </a:r>
                      <a:r>
                        <a:rPr lang="ru-RU" sz="3200" b="1" i="1" baseline="0" dirty="0" smtClean="0">
                          <a:latin typeface="Arial Black" pitchFamily="34" charset="0"/>
                        </a:rPr>
                        <a:t> частью оболочек растительных клеток является …</a:t>
                      </a:r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1189623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а)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КРАХМАЛ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ГЛИКОГЕН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7193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ЦЕЛЛЮЛОЗА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ХИТИН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310" name="Picture 41" descr="C:\Documents and Settings\Aleksei\Рабочий стол\материалы к презентации\1276098708_okh-i-klet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00750" y="0"/>
            <a:ext cx="31432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569325" cy="5245100"/>
          </a:xfrm>
        </p:spPr>
        <p:txBody>
          <a:bodyPr/>
          <a:lstStyle/>
          <a:p>
            <a:pPr eaLnBrk="1" hangingPunct="1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143"/>
                <a:gridCol w="7728857"/>
              </a:tblGrid>
              <a:tr h="2230519">
                <a:tc gridSpan="2">
                  <a:txBody>
                    <a:bodyPr/>
                    <a:lstStyle/>
                    <a:p>
                      <a:pPr algn="l"/>
                      <a:endParaRPr lang="ru-RU" sz="3200" b="1" i="1" baseline="0" dirty="0" smtClean="0">
                        <a:latin typeface="Arial Black" pitchFamily="34" charset="0"/>
                      </a:endParaRPr>
                    </a:p>
                    <a:p>
                      <a:pPr algn="l"/>
                      <a:r>
                        <a:rPr lang="ru-RU" sz="3200" b="1" i="1" baseline="0" dirty="0" smtClean="0">
                          <a:latin typeface="Arial Black" pitchFamily="34" charset="0"/>
                        </a:rPr>
                        <a:t>2. В процессе окисления  1 г углеводов освобождается  … кДж энергии</a:t>
                      </a:r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3200" b="1" i="1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rgbClr val="2F1543"/>
                    </a:solidFill>
                  </a:tcPr>
                </a:tc>
              </a:tr>
              <a:tr h="1189623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а)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26,5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17,6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71936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38,9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132961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г)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3200" b="1" dirty="0" smtClean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36,4</a:t>
                      </a:r>
                      <a:endParaRPr lang="ru-RU" sz="3200" b="1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CC3300"/>
      </a:accent1>
      <a:accent2>
        <a:srgbClr val="BE7960"/>
      </a:accent2>
      <a:accent3>
        <a:srgbClr val="C0AAAA"/>
      </a:accent3>
      <a:accent4>
        <a:srgbClr val="DADADA"/>
      </a:accent4>
      <a:accent5>
        <a:srgbClr val="E2ADAA"/>
      </a:accent5>
      <a:accent6>
        <a:srgbClr val="AC6D56"/>
      </a:accent6>
      <a:hlink>
        <a:srgbClr val="FFFF99"/>
      </a:hlink>
      <a:folHlink>
        <a:srgbClr val="D3A21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566858"/>
        </a:dk1>
        <a:lt1>
          <a:srgbClr val="FFFFFF"/>
        </a:lt1>
        <a:dk2>
          <a:srgbClr val="D8EE06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E9F5AA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333300"/>
        </a:dk1>
        <a:lt1>
          <a:srgbClr val="FFFFFF"/>
        </a:lt1>
        <a:dk2>
          <a:srgbClr val="00FFFF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AAFFFF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333300"/>
        </a:dk1>
        <a:lt1>
          <a:srgbClr val="FFFFFF"/>
        </a:lt1>
        <a:dk2>
          <a:srgbClr val="FF6699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FFB8C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6">
        <a:dk1>
          <a:srgbClr val="7474A2"/>
        </a:dk1>
        <a:lt1>
          <a:srgbClr val="FFFFFF"/>
        </a:lt1>
        <a:dk2>
          <a:srgbClr val="00FF00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AAFFAA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Разрез">
  <a:themeElements>
    <a:clrScheme name="">
      <a:dk1>
        <a:srgbClr val="4C3D57"/>
      </a:dk1>
      <a:lt1>
        <a:srgbClr val="FFFFFF"/>
      </a:lt1>
      <a:dk2>
        <a:srgbClr val="660066"/>
      </a:dk2>
      <a:lt2>
        <a:srgbClr val="FDFBE3"/>
      </a:lt2>
      <a:accent1>
        <a:srgbClr val="976C9E"/>
      </a:accent1>
      <a:accent2>
        <a:srgbClr val="1E1822"/>
      </a:accent2>
      <a:accent3>
        <a:srgbClr val="B8AAB8"/>
      </a:accent3>
      <a:accent4>
        <a:srgbClr val="DADADA"/>
      </a:accent4>
      <a:accent5>
        <a:srgbClr val="C9BACC"/>
      </a:accent5>
      <a:accent6>
        <a:srgbClr val="1A151E"/>
      </a:accent6>
      <a:hlink>
        <a:srgbClr val="D8C460"/>
      </a:hlink>
      <a:folHlink>
        <a:srgbClr val="C3C2BD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10">
        <a:dk1>
          <a:srgbClr val="7474A2"/>
        </a:dk1>
        <a:lt1>
          <a:srgbClr val="FFFFFF"/>
        </a:lt1>
        <a:dk2>
          <a:srgbClr val="00FF00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AAFFAA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11">
        <a:dk1>
          <a:srgbClr val="7474A2"/>
        </a:dk1>
        <a:lt1>
          <a:srgbClr val="FFFFFF"/>
        </a:lt1>
        <a:dk2>
          <a:srgbClr val="00FFFF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AAFFFF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1249</TotalTime>
  <Words>436</Words>
  <Application>Microsoft Office PowerPoint</Application>
  <PresentationFormat>Экран (4:3)</PresentationFormat>
  <Paragraphs>171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Оформление по умолчанию</vt:lpstr>
      <vt:lpstr>Разрез</vt:lpstr>
      <vt:lpstr>Тема Office</vt:lpstr>
      <vt:lpstr>Тема учебного занятия:  УГЛЕВОДЫ</vt:lpstr>
      <vt:lpstr>СТАДИЯ ВЫЗОВА</vt:lpstr>
      <vt:lpstr>План изучения темы:  1. Понятие об углеводах, их классификация, биологическая роль, значение в жизни человека.  2. Моносахариды, строение молекулы и свойства глюкозы.  3. Дисахариды, строение и свойства сахарозы.  4. Полисахариды: крахмал, целлюлоза, гликоген.  </vt:lpstr>
      <vt:lpstr>Слайд 4</vt:lpstr>
      <vt:lpstr>Слайд 5</vt:lpstr>
      <vt:lpstr>Слайд 6</vt:lpstr>
      <vt:lpstr>ТЕСТОВЫЕ ЗАДАНИЯ ПО ТЕМЕ   «УГЛЕВОДЫ»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ТЕСТ ЗАВЕРШЕН  СДАЙТЕ РАБОТЫ  ПРОВЕРЬТЕ СЕБЯ</vt:lpstr>
      <vt:lpstr>Верные варианты ответов</vt:lpstr>
      <vt:lpstr>Нормы оценивания   </vt:lpstr>
      <vt:lpstr>СТАДИЯ ОСМЫСЛЕНИЯ</vt:lpstr>
      <vt:lpstr>Слайд 22</vt:lpstr>
      <vt:lpstr>Нормы оценивания   </vt:lpstr>
      <vt:lpstr>СТАДИЯ РАЗМЫШЛЕНИЯ И РЕФЛЕКСИИ</vt:lpstr>
      <vt:lpstr>Слайд 25</vt:lpstr>
      <vt:lpstr>Слайд 26</vt:lpstr>
      <vt:lpstr>В оформлении слайда «Фотографии качественных реакций  на углеводы» использованы  фотографии сайтов:   1. Chemistry-chemists.com. 2. www.xumuk.ru. </vt:lpstr>
    </vt:vector>
  </TitlesOfParts>
  <Company>Dnsoft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хХх</dc:creator>
  <cp:lastModifiedBy>Tata</cp:lastModifiedBy>
  <cp:revision>87</cp:revision>
  <dcterms:created xsi:type="dcterms:W3CDTF">2008-01-14T16:02:54Z</dcterms:created>
  <dcterms:modified xsi:type="dcterms:W3CDTF">2011-02-27T20:41:25Z</dcterms:modified>
</cp:coreProperties>
</file>