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0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3ECA4-CA15-4F32-ADB3-4EC0F5797B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checke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97940-E776-4E49-871E-DE75E6CDC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6000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http://images.picsearch.com/is?A7038e6qucrQ7p_tPNYRTj_e7zeqbncCaC14rZKQJT0" TargetMode="External"/><Relationship Id="rId7" Type="http://schemas.openxmlformats.org/officeDocument/2006/relationships/image" Target="http://images.picsearch.com/is?xS21a_YVXQQ9L6eYAWqydYfCJ8LKu8Ue0aUEhw21La0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http://images.picsearch.com/is?fbfozzhpU10THL-ZqaMSnuWN4bZfjGxdz-dhR9qqHV4" TargetMode="External"/><Relationship Id="rId4" Type="http://schemas.openxmlformats.org/officeDocument/2006/relationships/image" Target="../media/image6.jpeg"/><Relationship Id="rId9" Type="http://schemas.openxmlformats.org/officeDocument/2006/relationships/image" Target="http://images.picsearch.com/is?uUEaQm_EGEOEhZs1l57Zhn0P-hZumPYF7ubtkOSmIcA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14356"/>
            <a:ext cx="7772400" cy="164784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Вредные привычки и их влияние на здоровье </a:t>
            </a:r>
            <a:br>
              <a:rPr lang="ru-RU" sz="3600" dirty="0" smtClean="0">
                <a:solidFill>
                  <a:schemeClr val="bg1"/>
                </a:solidFill>
              </a:rPr>
            </a:br>
            <a:r>
              <a:rPr lang="ru-RU" sz="3600" dirty="0" smtClean="0">
                <a:solidFill>
                  <a:schemeClr val="bg1"/>
                </a:solidFill>
              </a:rPr>
              <a:t>10 класс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786058"/>
            <a:ext cx="7010400" cy="3857652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ru-RU" dirty="0"/>
              <a:t>О пьянстве и курении, алкоголизме и наркомании - вредных для здоровья факторах – говорилось и говорится очень много. Иногда их очень мягко называют «вредными привычками». . </a:t>
            </a:r>
            <a:endParaRPr lang="ru-RU" dirty="0" smtClean="0"/>
          </a:p>
          <a:p>
            <a:pPr algn="l">
              <a:lnSpc>
                <a:spcPct val="80000"/>
              </a:lnSpc>
            </a:pPr>
            <a:endParaRPr lang="ru-RU" dirty="0"/>
          </a:p>
          <a:p>
            <a:pPr algn="l">
              <a:lnSpc>
                <a:spcPct val="80000"/>
              </a:lnSpc>
            </a:pPr>
            <a:r>
              <a:rPr lang="ru-RU" dirty="0"/>
              <a:t>Более того, в результате вредных привычек сокращается продолжительность жизни, повышается смертность населения, рождается неполноценное потомство.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Наркотические вещества.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400" dirty="0"/>
              <a:t>Наркотиком следует считать любое вещество (имеющее или не имеющее законного применения в медицине), </a:t>
            </a:r>
            <a:r>
              <a:rPr lang="ru-RU" sz="2400" dirty="0" err="1"/>
              <a:t>котоpое</a:t>
            </a:r>
            <a:r>
              <a:rPr lang="ru-RU" sz="2400" dirty="0"/>
              <a:t> является предметом злоупотребления в других целях, кроме медицинских.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 Ученые, старающиеся проникнуть в тайну дурмана, потрясены необычайной вирулентностью наркотиков, способных </a:t>
            </a:r>
            <a:r>
              <a:rPr lang="ru-RU" sz="2400" dirty="0" err="1"/>
              <a:t>пpокpадываться</a:t>
            </a:r>
            <a:r>
              <a:rPr lang="ru-RU" sz="2400" dirty="0"/>
              <a:t> в самую глубину чувств и мыслей своих потребителей. </a:t>
            </a:r>
          </a:p>
          <a:p>
            <a:pPr>
              <a:lnSpc>
                <a:spcPct val="80000"/>
              </a:lnSpc>
            </a:pPr>
            <a:r>
              <a:rPr lang="ru-RU" sz="2400" dirty="0" err="1"/>
              <a:t>Hаpкотики</a:t>
            </a:r>
            <a:r>
              <a:rPr lang="ru-RU" sz="2400" dirty="0"/>
              <a:t> в зависимости от их воздействия на организм человека условно можно разделить на две большие группы: 1)возбуждающие; 2) вызывающие депрессию. </a:t>
            </a:r>
          </a:p>
          <a:p>
            <a:pPr>
              <a:lnSpc>
                <a:spcPct val="80000"/>
              </a:lnSpc>
            </a:pPr>
            <a:r>
              <a:rPr lang="ru-RU" sz="2400" dirty="0"/>
              <a:t>Есть наркотики, которые успокаивают и обезболивают (их называют депрессивными), и есть другие, оказывающие стимулирующее воздействие, возбуждающие организм.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Наркотическое состояние человека.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Непреодолимое желание или потребность продолжать принимать наркотики и доставать их любыми способами.</a:t>
            </a:r>
          </a:p>
          <a:p>
            <a:r>
              <a:rPr lang="ru-RU" sz="2800"/>
              <a:t>Стремление увеличивать дозы.</a:t>
            </a:r>
          </a:p>
          <a:p>
            <a:r>
              <a:rPr lang="ru-RU" sz="2800"/>
              <a:t>Зависимость психического, а иногда и физического хаpактеpа от воздействий наркотика.  </a:t>
            </a:r>
            <a:br>
              <a:rPr lang="ru-RU" sz="2800"/>
            </a:br>
            <a:r>
              <a:rPr lang="ru-RU" sz="2800"/>
              <a:t/>
            </a:r>
            <a:br>
              <a:rPr lang="ru-RU" sz="2800"/>
            </a:br>
            <a:endParaRPr lang="ru-RU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http://images.picsearch.com/is?A7038e6qucrQ7p_tPNYRTj_e7zeqbncCaC14rZKQJT0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795963" y="333375"/>
            <a:ext cx="3348037" cy="25844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58373" name="Picture 5" descr="http://images.picsearch.com/is?fbfozzhpU10THL-ZqaMSnuWN4bZfjGxdz-dhR9qqHV4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3563938" y="188913"/>
            <a:ext cx="2068512" cy="33083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58374" name="Picture 6" descr="http://images.picsearch.com/is?xS21a_YVXQQ9L6eYAWqydYfCJ8LKu8Ue0aUEhw21La0"/>
          <p:cNvPicPr>
            <a:picLocks noChangeAspect="1" noChangeArrowheads="1"/>
          </p:cNvPicPr>
          <p:nvPr/>
        </p:nvPicPr>
        <p:blipFill>
          <a:blip r:embed="rId6" r:link="rId7"/>
          <a:srcRect/>
          <a:stretch>
            <a:fillRect/>
          </a:stretch>
        </p:blipFill>
        <p:spPr bwMode="auto">
          <a:xfrm>
            <a:off x="0" y="333375"/>
            <a:ext cx="3240088" cy="25066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8375" name="Picture 7" descr="http://images.picsearch.com/is?uUEaQm_EGEOEhZs1l57Zhn0P-hZumPYF7ubtkOSmIcA"/>
          <p:cNvPicPr>
            <a:picLocks noChangeAspect="1" noChangeArrowheads="1"/>
          </p:cNvPicPr>
          <p:nvPr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2843213" y="3933825"/>
            <a:ext cx="3419475" cy="25654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8378" name="WordArt 10"/>
          <p:cNvSpPr>
            <a:spLocks noChangeArrowheads="1" noChangeShapeType="1" noTextEdit="1"/>
          </p:cNvSpPr>
          <p:nvPr/>
        </p:nvSpPr>
        <p:spPr bwMode="auto">
          <a:xfrm rot="-1117587">
            <a:off x="468313" y="2852738"/>
            <a:ext cx="8418512" cy="1512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ru-RU" sz="3600" b="1" kern="10" dirty="0" smtClean="0">
                <a:ln w="9525">
                  <a:round/>
                  <a:headEnd/>
                  <a:tailEnd/>
                </a:ln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/>
                <a:cs typeface="Times New Roman"/>
              </a:rPr>
              <a:t>Знай о последствиях</a:t>
            </a:r>
            <a:r>
              <a:rPr lang="ru-RU" sz="3600" b="1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path path="rect">
                    <a:fillToRect r="100000" b="100000"/>
                  </a:path>
                </a:gradFill>
                <a:latin typeface="Times New Roman"/>
                <a:cs typeface="Times New Roman"/>
              </a:rPr>
              <a:t>!</a:t>
            </a:r>
            <a:endParaRPr lang="ru-RU" sz="3600" b="1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FF"/>
                  </a:gs>
                  <a:gs pos="7001">
                    <a:srgbClr val="E6E6E6"/>
                  </a:gs>
                  <a:gs pos="32001">
                    <a:srgbClr val="7D8496"/>
                  </a:gs>
                  <a:gs pos="47000">
                    <a:srgbClr val="E6E6E6"/>
                  </a:gs>
                  <a:gs pos="85001">
                    <a:srgbClr val="7D8496"/>
                  </a:gs>
                  <a:gs pos="100000">
                    <a:srgbClr val="E6E6E6"/>
                  </a:gs>
                </a:gsLst>
                <a:path path="rect">
                  <a:fillToRect r="100000" b="100000"/>
                </a:path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4" dur="3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3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87630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</a:t>
            </a:r>
            <a:br>
              <a:rPr lang="ru-RU" dirty="0" smtClean="0"/>
            </a:br>
            <a:r>
              <a:rPr lang="ru-RU" dirty="0" smtClean="0"/>
              <a:t>	</a:t>
            </a:r>
            <a:r>
              <a:rPr lang="ru-RU" dirty="0" smtClean="0">
                <a:solidFill>
                  <a:srgbClr val="0066FF"/>
                </a:solidFill>
              </a:rPr>
              <a:t/>
            </a:r>
            <a:br>
              <a:rPr lang="ru-RU" dirty="0" smtClean="0">
                <a:solidFill>
                  <a:srgbClr val="0066FF"/>
                </a:solidFill>
              </a:rPr>
            </a:br>
            <a:r>
              <a:rPr lang="ru-RU" dirty="0" smtClean="0">
                <a:solidFill>
                  <a:srgbClr val="0066FF"/>
                </a:solidFill>
              </a:rPr>
              <a:t>	</a:t>
            </a:r>
            <a:r>
              <a:rPr lang="ru-RU" sz="3600" i="1" dirty="0" smtClean="0">
                <a:solidFill>
                  <a:srgbClr val="FFFF00"/>
                </a:solidFill>
              </a:rPr>
              <a:t>Человек рождается на свет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	Чтоб творить, дерзать </a:t>
            </a:r>
            <a:r>
              <a:rPr lang="ru-RU" sz="3600" i="1" dirty="0" smtClean="0">
                <a:solidFill>
                  <a:srgbClr val="FFFF00"/>
                </a:solidFill>
              </a:rPr>
              <a:t>–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                                                     и </a:t>
            </a:r>
            <a:r>
              <a:rPr lang="ru-RU" sz="3600" i="1" dirty="0" smtClean="0">
                <a:solidFill>
                  <a:srgbClr val="FFFF00"/>
                </a:solidFill>
              </a:rPr>
              <a:t>не иначе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	Чтоб оставить в жизни </a:t>
            </a:r>
            <a:r>
              <a:rPr lang="ru-RU" sz="3600" i="1" dirty="0" smtClean="0">
                <a:solidFill>
                  <a:srgbClr val="FFFF00"/>
                </a:solidFill>
              </a:rPr>
              <a:t/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добрый </a:t>
            </a:r>
            <a:r>
              <a:rPr lang="ru-RU" sz="3600" i="1" dirty="0" smtClean="0">
                <a:solidFill>
                  <a:srgbClr val="FFFF00"/>
                </a:solidFill>
              </a:rPr>
              <a:t>след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	И решить все трудные задачи.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	Человек рождается на свет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r>
              <a:rPr lang="ru-RU" sz="3600" i="1" dirty="0" smtClean="0">
                <a:solidFill>
                  <a:srgbClr val="FFFF00"/>
                </a:solidFill>
              </a:rPr>
              <a:t>	Для чего? Ищите свой ответ.</a:t>
            </a:r>
            <a:br>
              <a:rPr lang="ru-RU" sz="3600" i="1" dirty="0" smtClean="0">
                <a:solidFill>
                  <a:srgbClr val="FFFF00"/>
                </a:solidFill>
              </a:rPr>
            </a:br>
            <a:endParaRPr lang="ru-RU" sz="3600" i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4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chemeClr val="bg1"/>
                </a:solidFill>
              </a:rPr>
              <a:t>Табачный дым</a:t>
            </a: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cs typeface="Times New Roman" pitchFamily="18" charset="0"/>
              </a:rPr>
              <a:t>1-2 пачки сигарет содержат смертельную дозу никотина. Курильщика спасает, что эта доза вводится в организм не сразу, а дробно. </a:t>
            </a:r>
          </a:p>
        </p:txBody>
      </p:sp>
      <p:pic>
        <p:nvPicPr>
          <p:cNvPr id="26628" name="Picture 1025" descr="C:\Documents and Settings\Администратор\Рабочий стол\ира\ресурсы\sigar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2057400"/>
            <a:ext cx="3810000" cy="3429000"/>
          </a:xfrm>
          <a:noFill/>
        </p:spPr>
      </p:pic>
    </p:spTree>
  </p:cSld>
  <p:clrMapOvr>
    <a:masterClrMapping/>
  </p:clrMapOvr>
  <p:transition advClick="0" advTm="6000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3716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bg1"/>
                </a:solidFill>
              </a:rPr>
              <a:t>В табачном дыме содержится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Никотин                            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Сажа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Смолы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Оксид мышьяка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Углекислый газ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Муравьиная кислота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Уксусная кислота 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Формальдегиды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Аммиак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b="1" dirty="0" smtClean="0"/>
              <a:t>Сероводород</a:t>
            </a: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300"/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300"/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1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300"/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4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300"/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"/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6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300"/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2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300"/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8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300"/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1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300"/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34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300"/>
                                        <p:tgtEl>
                                          <p:spTgt spid="152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 autoUpdateAnimBg="0"/>
      <p:bldP spid="152579" grpId="0" build="p" autoUpdateAnimBg="0" advAuto="1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dirty="0" smtClean="0">
                <a:solidFill>
                  <a:schemeClr val="bg1"/>
                </a:solidFill>
              </a:rPr>
              <a:t>Действие курения </a:t>
            </a:r>
            <a:br>
              <a:rPr lang="ru-RU" sz="4800" dirty="0" smtClean="0">
                <a:solidFill>
                  <a:schemeClr val="bg1"/>
                </a:solidFill>
              </a:rPr>
            </a:br>
            <a:r>
              <a:rPr lang="ru-RU" sz="4800" dirty="0" smtClean="0">
                <a:solidFill>
                  <a:schemeClr val="bg1"/>
                </a:solidFill>
              </a:rPr>
              <a:t>на органы дыхания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	При курении табачный дым проникает в ротовую полость, дыхательные пути, вызывают раздражение слизистых оболочек и оседает на пленке лёгочных пузырьков</a:t>
            </a:r>
          </a:p>
        </p:txBody>
      </p:sp>
      <p:pic>
        <p:nvPicPr>
          <p:cNvPr id="155652" name="Picture 4" descr="C:\Documents and Settings\User\Рабочий стол\Чихадзинская, Кореева\ресурсы\Легкие здорового и курящего человека.jpg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2438400"/>
            <a:ext cx="4495800" cy="3276600"/>
          </a:xfrm>
          <a:noFill/>
        </p:spPr>
      </p:pic>
    </p:spTree>
  </p:cSld>
  <p:clrMapOvr>
    <a:masterClrMapping/>
  </p:clrMapOvr>
  <p:transition advClick="0" advTm="6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utoUpdateAnimBg="0"/>
      <p:bldP spid="15565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800" b="1" dirty="0" smtClean="0">
                <a:solidFill>
                  <a:schemeClr val="bg1"/>
                </a:solidFill>
              </a:rPr>
              <a:t>Влияние курения на женский организм</a:t>
            </a:r>
            <a:r>
              <a:rPr lang="ru-RU" sz="48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Женщинам курение грозит преждевременным старением.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Кожа приобретает жёлтоватый оттенок с характерным запахом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Возникают осложнения при беременности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Учащаются случаи мёртворождения, умственная и физическая  недостаточность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8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3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8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3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autoUpdateAnimBg="0"/>
      <p:bldP spid="157699" grpId="0" build="p" autoUpdateAnimBg="0" advAuto="1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Минздрав предупреждает !!!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eaLnBrk="1" hangingPunct="1"/>
            <a:r>
              <a:rPr lang="ru-RU" b="1" dirty="0" err="1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Бензопирены</a:t>
            </a:r>
            <a:r>
              <a:rPr lang="ru-RU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и ряд других веществ находящиеся в табачном дыме вызывают раковые заболевания гортани, желудка, мочеполовой системы</a:t>
            </a:r>
          </a:p>
          <a:p>
            <a:pPr eaLnBrk="1" hangingPunct="1"/>
            <a:r>
              <a:rPr lang="ru-RU" sz="40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Ежегодно в мире умирают 400000 человек от последствия курения</a:t>
            </a:r>
            <a:endParaRPr lang="ru-RU" sz="4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4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100"/>
                            </p:stCondLst>
                            <p:childTnLst>
                              <p:par>
                                <p:cTn id="13" presetID="2" presetClass="entr" presetSubtype="1" fill="hold" grpId="0" nodeType="afterEffect">
                                  <p:stCondLst>
                                    <p:cond delay="2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" fill="hold"/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autoUpdateAnimBg="0"/>
      <p:bldP spid="158723" grpId="0" build="p" autoUpdateAnimBg="0" advAuto="1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smtClean="0">
                <a:solidFill>
                  <a:srgbClr val="000000"/>
                </a:solidFill>
                <a:cs typeface="Times New Roman" pitchFamily="18" charset="0"/>
              </a:rPr>
              <a:t>Алкоголь и его отрицательное действие на организм.</a:t>
            </a:r>
            <a:r>
              <a:rPr lang="ru-RU" smtClean="0">
                <a:solidFill>
                  <a:srgbClr val="000000"/>
                </a:solidFill>
                <a:latin typeface="Georgia" pitchFamily="18" charset="0"/>
                <a:cs typeface="Times New Roman" pitchFamily="18" charset="0"/>
              </a:rPr>
              <a:t/>
            </a:r>
            <a:br>
              <a:rPr lang="ru-RU" smtClean="0">
                <a:solidFill>
                  <a:srgbClr val="000000"/>
                </a:solidFill>
                <a:latin typeface="Georgia" pitchFamily="18" charset="0"/>
                <a:cs typeface="Times New Roman" pitchFamily="18" charset="0"/>
              </a:rPr>
            </a:br>
            <a:endParaRPr lang="ru-RU" smtClean="0">
              <a:solidFill>
                <a:srgbClr val="000000"/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cs typeface="Times New Roman" pitchFamily="18" charset="0"/>
              </a:rPr>
              <a:t>Проблема употребления алкоголя очень актуальна в наши дни. Сейчас потребление спиртных напитков в мире характеризуется огромными цифрами</a:t>
            </a:r>
            <a:r>
              <a:rPr lang="ru-RU" sz="2800" smtClean="0"/>
              <a:t> </a:t>
            </a:r>
          </a:p>
        </p:txBody>
      </p:sp>
      <p:pic>
        <p:nvPicPr>
          <p:cNvPr id="19460" name="Picture 1" descr="C:\Documents and Settings\Администратор\Мои документы\Мои рисунки\-IMAGES-\NICE\FOOD\PG1FO05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9188" y="1981200"/>
            <a:ext cx="2943225" cy="4114800"/>
          </a:xfrm>
          <a:noFill/>
        </p:spPr>
      </p:pic>
    </p:spTree>
  </p:cSld>
  <p:clrMapOvr>
    <a:masterClrMapping/>
  </p:clrMapOvr>
  <p:transition advClick="0" advTm="6000"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bg1"/>
                </a:solidFill>
              </a:rPr>
              <a:t>Влияние алкоголя на организм человека 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dirty="0"/>
              <a:t>Алкоголизм делает больше опустошения,</a:t>
            </a:r>
            <a:br>
              <a:rPr lang="ru-RU" dirty="0"/>
            </a:br>
            <a:r>
              <a:rPr lang="ru-RU" dirty="0"/>
              <a:t>чем три исторических бича, вместе взятые:</a:t>
            </a:r>
            <a:br>
              <a:rPr lang="ru-RU" dirty="0"/>
            </a:br>
            <a:r>
              <a:rPr lang="ru-RU" dirty="0"/>
              <a:t>голод, чума, и войны.</a:t>
            </a:r>
          </a:p>
          <a:p>
            <a:pPr>
              <a:lnSpc>
                <a:spcPct val="80000"/>
              </a:lnSpc>
            </a:pPr>
            <a:r>
              <a:rPr lang="ru-RU" dirty="0"/>
              <a:t>К вредным привычкам кроме курения, относиться еще более пагубная - потребление алкоголя. К сожалению. В жизни они очень часто сочетаются друг с другом. </a:t>
            </a:r>
          </a:p>
          <a:p>
            <a:pPr>
              <a:lnSpc>
                <a:spcPct val="8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Вред алкоголя очевиден. Доказано, что при попадании алкоголя внутрь организма, он разносится по крови ко всем органам и неблагоприятно действует на них вплоть до разрушения.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Болезнь - Алкоголизм.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50235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200" b="1" dirty="0"/>
              <a:t>При систематическом употреблении алкоголя развивается опасная болезнь - алкоголизм. </a:t>
            </a:r>
          </a:p>
          <a:p>
            <a:pPr>
              <a:lnSpc>
                <a:spcPct val="80000"/>
              </a:lnSpc>
            </a:pPr>
            <a:r>
              <a:rPr lang="ru-RU" sz="2200" b="1" dirty="0"/>
              <a:t>Алкоголизм опасен для здоровья человека, но он излечим, как и многие другие болезни.</a:t>
            </a:r>
          </a:p>
          <a:p>
            <a:pPr>
              <a:lnSpc>
                <a:spcPct val="80000"/>
              </a:lnSpc>
            </a:pP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Алкоголь губительно действует на клетки головного мозга ( в том числе и на клетки, регулирующие деятельность половой системы) и на половые центры, расположенные в спинном мозге. </a:t>
            </a:r>
          </a:p>
          <a:p>
            <a:pPr>
              <a:lnSpc>
                <a:spcPct val="80000"/>
              </a:lnSpc>
            </a:pP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Алкоголь влияет также на кровеносные сосуды, несущие кровь к мозгу. </a:t>
            </a:r>
          </a:p>
          <a:p>
            <a:pPr>
              <a:lnSpc>
                <a:spcPct val="80000"/>
              </a:lnSpc>
            </a:pPr>
            <a:r>
              <a:rPr lang="ru-RU" sz="2200" b="1" dirty="0"/>
              <a:t>Ученые выяснили, что под влиянием спиртных напитков в коре больших полушарий головного мозга в след за усиливающемся возбуждением наступает резкое ослабление процессов торможения .</a:t>
            </a:r>
          </a:p>
          <a:p>
            <a:pPr>
              <a:lnSpc>
                <a:spcPct val="80000"/>
              </a:lnSpc>
            </a:pPr>
            <a:r>
              <a:rPr lang="ru-RU" sz="2200" b="1" dirty="0"/>
              <a:t>Алкоголь вызывает приятное, приподнятое настроение, а это побуждает к повторному употреблению спиртного напитка</a:t>
            </a:r>
            <a:r>
              <a:rPr lang="ru-RU" sz="2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368</Words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Вредные привычки и их влияние на здоровье  10 класс</vt:lpstr>
      <vt:lpstr>Табачный дым</vt:lpstr>
      <vt:lpstr>В табачном дыме содержится:</vt:lpstr>
      <vt:lpstr>Действие курения  на органы дыхания</vt:lpstr>
      <vt:lpstr>Влияние курения на женский организм.</vt:lpstr>
      <vt:lpstr>Минздрав предупреждает !!!</vt:lpstr>
      <vt:lpstr>Алкоголь и его отрицательное действие на организм. </vt:lpstr>
      <vt:lpstr>Влияние алкоголя на организм человека .</vt:lpstr>
      <vt:lpstr>Болезнь - Алкоголизм.</vt:lpstr>
      <vt:lpstr>Наркотические вещества.</vt:lpstr>
      <vt:lpstr>Наркотическое состояние человека.</vt:lpstr>
      <vt:lpstr>Слайд 12</vt:lpstr>
      <vt:lpstr>           Человек рождается на свет  Чтоб творить, дерзать –                                                      и не иначе  Чтоб оставить в жизни  добрый след  И решить все трудные задачи.  Человек рождается на свет  Для чего? Ищите свой ответ.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Вредные привычки и их влияние на здоровье  10 класс</dc:title>
  <cp:lastModifiedBy>Десятниченко Н.П.</cp:lastModifiedBy>
  <cp:revision>8</cp:revision>
  <dcterms:modified xsi:type="dcterms:W3CDTF">2010-10-26T13:28:23Z</dcterms:modified>
</cp:coreProperties>
</file>