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87" r:id="rId2"/>
    <p:sldId id="256" r:id="rId3"/>
    <p:sldId id="278" r:id="rId4"/>
    <p:sldId id="277" r:id="rId5"/>
    <p:sldId id="279" r:id="rId6"/>
    <p:sldId id="280" r:id="rId7"/>
    <p:sldId id="281" r:id="rId8"/>
    <p:sldId id="285" r:id="rId9"/>
    <p:sldId id="264" r:id="rId10"/>
    <p:sldId id="265" r:id="rId11"/>
    <p:sldId id="257" r:id="rId12"/>
    <p:sldId id="269" r:id="rId13"/>
    <p:sldId id="266" r:id="rId14"/>
    <p:sldId id="272" r:id="rId15"/>
    <p:sldId id="271" r:id="rId16"/>
    <p:sldId id="270" r:id="rId17"/>
    <p:sldId id="274" r:id="rId18"/>
    <p:sldId id="273" r:id="rId19"/>
    <p:sldId id="283" r:id="rId20"/>
    <p:sldId id="284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FF99"/>
    <a:srgbClr val="8C4CB4"/>
    <a:srgbClr val="FFFFFF"/>
    <a:srgbClr val="FFFFCC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92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8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154C4-38D1-486F-A062-47A361403B78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40C3F-BCC1-466F-8385-C0EF623493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0C3F-BCC1-466F-8385-C0EF623493B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ldmoscow.com/tovar/tovr270rus.htm" TargetMode="External"/><Relationship Id="rId2" Type="http://schemas.openxmlformats.org/officeDocument/2006/relationships/hyperlink" Target="http://www.remeslo.tppchr.r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76275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РГОУ НПО «ПУ №23» Минобразования Чувашии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219200"/>
            <a:ext cx="9144001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Дополнительный конкурсный раздел: </a:t>
            </a:r>
          </a:p>
          <a:p>
            <a:pPr algn="ctr"/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Презентация к уроку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Тема: «Матрешка – деревянная игрушка»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Предмет: Народные художественные промыслы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Профессия: Художник, Изготовитель художественных изделий из дерева</a:t>
            </a:r>
          </a:p>
          <a:p>
            <a:endParaRPr lang="ru-RU" sz="16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Преподаватель изобразительного искусства Шашкова О.В.  </a:t>
            </a: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Чебоксары 2010 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33400" y="3810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162800" y="4038600"/>
            <a:ext cx="135376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Липа</a:t>
            </a:r>
          </a:p>
          <a:p>
            <a:pPr marL="342900" indent="-342900">
              <a:buAutoNum type="arabicPeriod"/>
            </a:pPr>
            <a:endParaRPr lang="ru-RU" sz="24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Сосна</a:t>
            </a:r>
          </a:p>
          <a:p>
            <a:pPr marL="342900" indent="-342900">
              <a:buAutoNum type="arabicPeriod"/>
            </a:pPr>
            <a:endParaRPr lang="ru-RU" sz="24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Дуб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Администратор\Рабочий стол\оля\Рисунок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62200" y="3200400"/>
            <a:ext cx="4071937" cy="3060700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Рабочий стол\оля\Рисунок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24400" y="304800"/>
            <a:ext cx="4114800" cy="3090863"/>
          </a:xfrm>
          <a:prstGeom prst="rect">
            <a:avLst/>
          </a:prstGeom>
          <a:noFill/>
        </p:spPr>
      </p:pic>
      <p:pic>
        <p:nvPicPr>
          <p:cNvPr id="1028" name="Picture 4" descr="C:\Documents and Settings\Администратор\Рабочий стол\оля\Рисунок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81000" y="304799"/>
            <a:ext cx="4114800" cy="308810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86200" y="213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33400"/>
            <a:ext cx="9144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Внимательно смотрите на экран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выберите среди предложенных  вариантов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семеновскую матрешку </a:t>
            </a:r>
          </a:p>
          <a:p>
            <a:pPr algn="ctr"/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5720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Назовите оставшиеся варианты матрешек</a:t>
            </a:r>
            <a:endParaRPr lang="ru-RU" sz="32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572000"/>
            <a:ext cx="25744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Загорская</a:t>
            </a:r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dirty="0" err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Сергиево-посадская</a:t>
            </a:r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матрешка</a:t>
            </a:r>
            <a:endParaRPr lang="ru-RU" sz="2000" b="1" i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2400" y="4572000"/>
            <a:ext cx="14300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Кировская </a:t>
            </a:r>
          </a:p>
          <a:p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(Вятская)</a:t>
            </a:r>
          </a:p>
          <a:p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матрешка</a:t>
            </a:r>
            <a:endParaRPr lang="ru-RU" sz="2000" b="1" i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172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                 1                                       2                                     3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Администратор\Рабочий стол\оля\Рисунок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05200" y="609600"/>
            <a:ext cx="2272819" cy="5257800"/>
          </a:xfrm>
          <a:prstGeom prst="rect">
            <a:avLst/>
          </a:prstGeom>
          <a:noFill/>
        </p:spPr>
      </p:pic>
      <p:pic>
        <p:nvPicPr>
          <p:cNvPr id="2051" name="Picture 3" descr="C:\Documents and Settings\Администратор\Рабочий стол\оля\Рисунок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09600"/>
            <a:ext cx="2765425" cy="5241925"/>
          </a:xfrm>
          <a:prstGeom prst="rect">
            <a:avLst/>
          </a:prstGeom>
          <a:noFill/>
        </p:spPr>
      </p:pic>
      <p:pic>
        <p:nvPicPr>
          <p:cNvPr id="16" name="Picture 2" descr="E:\K01_69_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609600"/>
            <a:ext cx="2551579" cy="52578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86200" y="213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3340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Внимательно смотрите на экран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выберите среди предложенных  вариантов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авторскую  матрешку </a:t>
            </a:r>
          </a:p>
          <a:p>
            <a:pPr algn="ctr"/>
            <a:endParaRPr lang="ru-RU" sz="32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Назовите оставшиеся варианты матрешек</a:t>
            </a:r>
          </a:p>
          <a:p>
            <a:pPr algn="ctr"/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документы ольга\459-20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990600"/>
            <a:ext cx="2327562" cy="4800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93618" y="5181600"/>
            <a:ext cx="16337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Семеновская</a:t>
            </a: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матрешка</a:t>
            </a:r>
            <a:endParaRPr lang="ru-RU" sz="2000" b="1" i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600" y="5105400"/>
            <a:ext cx="24272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err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Полхов-майданская</a:t>
            </a:r>
            <a:endParaRPr lang="ru-RU" sz="2000" b="1" i="1" dirty="0" smtClean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матрешка</a:t>
            </a:r>
            <a:endParaRPr lang="ru-RU" sz="2000" b="1" i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25122004170154_M26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477000" y="1066800"/>
            <a:ext cx="2362200" cy="4724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172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                 1                                       2                                     3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Администратор\Рабочий стол\оля\Рисунок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4801" y="990601"/>
            <a:ext cx="2438400" cy="480677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914400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Внимательно смотрите на экран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выберите среди предложенных  вариантов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чувашскую матрешку</a:t>
            </a:r>
          </a:p>
          <a:p>
            <a:pPr algn="ctr"/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E:\матрешка\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457200"/>
            <a:ext cx="1860845" cy="579120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590800" y="205740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419600"/>
            <a:ext cx="2133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Матрешка </a:t>
            </a: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в русском костюме</a:t>
            </a: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с изображением </a:t>
            </a:r>
          </a:p>
          <a:p>
            <a:pPr algn="ctr"/>
            <a:r>
              <a:rPr lang="ru-RU" sz="2000" b="1" i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памятников</a:t>
            </a:r>
            <a:endParaRPr lang="ru-RU" sz="2000" b="1" i="1" dirty="0" smtClean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архитектуры</a:t>
            </a:r>
            <a:endParaRPr lang="ru-RU" sz="2000" b="1" i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4419600"/>
            <a:ext cx="2133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Матрешка </a:t>
            </a: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в русском костюме</a:t>
            </a: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</a:p>
          <a:p>
            <a:pPr algn="ctr"/>
            <a:r>
              <a:rPr lang="ru-RU" sz="2000" b="1" i="1" dirty="0" err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федоскинской</a:t>
            </a:r>
            <a:endParaRPr lang="ru-RU" sz="2000" b="1" i="1" dirty="0" smtClean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росписью</a:t>
            </a:r>
            <a:endParaRPr lang="ru-RU" sz="2000" b="1" i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E:\матрешка\им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33400"/>
            <a:ext cx="1981200" cy="5831567"/>
          </a:xfrm>
          <a:prstGeom prst="rect">
            <a:avLst/>
          </a:prstGeom>
          <a:noFill/>
        </p:spPr>
      </p:pic>
      <p:pic>
        <p:nvPicPr>
          <p:cNvPr id="9" name="Picture 8" descr="E:\матрешка\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533400"/>
            <a:ext cx="2007616" cy="57912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0" y="63963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                 1                                       2                                     3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86200" y="213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33400"/>
            <a:ext cx="9144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8. Внимательно смотрите на экран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выберите среди предложенных  вариантов 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традиционную форму  матрешки </a:t>
            </a:r>
          </a:p>
          <a:p>
            <a:pPr algn="ctr"/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E:\матрешка\0001520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19200"/>
            <a:ext cx="2971800" cy="4502729"/>
          </a:xfrm>
          <a:prstGeom prst="rect">
            <a:avLst/>
          </a:prstGeom>
          <a:noFill/>
        </p:spPr>
      </p:pic>
      <p:pic>
        <p:nvPicPr>
          <p:cNvPr id="4101" name="Picture 5" descr="E:\матрешка\01062005170606_M788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219200"/>
            <a:ext cx="2371531" cy="4469423"/>
          </a:xfrm>
          <a:prstGeom prst="rect">
            <a:avLst/>
          </a:prstGeom>
          <a:noFill/>
        </p:spPr>
      </p:pic>
      <p:pic>
        <p:nvPicPr>
          <p:cNvPr id="4102" name="Picture 6" descr="E:\матрешка\654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219200"/>
            <a:ext cx="2971800" cy="44577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172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                 1                                       2                                     3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1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91440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9. Ответьте на вопрос: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8C4CB4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Какими способами  лакируют матрешку?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86200" y="213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33600" y="533400"/>
            <a:ext cx="6782626" cy="2585323"/>
          </a:xfrm>
          <a:prstGeom prst="rect">
            <a:avLst/>
          </a:prstGeom>
          <a:noFill/>
          <a:ln>
            <a:noFill/>
          </a:ln>
          <a:effectLst>
            <a:outerShdw dist="33020" dir="3180000" algn="ctr">
              <a:srgbClr val="000000">
                <a:alpha val="50000"/>
              </a:srgbClr>
            </a:outerShdw>
            <a:reflection blurRad="6350" stA="50000" endA="300" endPos="90000" dist="50800" dir="5400000" sy="-100000" algn="bl" rotWithShape="0"/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cap="none" spc="0" dirty="0" smtClean="0">
                <a:ln w="10541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Хорошо ли вы знаете</a:t>
            </a:r>
          </a:p>
          <a:p>
            <a:pPr algn="ctr"/>
            <a:endParaRPr lang="ru-RU" sz="5400" b="1" i="1" cap="none" spc="0" dirty="0" smtClean="0">
              <a:ln w="10541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b="1" i="1" dirty="0" smtClean="0">
                <a:ln w="10541" cmpd="sng">
                  <a:solidFill>
                    <a:srgbClr val="9966FF"/>
                  </a:solidFill>
                  <a:prstDash val="solid"/>
                </a:ln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МАТРЕШКУ</a:t>
            </a:r>
            <a:endParaRPr lang="ru-RU" sz="5400" b="1" i="1" cap="none" spc="0" dirty="0">
              <a:ln w="10541" cmpd="sng">
                <a:solidFill>
                  <a:srgbClr val="FFFF99"/>
                </a:solidFill>
                <a:prstDash val="solid"/>
              </a:ln>
              <a:solidFill>
                <a:srgbClr val="FFFF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p330001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52400" y="1295400"/>
            <a:ext cx="1905000" cy="3736731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2484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         1. Полив                       2. Окунание                  3.Кистью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E:\документы ольга\P7200066_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81400" y="762000"/>
            <a:ext cx="1918080" cy="4320000"/>
          </a:xfrm>
          <a:prstGeom prst="rect">
            <a:avLst/>
          </a:prstGeom>
          <a:noFill/>
        </p:spPr>
      </p:pic>
      <p:pic>
        <p:nvPicPr>
          <p:cNvPr id="3" name="Picture 2" descr="C:\Documents and Settings\Администратор\Рабочий стол\оля\Рисунок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762000"/>
            <a:ext cx="1928571" cy="4320000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Рабочий стол\оля\Рисунок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05600" y="762000"/>
            <a:ext cx="1963636" cy="4320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0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Презентацию подготовила</a:t>
            </a:r>
          </a:p>
          <a:p>
            <a:pPr algn="ctr"/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преподаватель изобразительного искусства</a:t>
            </a:r>
          </a:p>
          <a:p>
            <a:pPr algn="ctr"/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РГОУ НПО «ПУ №23» </a:t>
            </a:r>
          </a:p>
          <a:p>
            <a:pPr algn="ctr"/>
            <a:endParaRPr lang="ru-RU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Шашкова Ольга Викторовна</a:t>
            </a:r>
          </a:p>
          <a:p>
            <a:pPr algn="ctr"/>
            <a:endParaRPr lang="ru-RU" sz="32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В качестве иллюстраций использованы:</a:t>
            </a:r>
          </a:p>
          <a:p>
            <a:pPr algn="ctr"/>
            <a:endParaRPr lang="ru-RU" sz="16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i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www.thimble.ru/mat2.html</a:t>
            </a:r>
            <a:r>
              <a:rPr lang="ru-RU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Старинные матрешки (цитата)</a:t>
            </a:r>
          </a:p>
          <a:p>
            <a:pPr algn="ctr"/>
            <a:r>
              <a:rPr lang="en-US" sz="16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www.remeslo.tppchr.ru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мастер росписи по дереву Калинина И.В</a:t>
            </a:r>
            <a:r>
              <a:rPr lang="ru-RU" sz="16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1600" i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www.samovary.ru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Семеновская матрешка  </a:t>
            </a:r>
          </a:p>
          <a:p>
            <a:pPr algn="ctr"/>
            <a:r>
              <a:rPr lang="en-US" sz="1600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http://www.goldmoscow.com/tovar/tovr270rus.htm</a:t>
            </a:r>
            <a:r>
              <a:rPr lang="ru-RU" sz="1600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Матрешка Эльфы</a:t>
            </a:r>
          </a:p>
          <a:p>
            <a:pPr algn="ctr"/>
            <a:r>
              <a:rPr lang="en-US" sz="1600" i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http://www.matreshkinsvet.ru/foto.php</a:t>
            </a:r>
            <a:endParaRPr lang="ru-RU" sz="1600" i="1" u="sng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Л.Н.Соловьева. Матрешка, Интербук Бизнес, Москва,1997</a:t>
            </a:r>
          </a:p>
          <a:p>
            <a:pPr algn="ctr"/>
            <a:r>
              <a:rPr lang="ru-RU" sz="1600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Фотографии  в процессе  лакировки</a:t>
            </a:r>
            <a:endParaRPr lang="ru-RU" sz="24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rgbClr val="9966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9144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Ответьте на вопрос: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8C4CB4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Какая страна считается родиной матрешки?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29200" y="533400"/>
            <a:ext cx="3858228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67000" y="3429000"/>
            <a:ext cx="3827146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4800" y="533400"/>
            <a:ext cx="4114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934200" y="4267200"/>
            <a:ext cx="171104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Япония</a:t>
            </a:r>
          </a:p>
          <a:p>
            <a:pPr marL="342900" indent="-342900">
              <a:buAutoNum type="arabicPeriod"/>
            </a:pPr>
            <a:endParaRPr lang="ru-RU" sz="24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Россия</a:t>
            </a:r>
          </a:p>
          <a:p>
            <a:pPr marL="342900" indent="-342900">
              <a:buAutoNum type="arabicPeriod"/>
            </a:pPr>
            <a:endParaRPr lang="ru-RU" sz="2400" b="1" i="1" dirty="0" smtClean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Америка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9144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Ответьте на вопрос:</a:t>
            </a:r>
          </a:p>
          <a:p>
            <a:endParaRPr lang="ru-RU" sz="2800" b="1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Кто является прообразом 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первой русской матрешки</a:t>
            </a:r>
            <a:r>
              <a:rPr lang="en-US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email">
            <a:lum contrast="10000"/>
          </a:blip>
          <a:srcRect/>
          <a:stretch>
            <a:fillRect/>
          </a:stretch>
        </p:blipFill>
        <p:spPr bwMode="auto">
          <a:xfrm>
            <a:off x="3048000" y="1371600"/>
            <a:ext cx="2889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6172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                1                                       2                                     3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Documents and Settings\Администратор\Рабочий стол\оля\Рисунок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685800"/>
            <a:ext cx="2341563" cy="5133975"/>
          </a:xfrm>
          <a:prstGeom prst="rect">
            <a:avLst/>
          </a:prstGeom>
          <a:noFill/>
        </p:spPr>
      </p:pic>
      <p:pic>
        <p:nvPicPr>
          <p:cNvPr id="7" name="Picture 2" descr="E:\документы ольга\image_2891.jpg"/>
          <p:cNvPicPr>
            <a:picLocks noChangeAspect="1" noChangeArrowheads="1"/>
          </p:cNvPicPr>
          <p:nvPr/>
        </p:nvPicPr>
        <p:blipFill>
          <a:blip r:embed="rId4" cstate="email">
            <a:lum contrast="10000"/>
          </a:blip>
          <a:srcRect/>
          <a:stretch>
            <a:fillRect/>
          </a:stretch>
        </p:blipFill>
        <p:spPr bwMode="auto">
          <a:xfrm>
            <a:off x="6248400" y="685800"/>
            <a:ext cx="2514600" cy="5105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9144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Ответьте на вопрос: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rgbClr val="8C4CB4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Что держала в руках самая первая матрешка,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расписанная Малютиным</a:t>
            </a:r>
            <a:r>
              <a:rPr lang="en-US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667001" y="3352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1                                                                                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34400" y="3276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10400" y="6019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Администратор\Рабочий стол\оля\Рисунок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00600" y="381000"/>
            <a:ext cx="3767137" cy="3018442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Рабочий стол\оля\Рисунок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199" y="381000"/>
            <a:ext cx="3504367" cy="3048000"/>
          </a:xfrm>
          <a:prstGeom prst="rect">
            <a:avLst/>
          </a:prstGeom>
          <a:noFill/>
        </p:spPr>
      </p:pic>
      <p:pic>
        <p:nvPicPr>
          <p:cNvPr id="3076" name="Picture 4" descr="C:\Documents and Settings\Администратор\Рабочий стол\оля\Рисунок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05200" y="2667000"/>
            <a:ext cx="3372243" cy="3810000"/>
          </a:xfrm>
          <a:prstGeom prst="rect">
            <a:avLst/>
          </a:prstGeom>
          <a:noFill/>
        </p:spPr>
      </p:pic>
      <p:pic>
        <p:nvPicPr>
          <p:cNvPr id="3077" name="Picture 5" descr="C:\Documents and Settings\Администратор\Рабочий стол\оля\Рисунок1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381000"/>
            <a:ext cx="2981325" cy="611346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81000"/>
            <a:ext cx="9144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Внимательно смотрите на экран</a:t>
            </a: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выберите среди предложенных  вариантов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дерево, применяемое </a:t>
            </a:r>
          </a:p>
          <a:p>
            <a:pPr algn="ctr"/>
            <a:r>
              <a:rPr lang="ru-RU" sz="3200" b="1" i="1" dirty="0" smtClean="0">
                <a:solidFill>
                  <a:srgbClr val="9966FF"/>
                </a:solidFill>
                <a:latin typeface="Times New Roman" pitchFamily="18" charset="0"/>
                <a:cs typeface="Times New Roman" pitchFamily="18" charset="0"/>
              </a:rPr>
              <a:t>для изготовления матрешки </a:t>
            </a:r>
            <a:endParaRPr lang="ru-RU" sz="3200" b="1" i="1" dirty="0">
              <a:solidFill>
                <a:srgbClr val="99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48DD4"/>
      </a:hlink>
      <a:folHlink>
        <a:srgbClr val="3F004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308</Words>
  <Application>Microsoft Office PowerPoint</Application>
  <PresentationFormat>Экран (4:3)</PresentationFormat>
  <Paragraphs>141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РГОУ НПО «ПУ №23» Минобразования Чувашии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74</cp:revision>
  <dcterms:modified xsi:type="dcterms:W3CDTF">2011-03-20T10:50:00Z</dcterms:modified>
</cp:coreProperties>
</file>