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dirty="0" smtClean="0"/>
              <a:t>Les drapeaux et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dirty="0" smtClean="0"/>
              <a:t>les curiosités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à Paris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La Tour Eiffel est</a:t>
            </a:r>
            <a:endParaRPr lang="ru-RU" sz="2800" dirty="0"/>
          </a:p>
        </p:txBody>
      </p:sp>
      <p:pic>
        <p:nvPicPr>
          <p:cNvPr id="1029" name="Picture 5" descr="D:\мама\ФОТО ПАРИЖА\Paris\ночной Париж\_12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à Moscou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Le Bolchoï est à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894" r="289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à Paris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Le Louvre est</a:t>
            </a:r>
            <a:endParaRPr lang="ru-RU" sz="2800" dirty="0"/>
          </a:p>
        </p:txBody>
      </p:sp>
      <p:pic>
        <p:nvPicPr>
          <p:cNvPr id="5" name="Рисунок 4" descr="IMG_0003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166" r="416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à Moscou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La Galerie Tretiakov est à</a:t>
            </a:r>
            <a:endParaRPr lang="ru-RU" sz="2800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857224" y="114298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à Saint-Petersbourg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L’Ermitage est 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à Kazan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Le Kremlin blanc est</a:t>
            </a:r>
            <a:endParaRPr lang="ru-RU" sz="2800" dirty="0"/>
          </a:p>
        </p:txBody>
      </p:sp>
      <p:pic>
        <p:nvPicPr>
          <p:cNvPr id="1026" name="Picture 2" descr="http://russia.rin.ru/pictures/61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178" b="2017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/>
              <a:t>Qu’est-ce qui est à Paris?</a:t>
            </a:r>
            <a:endParaRPr lang="ru-RU" sz="4000" dirty="0"/>
          </a:p>
        </p:txBody>
      </p:sp>
      <p:pic>
        <p:nvPicPr>
          <p:cNvPr id="7" name="Содержимое 6" descr="IMG_0005"/>
          <p:cNvPicPr>
            <a:picLocks noGrp="1"/>
          </p:cNvPicPr>
          <p:nvPr>
            <p:ph idx="1"/>
          </p:nvPr>
        </p:nvPicPr>
        <p:blipFill>
          <a:blip r:embed="rId2" cstate="print"/>
          <a:srcRect t="3969" b="3969"/>
          <a:stretch>
            <a:fillRect/>
          </a:stretch>
        </p:blipFill>
        <p:spPr bwMode="auto">
          <a:xfrm rot="21375192">
            <a:off x="5357818" y="1142984"/>
            <a:ext cx="2714644" cy="2532622"/>
          </a:xfrm>
          <a:prstGeom prst="rect">
            <a:avLst/>
          </a:prstGeom>
          <a:noFill/>
        </p:spPr>
      </p:pic>
      <p:pic>
        <p:nvPicPr>
          <p:cNvPr id="8" name="Рисунок 7" descr="IMG_0003"/>
          <p:cNvPicPr>
            <a:picLocks/>
          </p:cNvPicPr>
          <p:nvPr/>
        </p:nvPicPr>
        <p:blipFill>
          <a:blip r:embed="rId3" cstate="print"/>
          <a:srcRect l="4166" r="4166"/>
          <a:stretch>
            <a:fillRect/>
          </a:stretch>
        </p:blipFill>
        <p:spPr bwMode="auto">
          <a:xfrm rot="276399">
            <a:off x="1384778" y="1332454"/>
            <a:ext cx="3043254" cy="2585856"/>
          </a:xfrm>
          <a:prstGeom prst="rect">
            <a:avLst/>
          </a:prstGeom>
          <a:noFill/>
        </p:spPr>
      </p:pic>
      <p:pic>
        <p:nvPicPr>
          <p:cNvPr id="9" name="Picture 5" descr="D:\мама\ФОТО ПАРИЖА\Paris\ночной Париж\_121.jpg"/>
          <p:cNvPicPr>
            <a:picLocks noChangeAspect="1" noChangeArrowheads="1"/>
          </p:cNvPicPr>
          <p:nvPr/>
        </p:nvPicPr>
        <p:blipFill>
          <a:blip r:embed="rId4"/>
          <a:srcRect l="2846" r="2846"/>
          <a:stretch>
            <a:fillRect/>
          </a:stretch>
        </p:blipFill>
        <p:spPr bwMode="auto">
          <a:xfrm rot="21331648">
            <a:off x="1873845" y="3755983"/>
            <a:ext cx="2982267" cy="2371542"/>
          </a:xfrm>
          <a:prstGeom prst="rect">
            <a:avLst/>
          </a:prstGeom>
          <a:noFill/>
        </p:spPr>
      </p:pic>
      <p:pic>
        <p:nvPicPr>
          <p:cNvPr id="10" name="Picture 2" descr="D:\мама\ФОТО ПАРИЖА\Paris\2008_02_12\IMG_0003.jpg"/>
          <p:cNvPicPr>
            <a:picLocks noChangeAspect="1" noChangeArrowheads="1"/>
          </p:cNvPicPr>
          <p:nvPr/>
        </p:nvPicPr>
        <p:blipFill>
          <a:blip r:embed="rId5" cstate="print"/>
          <a:srcRect l="9569" r="9569"/>
          <a:stretch>
            <a:fillRect/>
          </a:stretch>
        </p:blipFill>
        <p:spPr bwMode="auto">
          <a:xfrm rot="274051">
            <a:off x="5224921" y="3904239"/>
            <a:ext cx="3341605" cy="2657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drapeau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de la Russie</a:t>
            </a:r>
            <a:endParaRPr lang="ru-RU" sz="28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52650" y="2543969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drapeau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de la France</a:t>
            </a:r>
            <a:endParaRPr lang="ru-RU" sz="2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604075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drapeau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du Tatarstan</a:t>
            </a:r>
            <a:endParaRPr lang="ru-RU" sz="28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8362" y="2291556"/>
            <a:ext cx="479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6767" y="850000"/>
            <a:ext cx="2862266" cy="220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6736" y="1110921"/>
            <a:ext cx="2555664" cy="16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mg.ngs.ru/relax/upload_files/38521/ab4f023fc9ecce03e4fead74a41bd74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4455" y="4214818"/>
            <a:ext cx="3106947" cy="1957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sz="4400" dirty="0" smtClean="0"/>
              <a:t>à Paris?</a:t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à Moscou?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dirty="0" smtClean="0"/>
              <a:t>Où sont-ils?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à Moscou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Le Kremlin est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8414" r="84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à Paris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La place de la Concorde est</a:t>
            </a:r>
            <a:endParaRPr lang="ru-RU" sz="2400" dirty="0" smtClean="0"/>
          </a:p>
          <a:p>
            <a:endParaRPr lang="ru-RU" sz="2800" dirty="0"/>
          </a:p>
        </p:txBody>
      </p:sp>
      <p:pic>
        <p:nvPicPr>
          <p:cNvPr id="5" name="Рисунок 4" descr="IMG_0005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3969" b="396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à Paris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Notre-Dame de Paris est</a:t>
            </a:r>
            <a:endParaRPr lang="ru-RU" sz="2800" dirty="0"/>
          </a:p>
        </p:txBody>
      </p:sp>
      <p:pic>
        <p:nvPicPr>
          <p:cNvPr id="2050" name="Picture 2" descr="D:\мама\ФОТО ПАРИЖА\Paris\2008_02_12\IMG_0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569" r="956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</TotalTime>
  <Words>81</Words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Les drapeaux et</vt:lpstr>
      <vt:lpstr>Le drapeau </vt:lpstr>
      <vt:lpstr>Le drapeau</vt:lpstr>
      <vt:lpstr>Le drapeau</vt:lpstr>
      <vt:lpstr>Слайд 5</vt:lpstr>
      <vt:lpstr> à Paris?  à Moscou?</vt:lpstr>
      <vt:lpstr>à Moscou</vt:lpstr>
      <vt:lpstr>à Paris</vt:lpstr>
      <vt:lpstr>à Paris</vt:lpstr>
      <vt:lpstr>à Paris</vt:lpstr>
      <vt:lpstr>à Moscou</vt:lpstr>
      <vt:lpstr>à Paris</vt:lpstr>
      <vt:lpstr>à Moscou</vt:lpstr>
      <vt:lpstr>à Saint-Petersbourg</vt:lpstr>
      <vt:lpstr>à Kazan</vt:lpstr>
      <vt:lpstr>Qu’est-ce qui est à Paris?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drapeaux</dc:title>
  <cp:lastModifiedBy>Дом</cp:lastModifiedBy>
  <cp:revision>33</cp:revision>
  <dcterms:modified xsi:type="dcterms:W3CDTF">2011-01-23T08:42:38Z</dcterms:modified>
</cp:coreProperties>
</file>