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9" r:id="rId2"/>
    <p:sldId id="277" r:id="rId3"/>
    <p:sldId id="259" r:id="rId4"/>
    <p:sldId id="257" r:id="rId5"/>
    <p:sldId id="258" r:id="rId6"/>
    <p:sldId id="267" r:id="rId7"/>
    <p:sldId id="264" r:id="rId8"/>
    <p:sldId id="272" r:id="rId9"/>
    <p:sldId id="273" r:id="rId10"/>
    <p:sldId id="265" r:id="rId11"/>
    <p:sldId id="261" r:id="rId12"/>
    <p:sldId id="262" r:id="rId13"/>
    <p:sldId id="266" r:id="rId14"/>
    <p:sldId id="269" r:id="rId15"/>
    <p:sldId id="274" r:id="rId16"/>
    <p:sldId id="275" r:id="rId17"/>
    <p:sldId id="271" r:id="rId18"/>
    <p:sldId id="268" r:id="rId19"/>
    <p:sldId id="282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A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C51E-B6A6-4C7C-8817-9C70EE3CB5CB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C7755-AC30-4588-A4D2-3681824D5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8FFA-7CDD-4E52-B91B-971CD063A2CB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29F6-3854-413D-96B2-1C60643A4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7F920-8968-46E9-BBC1-5C8AE8A82F82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1CE2-7298-4D85-8F72-37AA7E257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48F99-A569-4CCD-9830-B6E770160E06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A212-FA66-48AF-969D-158CF406F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EB458-869D-4D48-94E1-07C4A82C8FC9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9615-792D-4097-97E8-571028D06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69E18-F46A-4937-BCB6-D24D49802915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AD71-F65D-48BA-89AE-05D0717D7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CE0F1-33B0-4DD0-940A-DFAF3EEA5D27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B127B-E6F1-42AB-8877-8EBC8E57F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EC53-85AF-491A-93C9-2486A3D37023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A816-24CA-4671-BBEA-E4824A64B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6B09E-5856-457D-926C-09890127EAD9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C21AC-F0F6-4412-96C1-65175A45D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70F43-8E6D-488C-B0C3-5019F6649542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E156-D581-4BE5-B9F9-51DB63BA4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8ADF8-75CE-4CD2-BF1A-34D6B236D1AB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0111-D87C-4854-8380-7E4B0EA96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E61D71-74F5-49A2-BC39-A4F36139E3AF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D0203D-21EF-433D-919D-BF93585AB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5" r:id="rId5"/>
    <p:sldLayoutId id="2147483730" r:id="rId6"/>
    <p:sldLayoutId id="2147483736" r:id="rId7"/>
    <p:sldLayoutId id="2147483737" r:id="rId8"/>
    <p:sldLayoutId id="2147483738" r:id="rId9"/>
    <p:sldLayoutId id="2147483729" r:id="rId10"/>
    <p:sldLayoutId id="21474837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4.jpeg"/><Relationship Id="rId18" Type="http://schemas.openxmlformats.org/officeDocument/2006/relationships/image" Target="../media/image79.jpeg"/><Relationship Id="rId3" Type="http://schemas.openxmlformats.org/officeDocument/2006/relationships/image" Target="../media/image68.jpeg"/><Relationship Id="rId21" Type="http://schemas.openxmlformats.org/officeDocument/2006/relationships/image" Target="../media/image82.jpeg"/><Relationship Id="rId7" Type="http://schemas.openxmlformats.org/officeDocument/2006/relationships/image" Target="../media/image72.jpeg"/><Relationship Id="rId12" Type="http://schemas.openxmlformats.org/officeDocument/2006/relationships/image" Target="../media/image42.jpeg"/><Relationship Id="rId17" Type="http://schemas.openxmlformats.org/officeDocument/2006/relationships/image" Target="../media/image78.jpeg"/><Relationship Id="rId25" Type="http://schemas.openxmlformats.org/officeDocument/2006/relationships/image" Target="../media/image86.jpeg"/><Relationship Id="rId2" Type="http://schemas.openxmlformats.org/officeDocument/2006/relationships/image" Target="../media/image67.jpeg"/><Relationship Id="rId16" Type="http://schemas.openxmlformats.org/officeDocument/2006/relationships/image" Target="../media/image77.jpeg"/><Relationship Id="rId20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image" Target="../media/image41.jpeg"/><Relationship Id="rId24" Type="http://schemas.openxmlformats.org/officeDocument/2006/relationships/image" Target="../media/image85.jpeg"/><Relationship Id="rId5" Type="http://schemas.openxmlformats.org/officeDocument/2006/relationships/image" Target="../media/image70.jpeg"/><Relationship Id="rId15" Type="http://schemas.openxmlformats.org/officeDocument/2006/relationships/image" Target="../media/image76.jpeg"/><Relationship Id="rId23" Type="http://schemas.openxmlformats.org/officeDocument/2006/relationships/image" Target="../media/image84.jpeg"/><Relationship Id="rId10" Type="http://schemas.openxmlformats.org/officeDocument/2006/relationships/image" Target="../media/image40.jpeg"/><Relationship Id="rId19" Type="http://schemas.openxmlformats.org/officeDocument/2006/relationships/image" Target="../media/image80.jpeg"/><Relationship Id="rId4" Type="http://schemas.openxmlformats.org/officeDocument/2006/relationships/image" Target="../media/image69.jpeg"/><Relationship Id="rId9" Type="http://schemas.openxmlformats.org/officeDocument/2006/relationships/image" Target="../media/image39.jpeg"/><Relationship Id="rId14" Type="http://schemas.openxmlformats.org/officeDocument/2006/relationships/image" Target="../media/image75.jpeg"/><Relationship Id="rId22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717675"/>
          </a:xfrm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Сказочная Гжель</a:t>
            </a:r>
          </a:p>
          <a:p>
            <a:pPr algn="ctr">
              <a:buFont typeface="Wingdings 2" pitchFamily="18" charset="2"/>
              <a:buNone/>
            </a:pPr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Украшение узором вазы  </a:t>
            </a:r>
            <a:endParaRPr lang="ru-RU" sz="4800" smtClean="0">
              <a:solidFill>
                <a:srgbClr val="0070C0"/>
              </a:solidFill>
            </a:endParaRPr>
          </a:p>
        </p:txBody>
      </p:sp>
      <p:pic>
        <p:nvPicPr>
          <p:cNvPr id="3" name="Picture 37" descr="C:\Мои документы\Мои рисунки\rb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714750"/>
            <a:ext cx="2619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Мои документы\Мои рисунки\head1.jpg"/>
          <p:cNvPicPr>
            <a:picLocks noChangeAspect="1" noChangeArrowheads="1"/>
          </p:cNvPicPr>
          <p:nvPr/>
        </p:nvPicPr>
        <p:blipFill>
          <a:blip r:embed="rId3"/>
          <a:srcRect l="19492" r="20338" b="45410"/>
          <a:stretch>
            <a:fillRect/>
          </a:stretch>
        </p:blipFill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Мои документы\Мои рисунки\head1.jpg"/>
          <p:cNvPicPr>
            <a:picLocks noChangeAspect="1" noChangeArrowheads="1"/>
          </p:cNvPicPr>
          <p:nvPr/>
        </p:nvPicPr>
        <p:blipFill>
          <a:blip r:embed="rId3"/>
          <a:srcRect l="78572"/>
          <a:stretch>
            <a:fillRect/>
          </a:stretch>
        </p:blipFill>
        <p:spPr bwMode="auto">
          <a:xfrm>
            <a:off x="6500813" y="3917950"/>
            <a:ext cx="2287587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Мои документы\Мои рисунки\hea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000500"/>
            <a:ext cx="21463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85813" y="2571750"/>
            <a:ext cx="2928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Бордюры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71500" y="1857375"/>
            <a:ext cx="5857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Точки и прямые линии</a:t>
            </a:r>
          </a:p>
        </p:txBody>
      </p:sp>
      <p:pic>
        <p:nvPicPr>
          <p:cNvPr id="8" name="WordArt 4" descr="Сферы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463550"/>
            <a:ext cx="8680450" cy="1298575"/>
          </a:xfrm>
          <a:prstGeom prst="rect">
            <a:avLst/>
          </a:prstGeom>
          <a:noFill/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71500" y="3286125"/>
            <a:ext cx="2559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«Капелька»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андра\Рабочий стол\роспись\сканирование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285875"/>
            <a:ext cx="38036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Сандра\Рабочий стол\роспись\сканирование0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000250"/>
            <a:ext cx="38306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Сандра\Рабочий стол\роспись\сканирование01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2714625"/>
            <a:ext cx="39179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Сандра\Рабочий стол\роспись\сканирование01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3429000"/>
            <a:ext cx="3917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Сандра\Рабочий стол\роспись\сканирование01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4286250"/>
            <a:ext cx="39052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Сандра\Рабочий стол\роспись\сканирование01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5143500"/>
            <a:ext cx="393223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Сандра\Рабочий стол\роспись\сканирование010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6072188"/>
            <a:ext cx="3803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500688" y="500063"/>
            <a:ext cx="2928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Бордюры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143500" y="13573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Волнистая линия с точками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357813" y="2071688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спиралеобразная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072188" y="27860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Дугообразная 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786313" y="3500438"/>
            <a:ext cx="3959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Разносторонние дугообразные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786313" y="4500563"/>
            <a:ext cx="407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Односторонние дугообразные линии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000625" y="5286375"/>
            <a:ext cx="34385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Односторонние дугообразные</a:t>
            </a:r>
          </a:p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 линии с штриховкой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143375" y="6286500"/>
            <a:ext cx="500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Односторонние дугообразные линии с сеточкой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785813" y="642938"/>
            <a:ext cx="8072437" cy="1285875"/>
            <a:chOff x="928688" y="1285875"/>
            <a:chExt cx="6588125" cy="630238"/>
          </a:xfrm>
        </p:grpSpPr>
        <p:pic>
          <p:nvPicPr>
            <p:cNvPr id="24585" name="Picture 2" descr="C:\Documents and Settings\Сандра\Рабочий стол\роспись\сканирование009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88" y="1357313"/>
              <a:ext cx="644525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6" name="Picture 3" descr="C:\Documents and Settings\Сандра\Рабочий стол\роспись\сканирование009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00375" y="1357313"/>
              <a:ext cx="831850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4" descr="C:\Documents and Settings\Сандра\Рабочий стол\роспись\сканирование009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7750" y="1285875"/>
              <a:ext cx="5524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8" name="Picture 5" descr="C:\Documents and Settings\Сандра\Рабочий стол\роспись\сканирование0094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285875"/>
              <a:ext cx="658813" cy="63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642938" y="2071688"/>
            <a:ext cx="7858125" cy="4167187"/>
            <a:chOff x="642938" y="2071689"/>
            <a:chExt cx="7858125" cy="4167186"/>
          </a:xfrm>
        </p:grpSpPr>
        <p:pic>
          <p:nvPicPr>
            <p:cNvPr id="24580" name="Picture 11" descr="C:\Documents and Settings\Сандра\Рабочий стол\роспись\сканирование009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2938" y="3643313"/>
              <a:ext cx="2000250" cy="2595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1" name="Picture 13" descr="C:\Documents and Settings\Сандра\Рабочий стол\роспись\сканирование0093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00813" y="3571875"/>
              <a:ext cx="2000250" cy="256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2" name="Picture 6" descr="C:\Documents and Settings\Сандра\Рабочий стол\роспись\сканирование0098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85994" y="2071689"/>
              <a:ext cx="1573212" cy="139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7" descr="C:\Documents and Settings\Сандра\Рабочий стол\роспись\сканирование0099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43556" y="2071689"/>
              <a:ext cx="1065213" cy="141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12" descr="C:\Documents and Settings\Сандра\Рабочий стол\роспись\сканирование0092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643306" y="3643314"/>
              <a:ext cx="2000250" cy="2560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571750" y="0"/>
            <a:ext cx="5143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Точки и прямые линии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3857625" y="500063"/>
            <a:ext cx="2471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70C0"/>
                </a:solidFill>
                <a:latin typeface="Calibri" pitchFamily="34" charset="0"/>
              </a:rPr>
              <a:t>«Капелька»</a:t>
            </a:r>
          </a:p>
        </p:txBody>
      </p:sp>
      <p:pic>
        <p:nvPicPr>
          <p:cNvPr id="25602" name="Picture 2" descr="C:\Documents and Settings\Сандра\Рабочий стол\роспись\сканирование0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071563"/>
            <a:ext cx="13398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Documents and Settings\Сандра\Рабочий стол\роспись\сканирование0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071563"/>
            <a:ext cx="919163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Documents and Settings\Сандра\Рабочий стол\роспись\сканирование01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1428750"/>
            <a:ext cx="43703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Documents and Settings\Сандра\Рабочий стол\роспись\сканирование0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2286000"/>
            <a:ext cx="16002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C:\Documents and Settings\Сандра\Рабочий стол\роспись\сканирование01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2214563"/>
            <a:ext cx="16002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C:\Documents and Settings\Сандра\Рабочий стол\роспись\сканирование01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2643188"/>
            <a:ext cx="22145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9" descr="C:\Documents and Settings\Сандра\Рабочий стол\роспись\сканирование01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813" y="4429125"/>
            <a:ext cx="22256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1" descr="C:\Documents and Settings\Сандра\Рабочий стол\роспись\сканирование011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75" y="4286250"/>
            <a:ext cx="23050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1500188" y="1928813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вертикальная</a:t>
            </a:r>
          </a:p>
        </p:txBody>
      </p: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6715125" y="10001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горизонтальная</a:t>
            </a: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714375" y="3857625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В виде цветка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3143250" y="37147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Односторонний стебелек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3214688" y="6215063"/>
            <a:ext cx="331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Двусторонний стебелек</a:t>
            </a:r>
          </a:p>
        </p:txBody>
      </p:sp>
      <p:pic>
        <p:nvPicPr>
          <p:cNvPr id="25615" name="Picture 9" descr="C:\Documents and Settings\Сандра\Рабочий стол\роспись\сканирование01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88" y="4429125"/>
            <a:ext cx="22256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5" descr="C:\Documents and Settings\Сандра\Рабочий стол\роспись\сканирование0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2286000"/>
            <a:ext cx="16002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8" descr="C:\Documents and Settings\Сандра\Рабочий стол\роспись\сканирование01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13" y="2643188"/>
            <a:ext cx="22145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авыдова\сканирование0156.jpg"/>
          <p:cNvPicPr>
            <a:picLocks noChangeAspect="1" noChangeArrowheads="1"/>
          </p:cNvPicPr>
          <p:nvPr/>
        </p:nvPicPr>
        <p:blipFill>
          <a:blip r:embed="rId2"/>
          <a:srcRect t="5914" r="57794" b="13264"/>
          <a:stretch>
            <a:fillRect/>
          </a:stretch>
        </p:blipFill>
        <p:spPr bwMode="auto">
          <a:xfrm>
            <a:off x="457200" y="928688"/>
            <a:ext cx="36544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Давыдова\сканирование0156.jpg"/>
          <p:cNvPicPr>
            <a:picLocks noChangeAspect="1" noChangeArrowheads="1"/>
          </p:cNvPicPr>
          <p:nvPr/>
        </p:nvPicPr>
        <p:blipFill>
          <a:blip r:embed="rId2"/>
          <a:srcRect l="44977" t="12813" r="9166" b="7886"/>
          <a:stretch>
            <a:fillRect/>
          </a:stretch>
        </p:blipFill>
        <p:spPr bwMode="auto">
          <a:xfrm>
            <a:off x="4857750" y="928688"/>
            <a:ext cx="3956050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2557" t="40811" r="74574" b="31096"/>
          <a:stretch>
            <a:fillRect/>
          </a:stretch>
        </p:blipFill>
        <p:spPr bwMode="auto">
          <a:xfrm>
            <a:off x="285750" y="928688"/>
            <a:ext cx="29083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2557" t="10818" r="74574" b="57329"/>
          <a:stretch>
            <a:fillRect/>
          </a:stretch>
        </p:blipFill>
        <p:spPr bwMode="auto">
          <a:xfrm>
            <a:off x="5715000" y="785813"/>
            <a:ext cx="3052763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3847" t="68904" r="77097" b="4861"/>
          <a:stretch>
            <a:fillRect/>
          </a:stretch>
        </p:blipFill>
        <p:spPr bwMode="auto">
          <a:xfrm>
            <a:off x="2857500" y="3571875"/>
            <a:ext cx="27146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857875" y="5143500"/>
            <a:ext cx="2879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Разные виды цветков в виде капелек, точек, завитушек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642938"/>
            <a:ext cx="2357438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g0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71500"/>
            <a:ext cx="2174875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01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71875"/>
            <a:ext cx="2500313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01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6075" y="3429000"/>
            <a:ext cx="2084388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Давыдова\сканирование01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57188"/>
            <a:ext cx="2071688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Давыдова\сканирование015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3286125"/>
            <a:ext cx="25273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авыдова\сканирование0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38322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Давыдова\сканирование0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50"/>
            <a:ext cx="4110037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Сандра\Рабочий стол\роспись\сканирование0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571500"/>
            <a:ext cx="38576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3"/>
          <p:cNvSpPr txBox="1">
            <a:spLocks/>
          </p:cNvSpPr>
          <p:nvPr/>
        </p:nvSpPr>
        <p:spPr bwMode="auto">
          <a:xfrm>
            <a:off x="214313" y="357188"/>
            <a:ext cx="490061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Практическая 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214313" y="928688"/>
            <a:ext cx="3643312" cy="4000500"/>
            <a:chOff x="357158" y="1285860"/>
            <a:chExt cx="4632330" cy="5367371"/>
          </a:xfrm>
        </p:grpSpPr>
        <p:pic>
          <p:nvPicPr>
            <p:cNvPr id="31767" name="Picture 2" descr="C:\Documents and Settings\Сандра\Рабочий стол\роспись\сканирование010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5786" y="1285860"/>
              <a:ext cx="380365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8" name="Picture 3" descr="C:\Documents and Settings\Сандра\Рабочий стол\роспись\сканирование010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2000240"/>
              <a:ext cx="3830637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9" name="Picture 4" descr="C:\Documents and Settings\Сандра\Рабочий стол\роспись\сканирование010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1538" y="2714620"/>
              <a:ext cx="3917950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0" name="Picture 5" descr="C:\Documents and Settings\Сандра\Рабочий стол\роспись\сканирование010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472" y="3429000"/>
              <a:ext cx="39179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1" name="Picture 6" descr="C:\Documents and Settings\Сандра\Рабочий стол\роспись\сканирование0104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0034" y="4286256"/>
              <a:ext cx="3905250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2" name="Picture 7" descr="C:\Documents and Settings\Сандра\Рабочий стол\роспись\сканирование0105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8596" y="5143512"/>
              <a:ext cx="3932237" cy="70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3" name="Picture 8" descr="C:\Documents and Settings\Сандра\Рабочий стол\роспись\сканирование0106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7158" y="6072206"/>
              <a:ext cx="38036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 flipV="1">
            <a:off x="357188" y="5000625"/>
            <a:ext cx="4391025" cy="1166813"/>
            <a:chOff x="928688" y="1285875"/>
            <a:chExt cx="6588125" cy="630238"/>
          </a:xfrm>
        </p:grpSpPr>
        <p:pic>
          <p:nvPicPr>
            <p:cNvPr id="31763" name="Picture 2" descr="C:\Documents and Settings\Сандра\Рабочий стол\роспись\сканирование0097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28688" y="1357313"/>
              <a:ext cx="644525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4" name="Picture 3" descr="C:\Documents and Settings\Сандра\Рабочий стол\роспись\сканирование0096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00375" y="1357313"/>
              <a:ext cx="831850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5" name="Picture 4" descr="C:\Documents and Settings\Сандра\Рабочий стол\роспись\сканирование0095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57750" y="1285875"/>
              <a:ext cx="5524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6" name="Picture 5" descr="C:\Documents and Settings\Сандра\Рабочий стол\роспись\сканирование0094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858000" y="1285875"/>
              <a:ext cx="658813" cy="63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 flipV="1">
            <a:off x="4500563" y="928688"/>
            <a:ext cx="4643437" cy="2357437"/>
            <a:chOff x="642938" y="2071689"/>
            <a:chExt cx="7858125" cy="4167186"/>
          </a:xfrm>
        </p:grpSpPr>
        <p:pic>
          <p:nvPicPr>
            <p:cNvPr id="31758" name="Picture 11" descr="C:\Documents and Settings\Сандра\Рабочий стол\роспись\сканирование0091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42938" y="3643313"/>
              <a:ext cx="2000250" cy="2595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9" name="Picture 13" descr="C:\Documents and Settings\Сандра\Рабочий стол\роспись\сканирование0093.j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500813" y="3571875"/>
              <a:ext cx="2000250" cy="256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0" name="Picture 6" descr="C:\Documents and Settings\Сандра\Рабочий стол\роспись\сканирование0098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285994" y="2071689"/>
              <a:ext cx="1573212" cy="139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7" descr="C:\Documents and Settings\Сандра\Рабочий стол\роспись\сканирование0099.jp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643556" y="2071689"/>
              <a:ext cx="1065213" cy="141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2" name="Picture 12" descr="C:\Documents and Settings\Сандра\Рабочий стол\роспись\сканирование0092.jp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643306" y="3643314"/>
              <a:ext cx="2000250" cy="2560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Группа 36"/>
          <p:cNvGrpSpPr>
            <a:grpSpLocks/>
          </p:cNvGrpSpPr>
          <p:nvPr/>
        </p:nvGrpSpPr>
        <p:grpSpPr bwMode="auto">
          <a:xfrm>
            <a:off x="4500563" y="3429000"/>
            <a:ext cx="4429125" cy="3214688"/>
            <a:chOff x="428625" y="1071563"/>
            <a:chExt cx="8101013" cy="5037144"/>
          </a:xfrm>
        </p:grpSpPr>
        <p:pic>
          <p:nvPicPr>
            <p:cNvPr id="31750" name="Picture 2" descr="C:\Documents and Settings\Сандра\Рабочий стол\роспись\сканирование0107.jp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28625" y="1071563"/>
              <a:ext cx="1339850" cy="9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1" name="Picture 3" descr="C:\Documents and Settings\Сандра\Рабочий стол\роспись\сканирование0108.jp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500313" y="1071563"/>
              <a:ext cx="919162" cy="96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4" descr="C:\Documents and Settings\Сандра\Рабочий стол\роспись\сканирование0109.jp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071938" y="1428750"/>
              <a:ext cx="4370387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Picture 6" descr="C:\Documents and Settings\Сандра\Рабочий стол\роспись\сканирование0112.jpg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929438" y="2214563"/>
              <a:ext cx="1600200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Picture 11" descr="C:\Documents and Settings\Сандра\Рабочий стол\роспись\сканирование0117.jpg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5214938" y="4286250"/>
              <a:ext cx="2305050" cy="167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5" name="Picture 9" descr="C:\Documents and Settings\Сандра\Рабочий стол\роспись\сканирование0115.jpg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000232" y="4429132"/>
              <a:ext cx="2225675" cy="167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6" name="Picture 5" descr="C:\Documents and Settings\Сандра\Рабочий стол\роспись\сканирование0111.jpg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714368" y="2285994"/>
              <a:ext cx="1600200" cy="147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7" name="Picture 8" descr="C:\Documents and Settings\Сандра\Рабочий стол\роспись\сканирование0113.jpg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3571868" y="2643182"/>
              <a:ext cx="2214562" cy="1033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Содержимое 3"/>
          <p:cNvSpPr txBox="1">
            <a:spLocks/>
          </p:cNvSpPr>
          <p:nvPr/>
        </p:nvSpPr>
        <p:spPr bwMode="auto">
          <a:xfrm>
            <a:off x="428625" y="214313"/>
            <a:ext cx="8715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Практическая работа. Элементы Гжельской росписи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643866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Minion Pro" pitchFamily="18" charset="0"/>
              </a:rPr>
              <a:t>Глиняная посуда - керамика</a:t>
            </a:r>
            <a:endParaRPr lang="ru-RU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428750"/>
            <a:ext cx="8686800" cy="4525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rgbClr val="0070C0"/>
                </a:solidFill>
              </a:rPr>
              <a:t> Виды керамики</a:t>
            </a:r>
          </a:p>
          <a:p>
            <a:pPr>
              <a:buFontTx/>
              <a:buChar char="-"/>
            </a:pPr>
            <a:r>
              <a:rPr lang="ru-RU" smtClean="0">
                <a:solidFill>
                  <a:srgbClr val="0070C0"/>
                </a:solidFill>
              </a:rPr>
              <a:t>Майолика (цветная глина)</a:t>
            </a:r>
          </a:p>
          <a:p>
            <a:pPr>
              <a:buFontTx/>
              <a:buChar char="-"/>
            </a:pPr>
            <a:r>
              <a:rPr lang="ru-RU" smtClean="0">
                <a:solidFill>
                  <a:srgbClr val="0070C0"/>
                </a:solidFill>
              </a:rPr>
              <a:t>Фаянсовая посуда(белая глина)</a:t>
            </a:r>
          </a:p>
          <a:p>
            <a:pPr>
              <a:buFontTx/>
              <a:buChar char="-"/>
            </a:pPr>
            <a:r>
              <a:rPr lang="ru-RU" smtClean="0">
                <a:solidFill>
                  <a:srgbClr val="0070C0"/>
                </a:solidFill>
              </a:rPr>
              <a:t>Фарфор(белоснежная глина)</a:t>
            </a:r>
          </a:p>
        </p:txBody>
      </p:sp>
      <p:pic>
        <p:nvPicPr>
          <p:cNvPr id="4" name="Picture 9" descr="C:\Мои документы\Мои рисунки\90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3714750"/>
            <a:ext cx="1855788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Мои документы\Мои рисунки\403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000500"/>
            <a:ext cx="1966913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Мои документы\Lana\Данилина\113000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150018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Мои документы\Мои рисунки\955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4357688"/>
            <a:ext cx="1577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2428875" y="1214438"/>
            <a:ext cx="4900613" cy="5743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70C0"/>
                </a:solidFill>
                <a:latin typeface="+mn-lt"/>
              </a:rPr>
              <a:t>Благодарю Вас</a:t>
            </a:r>
            <a:endParaRPr lang="ru-RU" sz="3600" dirty="0">
              <a:solidFill>
                <a:srgbClr val="0070C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70C0"/>
                </a:solidFill>
                <a:latin typeface="+mn-lt"/>
              </a:rPr>
              <a:t>За внимание,</a:t>
            </a:r>
            <a:endParaRPr lang="ru-RU" sz="3600" dirty="0">
              <a:solidFill>
                <a:srgbClr val="0070C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70C0"/>
                </a:solidFill>
                <a:latin typeface="+mn-lt"/>
              </a:rPr>
              <a:t>За свет души, </a:t>
            </a:r>
            <a:endParaRPr lang="ru-RU" sz="3600" dirty="0">
              <a:solidFill>
                <a:srgbClr val="0070C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70C0"/>
                </a:solidFill>
                <a:latin typeface="+mn-lt"/>
              </a:rPr>
              <a:t>За понимание.</a:t>
            </a:r>
            <a:endParaRPr lang="ru-RU" sz="3600" dirty="0">
              <a:solidFill>
                <a:srgbClr val="0070C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70C0"/>
                </a:solidFill>
                <a:latin typeface="+mn-lt"/>
              </a:rPr>
              <a:t>Пусть проступают</a:t>
            </a:r>
            <a:endParaRPr lang="ru-RU" sz="3600" dirty="0">
              <a:solidFill>
                <a:srgbClr val="0070C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70C0"/>
                </a:solidFill>
                <a:latin typeface="+mn-lt"/>
              </a:rPr>
              <a:t>Сквозь мгновения</a:t>
            </a:r>
            <a:endParaRPr lang="ru-RU" sz="3600" dirty="0">
              <a:solidFill>
                <a:srgbClr val="0070C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70C0"/>
                </a:solidFill>
                <a:latin typeface="+mn-lt"/>
              </a:rPr>
              <a:t>ЦВЕТНЫЕ</a:t>
            </a:r>
            <a:endParaRPr lang="ru-RU" sz="3600" dirty="0">
              <a:solidFill>
                <a:srgbClr val="0070C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70C0"/>
                </a:solidFill>
                <a:latin typeface="+mn-lt"/>
              </a:rPr>
              <a:t>ВОЛНЫ</a:t>
            </a:r>
            <a:endParaRPr lang="ru-RU" sz="3600" dirty="0">
              <a:solidFill>
                <a:srgbClr val="0070C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70C0"/>
                </a:solidFill>
                <a:latin typeface="+mn-lt"/>
              </a:rPr>
              <a:t>ВДОХНОВЕНИЯ!</a:t>
            </a:r>
            <a:endParaRPr lang="ru-RU" sz="3600" dirty="0">
              <a:solidFill>
                <a:srgbClr val="0070C0"/>
              </a:solidFill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000125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3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214563"/>
            <a:ext cx="2857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1000125"/>
            <a:ext cx="28479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8013" y="1524000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33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214563"/>
            <a:ext cx="2857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4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000250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000125"/>
            <a:ext cx="2857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5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286000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5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071688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500313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143000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992-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428875"/>
            <a:ext cx="2857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785813"/>
            <a:ext cx="2857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94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857500"/>
            <a:ext cx="2633663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5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857500"/>
            <a:ext cx="2749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6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300171">
            <a:off x="6142038" y="519113"/>
            <a:ext cx="2922587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img0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214688"/>
            <a:ext cx="24733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06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1214438"/>
            <a:ext cx="2765425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06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2786063"/>
            <a:ext cx="4071937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3542" t="9166" r="67578" b="58575"/>
          <a:stretch>
            <a:fillRect/>
          </a:stretch>
        </p:blipFill>
        <p:spPr bwMode="auto">
          <a:xfrm>
            <a:off x="468313" y="1052513"/>
            <a:ext cx="3592512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lum bright="6000" contrast="36000"/>
          </a:blip>
          <a:srcRect l="3542" t="42175" r="58775" b="5902"/>
          <a:stretch>
            <a:fillRect/>
          </a:stretch>
        </p:blipFill>
        <p:spPr bwMode="auto">
          <a:xfrm>
            <a:off x="4786313" y="2214563"/>
            <a:ext cx="371475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</TotalTime>
  <Words>88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Calibri</vt:lpstr>
      <vt:lpstr>Arial</vt:lpstr>
      <vt:lpstr>Wingdings 2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Сказочная гжель</dc:title>
  <dc:creator>11</dc:creator>
  <cp:lastModifiedBy>User</cp:lastModifiedBy>
  <cp:revision>29</cp:revision>
  <dcterms:created xsi:type="dcterms:W3CDTF">2008-12-08T07:42:04Z</dcterms:created>
  <dcterms:modified xsi:type="dcterms:W3CDTF">2011-03-17T16:55:20Z</dcterms:modified>
</cp:coreProperties>
</file>