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76" r:id="rId8"/>
    <p:sldId id="263" r:id="rId9"/>
    <p:sldId id="264" r:id="rId10"/>
    <p:sldId id="265" r:id="rId11"/>
    <p:sldId id="277" r:id="rId12"/>
    <p:sldId id="274" r:id="rId13"/>
    <p:sldId id="275" r:id="rId14"/>
    <p:sldId id="278" r:id="rId15"/>
    <p:sldId id="279" r:id="rId16"/>
    <p:sldId id="280" r:id="rId17"/>
    <p:sldId id="269" r:id="rId18"/>
    <p:sldId id="266" r:id="rId19"/>
    <p:sldId id="270" r:id="rId20"/>
    <p:sldId id="271" r:id="rId21"/>
    <p:sldId id="272" r:id="rId22"/>
    <p:sldId id="273"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66CC"/>
    <a:srgbClr val="0000CC"/>
    <a:srgbClr val="9C3A9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1860"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0-11-14T17:42:47.734"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5A4571-0624-4CCC-82D2-B2CAA3C77314}" type="datetimeFigureOut">
              <a:rPr lang="ru-RU" smtClean="0"/>
              <a:pPr/>
              <a:t>01.01.2007</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E1C0E6-3B0B-40E9-A0AB-6756CE012397}" type="slidenum">
              <a:rPr lang="ru-RU" smtClean="0"/>
              <a:pPr/>
              <a:t>‹#›</a:t>
            </a:fld>
            <a:endParaRPr lang="ru-R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9B016A-8EE7-4D09-90C6-7A5487AECCC5}" type="datetimeFigureOut">
              <a:rPr lang="ru-RU" smtClean="0"/>
              <a:pPr/>
              <a:t>01.01.2007</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5B8C00-477A-409B-80B3-3F3B088C193F}" type="slidenum">
              <a:rPr lang="ru-RU" smtClean="0"/>
              <a:pPr/>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35B8C00-477A-409B-80B3-3F3B088C193F}" type="slidenum">
              <a:rPr lang="ru-RU" smtClean="0"/>
              <a:pPr/>
              <a:t>2</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01.01.2007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01.01.2007</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p:wheel spokes="3"/>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0.xml"/><Relationship Id="rId1" Type="http://schemas.openxmlformats.org/officeDocument/2006/relationships/slideLayout" Target="../slideLayouts/slideLayout2.xml"/><Relationship Id="rId4" Type="http://schemas.openxmlformats.org/officeDocument/2006/relationships/slide" Target="slide22.xml"/></Relationships>
</file>

<file path=ppt/slides/_rels/slide11.xml.rels><?xml version="1.0" encoding="UTF-8" standalone="yes"?>
<Relationships xmlns="http://schemas.openxmlformats.org/package/2006/relationships"><Relationship Id="rId2" Type="http://schemas.openxmlformats.org/officeDocument/2006/relationships/hyperlink" Target="&#1055;&#1088;&#1077;&#1079;&#1077;&#1085;&#1090;&#1072;&#1094;&#1080;&#1103;3.ppt.pptx"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hyperlink" Target="http://images.yandex.ru/yandsearch?ed=1&amp;rpt=simage&amp;text=%D0%BF%D0%BE%D1%80%D1%82%D1%80%D0%B5%D1%82%20%D0%BA%D0%BE%D0%BC%D0%BF%D0%BE%D0%B7%D0%B8%D1%82%D0%BE%D1%80%D0%B0%20%D0%91%D0%B0%D1%85%D0%B0&amp;img_url=www.bioografmuzik.com/img/gallery_foto/106.jpg&amp;spsite=fake-059-2342919.ru&amp;p=1" TargetMode="External"/><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20.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6.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1055;&#1088;&#1077;&#1079;&#1077;&#1085;&#1090;&#1072;&#1094;&#1080;&#1103;2.ppt.pptx"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lyricsreal.com/pictures/m/u/n/munchener-freiheit-3-big.jpg&amp;spsite=lyricsreal.com&amp;p=4" TargetMode="External"/><Relationship Id="rId13" Type="http://schemas.openxmlformats.org/officeDocument/2006/relationships/image" Target="../media/image27.jpeg"/><Relationship Id="rId3" Type="http://schemas.openxmlformats.org/officeDocument/2006/relationships/image" Target="../media/image22.jpeg"/><Relationship Id="rId7" Type="http://schemas.openxmlformats.org/officeDocument/2006/relationships/image" Target="../media/image24.jpeg"/><Relationship Id="rId12"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covers.soundkey.ru/covers/full/7318.jpg&amp;spsite=fake-024-3305312.ru&amp;p=22" TargetMode="External"/><Relationship Id="rId2"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images.amazon.com/images/P/B000BFH5X4.jpg&amp;spsite=fake-014-4457692.ru&amp;p=56" TargetMode="External"/><Relationship Id="rId1" Type="http://schemas.openxmlformats.org/officeDocument/2006/relationships/slideLayout" Target="../slideLayouts/slideLayout2.xml"/><Relationship Id="rId6"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www.plegion.ru/img/Inventory/Large/50/5099748759450.jpg&amp;spsite=www.answers.com&amp;p=39" TargetMode="External"/><Relationship Id="rId11" Type="http://schemas.openxmlformats.org/officeDocument/2006/relationships/image" Target="../media/image26.jpeg"/><Relationship Id="rId5" Type="http://schemas.openxmlformats.org/officeDocument/2006/relationships/image" Target="../media/image23.jpeg"/><Relationship Id="rId10"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www.poplexikon.com/images/covers/0007/9209/Muenchener-Freiheit-Von-Anfang-An_medium.jpg&amp;spsite=fake-025-7266006.ru&amp;p=40" TargetMode="External"/><Relationship Id="rId4" Type="http://schemas.openxmlformats.org/officeDocument/2006/relationships/hyperlink" Target="http://images.yandex.ru/yandsearch?ed=1&amp;rpt=simage&amp;text=%D1%84%D0%BE%D1%82%D0%BE%20%D0%BF%D0%BE%D0%BF%D1%83%D0%BB%D1%8F%D1%80%D0%BD%D0%BE%D0%B9%20%D0%BD%D0%B5%D0%BC%D0%B5%D1%86%D0%BA%D0%BE%D0%B9%20%D0%B3%D1%80%D1%83%D0%BF%D0%BF%D1%8B%20%22Munchener%20Freiheit&amp;img_url=www.12inch.de/l/38162.jpg&amp;spsite=myrna10.wordpress.com&amp;p=10" TargetMode="External"/><Relationship Id="rId9" Type="http://schemas.openxmlformats.org/officeDocument/2006/relationships/image" Target="../media/image25.jpeg"/></Relationships>
</file>

<file path=ppt/slides/_rels/slide9.xml.rels><?xml version="1.0" encoding="UTF-8" standalone="yes"?>
<Relationships xmlns="http://schemas.openxmlformats.org/package/2006/relationships"><Relationship Id="rId3" Type="http://schemas.openxmlformats.org/officeDocument/2006/relationships/hyperlink" Target="&#1055;&#1088;&#1077;&#1079;&#1077;&#1085;&#1090;&#1072;&#1094;&#1080;&#1103;%20Microsoft%20Office%20PowerPoint.pptx#10. &#1057;&#1083;&#1072;&#1081;&#1076; 10" TargetMode="External"/><Relationship Id="rId2" Type="http://schemas.openxmlformats.org/officeDocument/2006/relationships/slide" Target="slide17.xml"/><Relationship Id="rId1" Type="http://schemas.openxmlformats.org/officeDocument/2006/relationships/slideLayout" Target="../slideLayouts/slideLayout2.xml"/><Relationship Id="rId5" Type="http://schemas.openxmlformats.org/officeDocument/2006/relationships/slide" Target="slide19.xml"/><Relationship Id="rId4" Type="http://schemas.openxmlformats.org/officeDocument/2006/relationships/slide" Target="slide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558608" cy="4464496"/>
          </a:xfrm>
        </p:spPr>
        <p:txBody>
          <a:bodyPr>
            <a:noAutofit/>
          </a:bodyPr>
          <a:lstStyle/>
          <a:p>
            <a:pPr algn="ctr"/>
            <a:r>
              <a:rPr lang="en-US" sz="8800" b="1" dirty="0" smtClean="0">
                <a:solidFill>
                  <a:srgbClr val="FF00FF"/>
                </a:solidFill>
                <a:latin typeface="Monotype Corsiva" pitchFamily="66" charset="0"/>
                <a:cs typeface="Arial" pitchFamily="34" charset="0"/>
              </a:rPr>
              <a:t>Musik in unserem</a:t>
            </a:r>
            <a:r>
              <a:rPr lang="en-US" sz="8800" dirty="0" smtClean="0">
                <a:solidFill>
                  <a:srgbClr val="FF00FF"/>
                </a:solidFill>
                <a:latin typeface="Monotype Corsiva" pitchFamily="66" charset="0"/>
                <a:cs typeface="Arial" pitchFamily="34" charset="0"/>
              </a:rPr>
              <a:t/>
            </a:r>
            <a:br>
              <a:rPr lang="en-US" sz="8800" dirty="0" smtClean="0">
                <a:solidFill>
                  <a:srgbClr val="FF00FF"/>
                </a:solidFill>
                <a:latin typeface="Monotype Corsiva" pitchFamily="66" charset="0"/>
                <a:cs typeface="Arial" pitchFamily="34" charset="0"/>
              </a:rPr>
            </a:br>
            <a:r>
              <a:rPr lang="en-US" sz="8800" b="1" dirty="0" smtClean="0">
                <a:solidFill>
                  <a:srgbClr val="FF00FF"/>
                </a:solidFill>
                <a:latin typeface="Monotype Corsiva" pitchFamily="66" charset="0"/>
                <a:cs typeface="Arial" pitchFamily="34" charset="0"/>
              </a:rPr>
              <a:t>Leben</a:t>
            </a:r>
            <a:endParaRPr lang="ru-RU" sz="8800" b="1" dirty="0">
              <a:solidFill>
                <a:srgbClr val="FF00FF"/>
              </a:solidFill>
              <a:latin typeface="Monotype Corsiva" pitchFamily="66" charset="0"/>
              <a:cs typeface="Arial" pitchFamily="34" charset="0"/>
            </a:endParaRPr>
          </a:p>
        </p:txBody>
      </p:sp>
    </p:spTree>
  </p:cSld>
  <p:clrMapOvr>
    <a:masterClrMapping/>
  </p:clrMapOvr>
  <p:transition>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24744"/>
            <a:ext cx="8229600" cy="5199856"/>
          </a:xfrm>
        </p:spPr>
        <p:txBody>
          <a:bodyPr/>
          <a:lstStyle/>
          <a:p>
            <a:pPr>
              <a:buNone/>
            </a:pPr>
            <a:endParaRPr lang="en-US" dirty="0" smtClean="0"/>
          </a:p>
          <a:p>
            <a:pPr>
              <a:buNone/>
            </a:pPr>
            <a:endParaRPr lang="en-US" dirty="0" smtClean="0"/>
          </a:p>
          <a:p>
            <a:pPr>
              <a:buNone/>
            </a:pPr>
            <a:endParaRPr lang="ru-RU" dirty="0"/>
          </a:p>
        </p:txBody>
      </p:sp>
      <p:sp>
        <p:nvSpPr>
          <p:cNvPr id="4" name="Прямоугольник 3"/>
          <p:cNvSpPr/>
          <p:nvPr/>
        </p:nvSpPr>
        <p:spPr>
          <a:xfrm>
            <a:off x="611560" y="1916832"/>
            <a:ext cx="8208912" cy="4247317"/>
          </a:xfrm>
          <a:prstGeom prst="rect">
            <a:avLst/>
          </a:prstGeom>
        </p:spPr>
        <p:txBody>
          <a:bodyPr wrap="square">
            <a:spAutoFit/>
          </a:bodyPr>
          <a:lstStyle/>
          <a:p>
            <a:pPr>
              <a:lnSpc>
                <a:spcPct val="150000"/>
              </a:lnSpc>
            </a:pPr>
            <a:r>
              <a:rPr lang="en-US" dirty="0" smtClean="0">
                <a:solidFill>
                  <a:schemeClr val="bg1"/>
                </a:solidFill>
                <a:latin typeface="Arial" pitchFamily="34" charset="0"/>
                <a:cs typeface="Arial" pitchFamily="34" charset="0"/>
              </a:rPr>
              <a:t>Ich will dich erleben, (du bist             ), in diesem Augenblick,</a:t>
            </a:r>
          </a:p>
          <a:p>
            <a:pPr>
              <a:lnSpc>
                <a:spcPct val="150000"/>
              </a:lnSpc>
            </a:pPr>
            <a:r>
              <a:rPr lang="en-US" dirty="0" smtClean="0">
                <a:solidFill>
                  <a:schemeClr val="bg1"/>
                </a:solidFill>
                <a:latin typeface="Arial" pitchFamily="34" charset="0"/>
                <a:cs typeface="Arial" pitchFamily="34" charset="0"/>
              </a:rPr>
              <a:t>Ich will alles spüren, (es ist             ), die Zeit kommt nie zurück.</a:t>
            </a:r>
          </a:p>
          <a:p>
            <a:pPr>
              <a:lnSpc>
                <a:spcPct val="150000"/>
              </a:lnSpc>
            </a:pPr>
            <a:r>
              <a:rPr lang="en-US" dirty="0" smtClean="0">
                <a:solidFill>
                  <a:schemeClr val="bg1"/>
                </a:solidFill>
                <a:latin typeface="Arial" pitchFamily="34" charset="0"/>
                <a:cs typeface="Arial" pitchFamily="34" charset="0"/>
              </a:rPr>
              <a:t>Ich glaube daran, (ich gehe auch                  ), (ich tu‘ immer              ).</a:t>
            </a:r>
          </a:p>
          <a:p>
            <a:pPr>
              <a:lnSpc>
                <a:spcPct val="150000"/>
              </a:lnSpc>
            </a:pPr>
            <a:r>
              <a:rPr lang="en-US" dirty="0" smtClean="0">
                <a:solidFill>
                  <a:schemeClr val="bg1"/>
                </a:solidFill>
                <a:latin typeface="Arial" pitchFamily="34" charset="0"/>
                <a:cs typeface="Arial" pitchFamily="34" charset="0"/>
              </a:rPr>
              <a:t>Ich will Liebe auf den ersten Blick, diesen Taumel aus purem Glück.</a:t>
            </a:r>
          </a:p>
          <a:p>
            <a:pPr>
              <a:lnSpc>
                <a:spcPct val="150000"/>
              </a:lnSpc>
            </a:pPr>
            <a:r>
              <a:rPr lang="en-US" dirty="0" smtClean="0">
                <a:solidFill>
                  <a:schemeClr val="bg1"/>
                </a:solidFill>
                <a:latin typeface="Arial" pitchFamily="34" charset="0"/>
                <a:cs typeface="Arial" pitchFamily="34" charset="0"/>
              </a:rPr>
              <a:t>Ich will Liebe ohne zu bereu’n, einfach leben und bei dir sein.</a:t>
            </a:r>
          </a:p>
          <a:p>
            <a:pPr>
              <a:lnSpc>
                <a:spcPct val="150000"/>
              </a:lnSpc>
            </a:pPr>
            <a:endParaRPr lang="en-US" dirty="0" smtClean="0">
              <a:solidFill>
                <a:schemeClr val="bg1"/>
              </a:solidFill>
              <a:latin typeface="Arial" pitchFamily="34" charset="0"/>
              <a:cs typeface="Arial" pitchFamily="34" charset="0"/>
            </a:endParaRPr>
          </a:p>
          <a:p>
            <a:pPr>
              <a:lnSpc>
                <a:spcPct val="150000"/>
              </a:lnSpc>
            </a:pPr>
            <a:endParaRPr lang="en-US" dirty="0" smtClean="0">
              <a:solidFill>
                <a:schemeClr val="bg1"/>
              </a:solidFill>
              <a:latin typeface="Arial" pitchFamily="34" charset="0"/>
              <a:cs typeface="Arial" pitchFamily="34" charset="0"/>
            </a:endParaRPr>
          </a:p>
          <a:p>
            <a:pPr>
              <a:lnSpc>
                <a:spcPct val="150000"/>
              </a:lnSpc>
            </a:pPr>
            <a:endParaRPr lang="en-US" dirty="0" smtClean="0">
              <a:solidFill>
                <a:schemeClr val="bg1"/>
              </a:solidFill>
              <a:latin typeface="Arial" pitchFamily="34" charset="0"/>
              <a:cs typeface="Arial" pitchFamily="34" charset="0"/>
            </a:endParaRPr>
          </a:p>
          <a:p>
            <a:pPr>
              <a:lnSpc>
                <a:spcPct val="150000"/>
              </a:lnSpc>
            </a:pPr>
            <a:endParaRPr lang="en-US" dirty="0" smtClean="0">
              <a:solidFill>
                <a:schemeClr val="bg1"/>
              </a:solidFill>
              <a:latin typeface="Arial" pitchFamily="34" charset="0"/>
              <a:cs typeface="Arial" pitchFamily="34" charset="0"/>
            </a:endParaRPr>
          </a:p>
          <a:p>
            <a:pPr>
              <a:lnSpc>
                <a:spcPct val="150000"/>
              </a:lnSpc>
            </a:pPr>
            <a:r>
              <a:rPr lang="en-US" dirty="0" smtClean="0">
                <a:solidFill>
                  <a:schemeClr val="bg1"/>
                </a:solidFill>
                <a:latin typeface="Arial" pitchFamily="34" charset="0"/>
                <a:cs typeface="Arial" pitchFamily="34" charset="0"/>
              </a:rPr>
              <a:t> </a:t>
            </a:r>
            <a:endParaRPr lang="ru-RU" dirty="0"/>
          </a:p>
        </p:txBody>
      </p:sp>
      <p:sp>
        <p:nvSpPr>
          <p:cNvPr id="5" name="Овал 4"/>
          <p:cNvSpPr/>
          <p:nvPr/>
        </p:nvSpPr>
        <p:spPr>
          <a:xfrm>
            <a:off x="3635896" y="1988840"/>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600" dirty="0" smtClean="0">
                <a:solidFill>
                  <a:schemeClr val="tx1"/>
                </a:solidFill>
                <a:latin typeface="Arial" pitchFamily="34" charset="0"/>
                <a:cs typeface="Arial" pitchFamily="34" charset="0"/>
                <a:hlinkClick r:id="rId2" action="ppaction://hlinksldjump"/>
              </a:rPr>
              <a:t>wie</a:t>
            </a:r>
            <a:endParaRPr lang="ru-RU" sz="1600" dirty="0">
              <a:solidFill>
                <a:schemeClr val="tx1"/>
              </a:solidFill>
              <a:latin typeface="Arial" pitchFamily="34" charset="0"/>
              <a:cs typeface="Arial" pitchFamily="34" charset="0"/>
            </a:endParaRPr>
          </a:p>
        </p:txBody>
      </p:sp>
      <p:sp>
        <p:nvSpPr>
          <p:cNvPr id="6" name="Овал 5"/>
          <p:cNvSpPr/>
          <p:nvPr/>
        </p:nvSpPr>
        <p:spPr>
          <a:xfrm>
            <a:off x="3491880" y="2420888"/>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Arial" pitchFamily="34" charset="0"/>
                <a:cs typeface="Arial" pitchFamily="34" charset="0"/>
                <a:hlinkClick r:id="rId3" action="ppaction://hlinksldjump"/>
              </a:rPr>
              <a:t>wie</a:t>
            </a:r>
            <a:endParaRPr lang="ru-RU" sz="1600" dirty="0">
              <a:latin typeface="Arial" pitchFamily="34" charset="0"/>
              <a:cs typeface="Arial" pitchFamily="34" charset="0"/>
            </a:endParaRPr>
          </a:p>
        </p:txBody>
      </p:sp>
      <p:sp>
        <p:nvSpPr>
          <p:cNvPr id="7" name="Овал 6"/>
          <p:cNvSpPr/>
          <p:nvPr/>
        </p:nvSpPr>
        <p:spPr>
          <a:xfrm>
            <a:off x="4139952" y="2852936"/>
            <a:ext cx="100811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Arial" pitchFamily="34" charset="0"/>
                <a:cs typeface="Arial" pitchFamily="34" charset="0"/>
                <a:hlinkClick r:id="rId4" action="ppaction://hlinksldjump"/>
              </a:rPr>
              <a:t>wohin</a:t>
            </a:r>
            <a:endParaRPr lang="ru-RU" sz="1600" dirty="0">
              <a:latin typeface="Arial" pitchFamily="34" charset="0"/>
              <a:cs typeface="Arial" pitchFamily="34" charset="0"/>
            </a:endParaRPr>
          </a:p>
        </p:txBody>
      </p:sp>
      <p:sp>
        <p:nvSpPr>
          <p:cNvPr id="8" name="Овал 7"/>
          <p:cNvSpPr/>
          <p:nvPr/>
        </p:nvSpPr>
        <p:spPr>
          <a:xfrm>
            <a:off x="6876256" y="2852936"/>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Arial" pitchFamily="34" charset="0"/>
                <a:cs typeface="Arial" pitchFamily="34" charset="0"/>
                <a:hlinkClick r:id="rId4" action="ppaction://hlinksldjump"/>
              </a:rPr>
              <a:t>was</a:t>
            </a:r>
            <a:endParaRPr lang="ru-RU" sz="1400" dirty="0">
              <a:latin typeface="Arial" pitchFamily="34" charset="0"/>
              <a:cs typeface="Arial" pitchFamily="34" charset="0"/>
            </a:endParaRP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564904"/>
            <a:ext cx="8305800" cy="1143000"/>
          </a:xfrm>
        </p:spPr>
        <p:txBody>
          <a:bodyPr>
            <a:noAutofit/>
          </a:bodyPr>
          <a:lstStyle/>
          <a:p>
            <a:pPr algn="ctr"/>
            <a:r>
              <a:rPr lang="en-US" sz="8800" b="1" dirty="0" smtClean="0">
                <a:solidFill>
                  <a:srgbClr val="FF00FF"/>
                </a:solidFill>
                <a:latin typeface="Monotype Corsiva" pitchFamily="66" charset="0"/>
                <a:hlinkClick r:id="rId2" action="ppaction://hlinkpres?slideindex=1&amp;slidetitle="/>
              </a:rPr>
              <a:t>Klassische Musik</a:t>
            </a:r>
            <a:endParaRPr lang="ru-RU" sz="8800" b="1" dirty="0">
              <a:solidFill>
                <a:srgbClr val="FF00FF"/>
              </a:solidFill>
              <a:latin typeface="Monotype Corsiva" pitchFamily="66" charset="0"/>
            </a:endParaRPr>
          </a:p>
        </p:txBody>
      </p:sp>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64672"/>
          </a:xfrm>
        </p:spPr>
        <p:txBody>
          <a:bodyPr>
            <a:noAutofit/>
          </a:bodyPr>
          <a:lstStyle/>
          <a:p>
            <a:pPr algn="ctr"/>
            <a:r>
              <a:rPr lang="en-US" sz="4000" b="1" dirty="0" smtClean="0">
                <a:solidFill>
                  <a:srgbClr val="FF00FF"/>
                </a:solidFill>
                <a:latin typeface="Monotype Corsiva" pitchFamily="66" charset="0"/>
              </a:rPr>
              <a:t>Ratet: Von wem ist hier die Rede?</a:t>
            </a:r>
            <a:endParaRPr lang="ru-RU" sz="4000" b="1" dirty="0">
              <a:solidFill>
                <a:srgbClr val="FF00FF"/>
              </a:solidFill>
              <a:latin typeface="Monotype Corsiva" pitchFamily="66" charset="0"/>
            </a:endParaRPr>
          </a:p>
        </p:txBody>
      </p:sp>
      <p:sp>
        <p:nvSpPr>
          <p:cNvPr id="3" name="Содержимое 2"/>
          <p:cNvSpPr>
            <a:spLocks noGrp="1"/>
          </p:cNvSpPr>
          <p:nvPr>
            <p:ph idx="1"/>
          </p:nvPr>
        </p:nvSpPr>
        <p:spPr>
          <a:xfrm>
            <a:off x="457200" y="1340768"/>
            <a:ext cx="8229600" cy="4983832"/>
          </a:xfrm>
        </p:spPr>
        <p:txBody>
          <a:bodyPr>
            <a:normAutofit fontScale="92500" lnSpcReduction="10000"/>
          </a:bodyPr>
          <a:lstStyle/>
          <a:p>
            <a:pPr algn="just"/>
            <a:r>
              <a:rPr lang="en-US" sz="2000" dirty="0" smtClean="0">
                <a:solidFill>
                  <a:schemeClr val="bg1"/>
                </a:solidFill>
                <a:latin typeface="Arial" pitchFamily="34" charset="0"/>
                <a:cs typeface="Arial" pitchFamily="34" charset="0"/>
              </a:rPr>
              <a:t>Er wurde im Jahre 1685 in Eisenach geboren. Er entstammte (</a:t>
            </a:r>
            <a:r>
              <a:rPr lang="ru-RU" sz="2000" dirty="0" smtClean="0">
                <a:solidFill>
                  <a:schemeClr val="bg1"/>
                </a:solidFill>
                <a:latin typeface="Arial" pitchFamily="34" charset="0"/>
                <a:cs typeface="Arial" pitchFamily="34" charset="0"/>
              </a:rPr>
              <a:t>происходил)</a:t>
            </a:r>
            <a:r>
              <a:rPr lang="en-US" sz="2000" dirty="0" smtClean="0">
                <a:solidFill>
                  <a:schemeClr val="bg1"/>
                </a:solidFill>
                <a:latin typeface="Arial" pitchFamily="34" charset="0"/>
                <a:cs typeface="Arial" pitchFamily="34" charset="0"/>
              </a:rPr>
              <a:t> einer Musikerfamilie. 1723 wurde er Kantor (</a:t>
            </a:r>
            <a:r>
              <a:rPr lang="ru-RU" sz="2000" dirty="0" smtClean="0">
                <a:solidFill>
                  <a:schemeClr val="bg1"/>
                </a:solidFill>
                <a:latin typeface="Arial" pitchFamily="34" charset="0"/>
                <a:cs typeface="Arial" pitchFamily="34" charset="0"/>
              </a:rPr>
              <a:t>руководитель церковного хора)</a:t>
            </a:r>
            <a:r>
              <a:rPr lang="en-US" sz="2000" dirty="0" smtClean="0">
                <a:solidFill>
                  <a:schemeClr val="bg1"/>
                </a:solidFill>
                <a:latin typeface="Arial" pitchFamily="34" charset="0"/>
                <a:cs typeface="Arial" pitchFamily="34" charset="0"/>
              </a:rPr>
              <a:t> und Musiklehrer an der Thomasschule. </a:t>
            </a:r>
          </a:p>
          <a:p>
            <a:pPr algn="just"/>
            <a:r>
              <a:rPr lang="en-US" sz="2000" dirty="0" smtClean="0">
                <a:solidFill>
                  <a:schemeClr val="bg1"/>
                </a:solidFill>
                <a:latin typeface="Arial" pitchFamily="34" charset="0"/>
                <a:cs typeface="Arial" pitchFamily="34" charset="0"/>
              </a:rPr>
              <a:t>Er wurde im Jahre 1756 in Salzburg geboren. Als der Kleine drei Jahre ait war, sass er stundenlang am Klavier. In der Kindheit reiste er mit seinem Vater und seiner Schwester Nannerl durch das ganze Europa. Die Geschwister gaben Konzerte. Die Wunderkinder hatte einen grossen Erfolg.</a:t>
            </a:r>
          </a:p>
          <a:p>
            <a:pPr algn="just"/>
            <a:r>
              <a:rPr lang="en-US" sz="2000" dirty="0" smtClean="0">
                <a:solidFill>
                  <a:schemeClr val="bg1"/>
                </a:solidFill>
                <a:latin typeface="Arial" pitchFamily="34" charset="0"/>
                <a:cs typeface="Arial" pitchFamily="34" charset="0"/>
              </a:rPr>
              <a:t>Er wurde Im Jahre 1770 in der kleinen Stadt Bonn am Rhein geboren. Sein Schicksal (</a:t>
            </a:r>
            <a:r>
              <a:rPr lang="ru-RU" sz="2000" dirty="0" smtClean="0">
                <a:solidFill>
                  <a:schemeClr val="bg1"/>
                </a:solidFill>
                <a:latin typeface="Arial" pitchFamily="34" charset="0"/>
                <a:cs typeface="Arial" pitchFamily="34" charset="0"/>
              </a:rPr>
              <a:t>судьба) </a:t>
            </a:r>
            <a:r>
              <a:rPr lang="en-US" sz="2000" dirty="0" smtClean="0">
                <a:solidFill>
                  <a:schemeClr val="bg1"/>
                </a:solidFill>
                <a:latin typeface="Arial" pitchFamily="34" charset="0"/>
                <a:cs typeface="Arial" pitchFamily="34" charset="0"/>
              </a:rPr>
              <a:t>war traurig, er wurde taub </a:t>
            </a:r>
            <a:r>
              <a:rPr lang="ru-RU" sz="2000" dirty="0" smtClean="0">
                <a:solidFill>
                  <a:schemeClr val="bg1"/>
                </a:solidFill>
                <a:latin typeface="Arial" pitchFamily="34" charset="0"/>
                <a:cs typeface="Arial" pitchFamily="34" charset="0"/>
              </a:rPr>
              <a:t>(глухой) </a:t>
            </a:r>
            <a:r>
              <a:rPr lang="en-US" sz="2000" dirty="0" smtClean="0">
                <a:solidFill>
                  <a:schemeClr val="bg1"/>
                </a:solidFill>
                <a:latin typeface="Arial" pitchFamily="34" charset="0"/>
                <a:cs typeface="Arial" pitchFamily="34" charset="0"/>
              </a:rPr>
              <a:t>und einsam. Aber er komponierte weiter. Er verzichtete vor den französischen Offizieren zu spielen. </a:t>
            </a:r>
            <a:endParaRPr lang="ru-RU" sz="2000" dirty="0" smtClean="0">
              <a:solidFill>
                <a:schemeClr val="bg1"/>
              </a:solidFill>
              <a:latin typeface="Arial" pitchFamily="34" charset="0"/>
              <a:cs typeface="Arial" pitchFamily="34" charset="0"/>
            </a:endParaRPr>
          </a:p>
          <a:p>
            <a:pPr algn="just"/>
            <a:r>
              <a:rPr lang="en-US" sz="2000" dirty="0" smtClean="0">
                <a:solidFill>
                  <a:schemeClr val="bg1"/>
                </a:solidFill>
                <a:latin typeface="Arial" pitchFamily="34" charset="0"/>
                <a:cs typeface="Arial" pitchFamily="34" charset="0"/>
              </a:rPr>
              <a:t>Er wurde in Wien am 31. Januar 1797 in der Familie eines armen Lehrers geboren. Sehr früh begann er sich für Volkslieder zu interessieren. Mit zwölf Jahren komponierte er schon Lieder, Tänze. Seine Lieder wurden bald gesungen, aber seine Opern und Sinfonien blieben unbekannt, denn er hatte kein Geld, um sie drucken zu lassen.  </a:t>
            </a:r>
            <a:endParaRPr lang="ru-RU" sz="2000" dirty="0">
              <a:solidFill>
                <a:schemeClr val="bg1"/>
              </a:solidFill>
              <a:latin typeface="Arial" pitchFamily="34" charset="0"/>
              <a:cs typeface="Arial" pitchFamily="34" charset="0"/>
            </a:endParaRPr>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Autofit/>
          </a:bodyPr>
          <a:lstStyle/>
          <a:p>
            <a:pPr algn="ctr"/>
            <a:r>
              <a:rPr lang="en-US" sz="4400" b="1" dirty="0" smtClean="0">
                <a:solidFill>
                  <a:srgbClr val="FF00FF"/>
                </a:solidFill>
                <a:latin typeface="Monotype Corsiva" pitchFamily="66" charset="0"/>
              </a:rPr>
              <a:t>Wählen Sie aus diesen Komponisten.</a:t>
            </a:r>
            <a:endParaRPr lang="ru-RU" sz="4400" b="1" dirty="0">
              <a:solidFill>
                <a:srgbClr val="FF00FF"/>
              </a:solidFill>
              <a:latin typeface="Monotype Corsiva" pitchFamily="66" charset="0"/>
            </a:endParaRPr>
          </a:p>
        </p:txBody>
      </p:sp>
      <p:pic>
        <p:nvPicPr>
          <p:cNvPr id="4" name="Содержимое 3" descr="http://im3-tub.yandex.net/i?id=161310684-09">
            <a:hlinkClick r:id="rId2"/>
          </p:cNvPr>
          <p:cNvPicPr>
            <a:picLocks noGrp="1"/>
          </p:cNvPicPr>
          <p:nvPr>
            <p:ph idx="1"/>
          </p:nvPr>
        </p:nvPicPr>
        <p:blipFill>
          <a:blip r:embed="rId3" cstate="print"/>
          <a:srcRect/>
          <a:stretch>
            <a:fillRect/>
          </a:stretch>
        </p:blipFill>
        <p:spPr bwMode="auto">
          <a:xfrm>
            <a:off x="323528" y="1340768"/>
            <a:ext cx="2266945" cy="2664296"/>
          </a:xfrm>
          <a:prstGeom prst="rect">
            <a:avLst/>
          </a:prstGeom>
          <a:noFill/>
          <a:ln w="9525">
            <a:noFill/>
            <a:miter lim="800000"/>
            <a:headEnd/>
            <a:tailEnd/>
          </a:ln>
        </p:spPr>
      </p:pic>
      <p:pic>
        <p:nvPicPr>
          <p:cNvPr id="8194" name="Picture 2" descr="http://im0-tub.yandex.net/i?id=69574072-02"/>
          <p:cNvPicPr>
            <a:picLocks noChangeAspect="1" noChangeArrowheads="1"/>
          </p:cNvPicPr>
          <p:nvPr/>
        </p:nvPicPr>
        <p:blipFill>
          <a:blip r:embed="rId4" cstate="print"/>
          <a:srcRect/>
          <a:stretch>
            <a:fillRect/>
          </a:stretch>
        </p:blipFill>
        <p:spPr bwMode="auto">
          <a:xfrm>
            <a:off x="6732240" y="3933056"/>
            <a:ext cx="2016224" cy="2376264"/>
          </a:xfrm>
          <a:prstGeom prst="rect">
            <a:avLst/>
          </a:prstGeom>
          <a:noFill/>
        </p:spPr>
      </p:pic>
      <p:sp>
        <p:nvSpPr>
          <p:cNvPr id="6" name="TextBox 5"/>
          <p:cNvSpPr txBox="1"/>
          <p:nvPr/>
        </p:nvSpPr>
        <p:spPr>
          <a:xfrm>
            <a:off x="539552" y="4005064"/>
            <a:ext cx="1872208" cy="369332"/>
          </a:xfrm>
          <a:prstGeom prst="rect">
            <a:avLst/>
          </a:prstGeom>
          <a:noFill/>
        </p:spPr>
        <p:txBody>
          <a:bodyPr wrap="square" rtlCol="0">
            <a:spAutoFit/>
          </a:bodyPr>
          <a:lstStyle/>
          <a:p>
            <a:pPr algn="ctr"/>
            <a:r>
              <a:rPr lang="en-US" dirty="0" smtClean="0">
                <a:solidFill>
                  <a:schemeClr val="bg1"/>
                </a:solidFill>
              </a:rPr>
              <a:t>J. S. Bach</a:t>
            </a:r>
            <a:endParaRPr lang="ru-RU" dirty="0">
              <a:solidFill>
                <a:schemeClr val="bg1"/>
              </a:solidFill>
            </a:endParaRPr>
          </a:p>
        </p:txBody>
      </p:sp>
      <p:sp>
        <p:nvSpPr>
          <p:cNvPr id="7" name="TextBox 6"/>
          <p:cNvSpPr txBox="1"/>
          <p:nvPr/>
        </p:nvSpPr>
        <p:spPr>
          <a:xfrm>
            <a:off x="6804248" y="6309320"/>
            <a:ext cx="1800200" cy="369332"/>
          </a:xfrm>
          <a:prstGeom prst="rect">
            <a:avLst/>
          </a:prstGeom>
          <a:noFill/>
        </p:spPr>
        <p:txBody>
          <a:bodyPr wrap="square" rtlCol="0">
            <a:spAutoFit/>
          </a:bodyPr>
          <a:lstStyle/>
          <a:p>
            <a:pPr algn="ctr"/>
            <a:r>
              <a:rPr lang="en-US" dirty="0" smtClean="0">
                <a:solidFill>
                  <a:schemeClr val="bg1"/>
                </a:solidFill>
              </a:rPr>
              <a:t>W. A. Mozart</a:t>
            </a:r>
            <a:endParaRPr lang="ru-RU" dirty="0">
              <a:solidFill>
                <a:schemeClr val="bg1"/>
              </a:solidFill>
            </a:endParaRPr>
          </a:p>
        </p:txBody>
      </p:sp>
      <p:pic>
        <p:nvPicPr>
          <p:cNvPr id="8196" name="Picture 4" descr="http://im2-tub.yandex.net/i?id=36443801-05"/>
          <p:cNvPicPr>
            <a:picLocks noChangeAspect="1" noChangeArrowheads="1"/>
          </p:cNvPicPr>
          <p:nvPr/>
        </p:nvPicPr>
        <p:blipFill>
          <a:blip r:embed="rId5" cstate="print"/>
          <a:srcRect/>
          <a:stretch>
            <a:fillRect/>
          </a:stretch>
        </p:blipFill>
        <p:spPr bwMode="auto">
          <a:xfrm>
            <a:off x="4644008" y="1340768"/>
            <a:ext cx="2304256" cy="2364854"/>
          </a:xfrm>
          <a:prstGeom prst="rect">
            <a:avLst/>
          </a:prstGeom>
          <a:noFill/>
        </p:spPr>
      </p:pic>
      <p:sp>
        <p:nvSpPr>
          <p:cNvPr id="9" name="TextBox 8"/>
          <p:cNvSpPr txBox="1"/>
          <p:nvPr/>
        </p:nvSpPr>
        <p:spPr>
          <a:xfrm>
            <a:off x="4788024" y="3717032"/>
            <a:ext cx="1944216" cy="369332"/>
          </a:xfrm>
          <a:prstGeom prst="rect">
            <a:avLst/>
          </a:prstGeom>
          <a:noFill/>
        </p:spPr>
        <p:txBody>
          <a:bodyPr wrap="square" rtlCol="0">
            <a:spAutoFit/>
          </a:bodyPr>
          <a:lstStyle/>
          <a:p>
            <a:r>
              <a:rPr lang="en-US" dirty="0" smtClean="0">
                <a:solidFill>
                  <a:schemeClr val="bg1"/>
                </a:solidFill>
              </a:rPr>
              <a:t>L. van Beethoven</a:t>
            </a:r>
            <a:endParaRPr lang="ru-RU" dirty="0">
              <a:solidFill>
                <a:schemeClr val="bg1"/>
              </a:solidFill>
            </a:endParaRPr>
          </a:p>
        </p:txBody>
      </p:sp>
      <p:sp>
        <p:nvSpPr>
          <p:cNvPr id="11" name="TextBox 10"/>
          <p:cNvSpPr txBox="1"/>
          <p:nvPr/>
        </p:nvSpPr>
        <p:spPr>
          <a:xfrm>
            <a:off x="2915816" y="6309320"/>
            <a:ext cx="1512168" cy="369332"/>
          </a:xfrm>
          <a:prstGeom prst="rect">
            <a:avLst/>
          </a:prstGeom>
          <a:noFill/>
        </p:spPr>
        <p:txBody>
          <a:bodyPr wrap="square" rtlCol="0">
            <a:spAutoFit/>
          </a:bodyPr>
          <a:lstStyle/>
          <a:p>
            <a:pPr algn="ctr"/>
            <a:r>
              <a:rPr lang="en-US" dirty="0" smtClean="0">
                <a:solidFill>
                  <a:schemeClr val="bg1"/>
                </a:solidFill>
              </a:rPr>
              <a:t>F. Schubert</a:t>
            </a:r>
            <a:endParaRPr lang="ru-RU" dirty="0">
              <a:solidFill>
                <a:schemeClr val="bg1"/>
              </a:solidFill>
            </a:endParaRPr>
          </a:p>
        </p:txBody>
      </p:sp>
      <p:pic>
        <p:nvPicPr>
          <p:cNvPr id="12" name="Picture 6" descr="http://im4-tub.yandex.net/i?id=90670368-05"/>
          <p:cNvPicPr>
            <a:picLocks noChangeAspect="1" noChangeArrowheads="1"/>
          </p:cNvPicPr>
          <p:nvPr/>
        </p:nvPicPr>
        <p:blipFill>
          <a:blip r:embed="rId6" cstate="print"/>
          <a:srcRect/>
          <a:stretch>
            <a:fillRect/>
          </a:stretch>
        </p:blipFill>
        <p:spPr bwMode="auto">
          <a:xfrm>
            <a:off x="2771800" y="3933056"/>
            <a:ext cx="1800200" cy="2376264"/>
          </a:xfrm>
          <a:prstGeom prst="rect">
            <a:avLst/>
          </a:prstGeom>
          <a:noFill/>
        </p:spPr>
      </p:pic>
    </p:spTree>
  </p:cSld>
  <p:clrMapOvr>
    <a:masterClrMapping/>
  </p:clrMapOvr>
  <p:transition>
    <p:wheel spokes="3"/>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780696"/>
          </a:xfrm>
        </p:spPr>
        <p:txBody>
          <a:bodyPr>
            <a:normAutofit/>
          </a:bodyPr>
          <a:lstStyle/>
          <a:p>
            <a:pPr algn="ctr"/>
            <a:r>
              <a:rPr lang="en-US" sz="4000" b="1" dirty="0" smtClean="0">
                <a:solidFill>
                  <a:srgbClr val="FF00FF"/>
                </a:solidFill>
                <a:latin typeface="Monotype Corsiva" pitchFamily="66" charset="0"/>
              </a:rPr>
              <a:t>Ratet: Von wem ist hier die Rede?</a:t>
            </a:r>
            <a:endParaRPr lang="ru-RU" sz="4000" dirty="0"/>
          </a:p>
        </p:txBody>
      </p:sp>
      <p:sp>
        <p:nvSpPr>
          <p:cNvPr id="3" name="Содержимое 2"/>
          <p:cNvSpPr>
            <a:spLocks noGrp="1"/>
          </p:cNvSpPr>
          <p:nvPr>
            <p:ph idx="1"/>
          </p:nvPr>
        </p:nvSpPr>
        <p:spPr>
          <a:xfrm>
            <a:off x="467544" y="1412776"/>
            <a:ext cx="8229600" cy="4968552"/>
          </a:xfrm>
        </p:spPr>
        <p:txBody>
          <a:bodyPr>
            <a:normAutofit lnSpcReduction="10000"/>
          </a:bodyPr>
          <a:lstStyle/>
          <a:p>
            <a:pPr algn="just"/>
            <a:r>
              <a:rPr lang="en-US" sz="1900" dirty="0" smtClean="0">
                <a:solidFill>
                  <a:schemeClr val="bg1"/>
                </a:solidFill>
                <a:latin typeface="Arial" pitchFamily="34" charset="0"/>
                <a:cs typeface="Arial" pitchFamily="34" charset="0"/>
              </a:rPr>
              <a:t>Er wurde im Jahre 1685 in Eisenach geboren. Er entstammte (</a:t>
            </a:r>
            <a:r>
              <a:rPr lang="ru-RU" sz="1900" dirty="0" smtClean="0">
                <a:solidFill>
                  <a:schemeClr val="bg1"/>
                </a:solidFill>
                <a:latin typeface="Arial" pitchFamily="34" charset="0"/>
                <a:cs typeface="Arial" pitchFamily="34" charset="0"/>
              </a:rPr>
              <a:t>происходил)</a:t>
            </a:r>
            <a:r>
              <a:rPr lang="en-US" sz="1900" dirty="0" smtClean="0">
                <a:solidFill>
                  <a:schemeClr val="bg1"/>
                </a:solidFill>
                <a:latin typeface="Arial" pitchFamily="34" charset="0"/>
                <a:cs typeface="Arial" pitchFamily="34" charset="0"/>
              </a:rPr>
              <a:t> einer Musikerfamilie. 1723 wurde er Kantor (</a:t>
            </a:r>
            <a:r>
              <a:rPr lang="ru-RU" sz="1900" dirty="0" smtClean="0">
                <a:solidFill>
                  <a:schemeClr val="bg1"/>
                </a:solidFill>
                <a:latin typeface="Arial" pitchFamily="34" charset="0"/>
                <a:cs typeface="Arial" pitchFamily="34" charset="0"/>
              </a:rPr>
              <a:t>руководитель церковного хора)</a:t>
            </a:r>
            <a:r>
              <a:rPr lang="en-US" sz="1900" dirty="0" smtClean="0">
                <a:solidFill>
                  <a:schemeClr val="bg1"/>
                </a:solidFill>
                <a:latin typeface="Arial" pitchFamily="34" charset="0"/>
                <a:cs typeface="Arial" pitchFamily="34" charset="0"/>
              </a:rPr>
              <a:t> und Musiklehrer an der Thomasschule. </a:t>
            </a:r>
          </a:p>
          <a:p>
            <a:pPr algn="just"/>
            <a:r>
              <a:rPr lang="en-US" sz="1900" dirty="0" smtClean="0">
                <a:solidFill>
                  <a:schemeClr val="bg1"/>
                </a:solidFill>
                <a:latin typeface="Arial" pitchFamily="34" charset="0"/>
                <a:cs typeface="Arial" pitchFamily="34" charset="0"/>
              </a:rPr>
              <a:t>Er wurde im Jahre 1756 in Salzburg geboren. Als der Kleine drei Jahre ait war, sass er stundenlang am Klavier. In der Kindheit reiste er mit seinem Vater und seiner Schwester Nannerl durch das ganze Europa. Die Geschwister gaben Konzerte. Die Wunderkinder hatte einen grossen Erfolg.</a:t>
            </a:r>
          </a:p>
          <a:p>
            <a:pPr algn="just"/>
            <a:r>
              <a:rPr lang="en-US" sz="1900" dirty="0" smtClean="0">
                <a:solidFill>
                  <a:schemeClr val="bg1"/>
                </a:solidFill>
                <a:latin typeface="Arial" pitchFamily="34" charset="0"/>
                <a:cs typeface="Arial" pitchFamily="34" charset="0"/>
              </a:rPr>
              <a:t>Er wurde im Jahre 1770 in der kleinen Stadt Bonn am Rhein geboren. Sein Schicksal (</a:t>
            </a:r>
            <a:r>
              <a:rPr lang="ru-RU" sz="1900" dirty="0" smtClean="0">
                <a:solidFill>
                  <a:schemeClr val="bg1"/>
                </a:solidFill>
                <a:latin typeface="Arial" pitchFamily="34" charset="0"/>
                <a:cs typeface="Arial" pitchFamily="34" charset="0"/>
              </a:rPr>
              <a:t>судьба) </a:t>
            </a:r>
            <a:r>
              <a:rPr lang="en-US" sz="1900" dirty="0" smtClean="0">
                <a:solidFill>
                  <a:schemeClr val="bg1"/>
                </a:solidFill>
                <a:latin typeface="Arial" pitchFamily="34" charset="0"/>
                <a:cs typeface="Arial" pitchFamily="34" charset="0"/>
              </a:rPr>
              <a:t>war traurig, er wurde taub </a:t>
            </a:r>
            <a:r>
              <a:rPr lang="ru-RU" sz="1900" dirty="0" smtClean="0">
                <a:solidFill>
                  <a:schemeClr val="bg1"/>
                </a:solidFill>
                <a:latin typeface="Arial" pitchFamily="34" charset="0"/>
                <a:cs typeface="Arial" pitchFamily="34" charset="0"/>
              </a:rPr>
              <a:t>(глухой) </a:t>
            </a:r>
            <a:r>
              <a:rPr lang="en-US" sz="1900" dirty="0" smtClean="0">
                <a:solidFill>
                  <a:schemeClr val="bg1"/>
                </a:solidFill>
                <a:latin typeface="Arial" pitchFamily="34" charset="0"/>
                <a:cs typeface="Arial" pitchFamily="34" charset="0"/>
              </a:rPr>
              <a:t>und einsam. Aber er komponierte weiter. Er verzichtete vor den französischen Offizieren zu spielen. </a:t>
            </a:r>
            <a:endParaRPr lang="ru-RU" sz="1900" dirty="0" smtClean="0">
              <a:solidFill>
                <a:schemeClr val="bg1"/>
              </a:solidFill>
              <a:latin typeface="Arial" pitchFamily="34" charset="0"/>
              <a:cs typeface="Arial" pitchFamily="34" charset="0"/>
            </a:endParaRPr>
          </a:p>
          <a:p>
            <a:pPr algn="just"/>
            <a:r>
              <a:rPr lang="en-US" sz="1900" dirty="0" smtClean="0">
                <a:solidFill>
                  <a:schemeClr val="bg1"/>
                </a:solidFill>
                <a:latin typeface="Arial" pitchFamily="34" charset="0"/>
                <a:cs typeface="Arial" pitchFamily="34" charset="0"/>
              </a:rPr>
              <a:t>Er wurde in Wien am 31. Januar 1797 in der Familie eines armen Lehrers geboren. Sehr früh begann er sich für Volkslieder zu interessieren. Mit zwölf Jahren komponierte er schon Lieder, Tänze. Seine Lieder wurden bald gesungen, aber seine Opern und Sinfonien blieben unbekannt, denn er hatte kein Geld, um sie drucken zu lassen.  </a:t>
            </a:r>
            <a:endParaRPr lang="ru-RU" sz="1900" dirty="0" smtClean="0">
              <a:solidFill>
                <a:schemeClr val="bg1"/>
              </a:solidFill>
              <a:latin typeface="Arial" pitchFamily="34" charset="0"/>
              <a:cs typeface="Arial" pitchFamily="34" charset="0"/>
            </a:endParaRPr>
          </a:p>
        </p:txBody>
      </p:sp>
      <p:sp>
        <p:nvSpPr>
          <p:cNvPr id="4" name="Лента лицом вниз 3"/>
          <p:cNvSpPr/>
          <p:nvPr/>
        </p:nvSpPr>
        <p:spPr>
          <a:xfrm>
            <a:off x="2555776" y="2276872"/>
            <a:ext cx="2808312" cy="288032"/>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J. S. Bach</a:t>
            </a:r>
            <a:endParaRPr lang="ru-RU" dirty="0">
              <a:solidFill>
                <a:schemeClr val="tx1"/>
              </a:solidFill>
            </a:endParaRPr>
          </a:p>
        </p:txBody>
      </p:sp>
      <p:sp>
        <p:nvSpPr>
          <p:cNvPr id="5" name="Лента лицом вниз 4"/>
          <p:cNvSpPr/>
          <p:nvPr/>
        </p:nvSpPr>
        <p:spPr>
          <a:xfrm>
            <a:off x="2555776" y="3645024"/>
            <a:ext cx="2808312" cy="288032"/>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W. A. Mozart</a:t>
            </a:r>
            <a:endParaRPr lang="ru-RU" sz="1600" dirty="0">
              <a:solidFill>
                <a:schemeClr val="tx1"/>
              </a:solidFill>
            </a:endParaRPr>
          </a:p>
        </p:txBody>
      </p:sp>
      <p:sp>
        <p:nvSpPr>
          <p:cNvPr id="6" name="Лента лицом вниз 5"/>
          <p:cNvSpPr/>
          <p:nvPr/>
        </p:nvSpPr>
        <p:spPr>
          <a:xfrm>
            <a:off x="3131840" y="4725144"/>
            <a:ext cx="3456384" cy="288032"/>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L. van Beethoven </a:t>
            </a:r>
            <a:endParaRPr lang="ru-RU" sz="1600" dirty="0">
              <a:solidFill>
                <a:schemeClr val="tx1"/>
              </a:solidFill>
            </a:endParaRPr>
          </a:p>
        </p:txBody>
      </p:sp>
      <p:sp>
        <p:nvSpPr>
          <p:cNvPr id="7" name="Лента лицом вниз 6"/>
          <p:cNvSpPr/>
          <p:nvPr/>
        </p:nvSpPr>
        <p:spPr>
          <a:xfrm>
            <a:off x="5076056" y="6381328"/>
            <a:ext cx="3240360" cy="288032"/>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 Schubert</a:t>
            </a:r>
            <a:endParaRPr lang="ru-RU" dirty="0">
              <a:solidFill>
                <a:schemeClr val="tx1"/>
              </a:solidFill>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2000"/>
                                        <p:tgtEl>
                                          <p:spTgt spid="6"/>
                                        </p:tgtEl>
                                      </p:cBhvr>
                                    </p:animEffect>
                                    <p:anim calcmode="lin" valueType="num">
                                      <p:cBhvr>
                                        <p:cTn id="24" dur="2000" fill="hold"/>
                                        <p:tgtEl>
                                          <p:spTgt spid="6"/>
                                        </p:tgtEl>
                                        <p:attrNameLst>
                                          <p:attrName>style.rotation</p:attrName>
                                        </p:attrNameLst>
                                      </p:cBhvr>
                                      <p:tavLst>
                                        <p:tav tm="0">
                                          <p:val>
                                            <p:fltVal val="720"/>
                                          </p:val>
                                        </p:tav>
                                        <p:tav tm="100000">
                                          <p:val>
                                            <p:fltVal val="0"/>
                                          </p:val>
                                        </p:tav>
                                      </p:tavLst>
                                    </p:anim>
                                    <p:anim calcmode="lin" valueType="num">
                                      <p:cBhvr>
                                        <p:cTn id="25" dur="2000" fill="hold"/>
                                        <p:tgtEl>
                                          <p:spTgt spid="6"/>
                                        </p:tgtEl>
                                        <p:attrNameLst>
                                          <p:attrName>ppt_h</p:attrName>
                                        </p:attrNameLst>
                                      </p:cBhvr>
                                      <p:tavLst>
                                        <p:tav tm="0">
                                          <p:val>
                                            <p:fltVal val="0"/>
                                          </p:val>
                                        </p:tav>
                                        <p:tav tm="100000">
                                          <p:val>
                                            <p:strVal val="#ppt_h"/>
                                          </p:val>
                                        </p:tav>
                                      </p:tavLst>
                                    </p:anim>
                                    <p:anim calcmode="lin" valueType="num">
                                      <p:cBhvr>
                                        <p:cTn id="26"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2000"/>
                                        <p:tgtEl>
                                          <p:spTgt spid="7"/>
                                        </p:tgtEl>
                                      </p:cBhvr>
                                    </p:animEffect>
                                    <p:anim calcmode="lin" valueType="num">
                                      <p:cBhvr>
                                        <p:cTn id="32" dur="2000" fill="hold"/>
                                        <p:tgtEl>
                                          <p:spTgt spid="7"/>
                                        </p:tgtEl>
                                        <p:attrNameLst>
                                          <p:attrName>style.rotation</p:attrName>
                                        </p:attrNameLst>
                                      </p:cBhvr>
                                      <p:tavLst>
                                        <p:tav tm="0">
                                          <p:val>
                                            <p:fltVal val="720"/>
                                          </p:val>
                                        </p:tav>
                                        <p:tav tm="100000">
                                          <p:val>
                                            <p:fltVal val="0"/>
                                          </p:val>
                                        </p:tav>
                                      </p:tavLst>
                                    </p:anim>
                                    <p:anim calcmode="lin" valueType="num">
                                      <p:cBhvr>
                                        <p:cTn id="33" dur="2000" fill="hold"/>
                                        <p:tgtEl>
                                          <p:spTgt spid="7"/>
                                        </p:tgtEl>
                                        <p:attrNameLst>
                                          <p:attrName>ppt_h</p:attrName>
                                        </p:attrNameLst>
                                      </p:cBhvr>
                                      <p:tavLst>
                                        <p:tav tm="0">
                                          <p:val>
                                            <p:fltVal val="0"/>
                                          </p:val>
                                        </p:tav>
                                        <p:tav tm="100000">
                                          <p:val>
                                            <p:strVal val="#ppt_h"/>
                                          </p:val>
                                        </p:tav>
                                      </p:tavLst>
                                    </p:anim>
                                    <p:anim calcmode="lin" valueType="num">
                                      <p:cBhvr>
                                        <p:cTn id="34" dur="2000" fill="hold"/>
                                        <p:tgtEl>
                                          <p:spTgt spid="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052736"/>
            <a:ext cx="8229600" cy="864096"/>
          </a:xfrm>
        </p:spPr>
        <p:txBody>
          <a:bodyPr>
            <a:noAutofit/>
          </a:bodyPr>
          <a:lstStyle/>
          <a:p>
            <a:pPr algn="ctr"/>
            <a:r>
              <a:rPr lang="en-US" sz="4000" b="1" dirty="0" smtClean="0">
                <a:solidFill>
                  <a:srgbClr val="FF00FF"/>
                </a:solidFill>
                <a:latin typeface="Monotype Corsiva" pitchFamily="66" charset="0"/>
              </a:rPr>
              <a:t>Welche Rolle spielt Musik in unserem Leben? Warum?</a:t>
            </a:r>
            <a:endParaRPr lang="ru-RU" sz="4000" b="1" dirty="0">
              <a:solidFill>
                <a:srgbClr val="FF00FF"/>
              </a:solidFill>
              <a:latin typeface="Monotype Corsiva" pitchFamily="66" charset="0"/>
            </a:endParaRPr>
          </a:p>
        </p:txBody>
      </p:sp>
      <p:sp>
        <p:nvSpPr>
          <p:cNvPr id="3" name="Содержимое 2"/>
          <p:cNvSpPr>
            <a:spLocks noGrp="1"/>
          </p:cNvSpPr>
          <p:nvPr>
            <p:ph idx="1"/>
          </p:nvPr>
        </p:nvSpPr>
        <p:spPr/>
        <p:txBody>
          <a:bodyPr/>
          <a:lstStyle/>
          <a:p>
            <a:pPr marL="514350" indent="-514350">
              <a:buFont typeface="+mj-lt"/>
              <a:buAutoNum type="alphaLcParenR"/>
            </a:pPr>
            <a:r>
              <a:rPr lang="en-US" dirty="0" smtClean="0">
                <a:solidFill>
                  <a:schemeClr val="bg1"/>
                </a:solidFill>
              </a:rPr>
              <a:t>Ich meine, dass Musik eine … Rolle spielt.</a:t>
            </a:r>
          </a:p>
          <a:p>
            <a:pPr marL="514350" indent="-514350">
              <a:buFont typeface="+mj-lt"/>
              <a:buAutoNum type="alphaLcParenR"/>
            </a:pPr>
            <a:r>
              <a:rPr lang="en-US" dirty="0" smtClean="0">
                <a:solidFill>
                  <a:schemeClr val="bg1"/>
                </a:solidFill>
              </a:rPr>
              <a:t>Ich denke, dass … </a:t>
            </a:r>
          </a:p>
          <a:p>
            <a:pPr marL="514350" indent="-514350">
              <a:buFont typeface="+mj-lt"/>
              <a:buAutoNum type="alphaLcParenR"/>
            </a:pPr>
            <a:r>
              <a:rPr lang="en-US" dirty="0" smtClean="0">
                <a:solidFill>
                  <a:schemeClr val="bg1"/>
                </a:solidFill>
              </a:rPr>
              <a:t>Meiner Meinung nach der Musik spielt … Rolle.</a:t>
            </a:r>
          </a:p>
          <a:p>
            <a:pPr marL="514350" indent="-514350">
              <a:buNone/>
            </a:pPr>
            <a:endParaRPr lang="en-US" dirty="0" smtClean="0">
              <a:solidFill>
                <a:schemeClr val="bg1"/>
              </a:solidFill>
            </a:endParaRPr>
          </a:p>
          <a:p>
            <a:pPr marL="514350" indent="-514350"/>
            <a:r>
              <a:rPr lang="en-US" dirty="0" smtClean="0">
                <a:solidFill>
                  <a:schemeClr val="bg1"/>
                </a:solidFill>
              </a:rPr>
              <a:t>Die Musik …  </a:t>
            </a:r>
          </a:p>
          <a:p>
            <a:pPr marL="514350" indent="-514350"/>
            <a:endParaRPr lang="ru-RU" dirty="0">
              <a:solidFill>
                <a:schemeClr val="bg1"/>
              </a:solidFill>
            </a:endParaRPr>
          </a:p>
        </p:txBody>
      </p:sp>
      <p:sp>
        <p:nvSpPr>
          <p:cNvPr id="4" name="Выноска-облако 3"/>
          <p:cNvSpPr/>
          <p:nvPr/>
        </p:nvSpPr>
        <p:spPr>
          <a:xfrm>
            <a:off x="251520" y="4437112"/>
            <a:ext cx="2664296" cy="115212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wurde</a:t>
            </a:r>
            <a:r>
              <a:rPr lang="en-US" dirty="0" smtClean="0">
                <a:solidFill>
                  <a:schemeClr val="tx1"/>
                </a:solidFill>
              </a:rPr>
              <a:t> von  den </a:t>
            </a:r>
            <a:r>
              <a:rPr lang="en-US" dirty="0" smtClean="0">
                <a:solidFill>
                  <a:schemeClr val="tx1"/>
                </a:solidFill>
              </a:rPr>
              <a:t>Menschen</a:t>
            </a:r>
            <a:r>
              <a:rPr lang="en-US" dirty="0" smtClean="0">
                <a:solidFill>
                  <a:schemeClr val="tx1"/>
                </a:solidFill>
              </a:rPr>
              <a:t>  </a:t>
            </a:r>
            <a:r>
              <a:rPr lang="en-US" dirty="0" smtClean="0">
                <a:solidFill>
                  <a:schemeClr val="tx1"/>
                </a:solidFill>
              </a:rPr>
              <a:t>gehört</a:t>
            </a:r>
            <a:r>
              <a:rPr lang="en-US" dirty="0" smtClean="0">
                <a:solidFill>
                  <a:schemeClr val="tx1"/>
                </a:solidFill>
              </a:rPr>
              <a:t>.</a:t>
            </a:r>
            <a:endParaRPr lang="ru-RU" dirty="0">
              <a:solidFill>
                <a:schemeClr val="tx1"/>
              </a:solidFill>
            </a:endParaRPr>
          </a:p>
        </p:txBody>
      </p:sp>
      <p:sp>
        <p:nvSpPr>
          <p:cNvPr id="5" name="Овальная выноска 4"/>
          <p:cNvSpPr/>
          <p:nvPr/>
        </p:nvSpPr>
        <p:spPr>
          <a:xfrm>
            <a:off x="3419872" y="5157192"/>
            <a:ext cx="2520280" cy="115212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bewegt  die </a:t>
            </a:r>
            <a:r>
              <a:rPr lang="en-US" dirty="0" smtClean="0"/>
              <a:t>Menschen</a:t>
            </a:r>
            <a:r>
              <a:rPr lang="en-US" dirty="0" smtClean="0"/>
              <a:t>.</a:t>
            </a:r>
            <a:endParaRPr lang="ru-RU" dirty="0"/>
          </a:p>
        </p:txBody>
      </p:sp>
      <p:sp>
        <p:nvSpPr>
          <p:cNvPr id="6" name="Скругленная прямоугольная выноска 5"/>
          <p:cNvSpPr/>
          <p:nvPr/>
        </p:nvSpPr>
        <p:spPr>
          <a:xfrm>
            <a:off x="6228184" y="5517232"/>
            <a:ext cx="2664296" cy="100811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begleitet (</a:t>
            </a:r>
            <a:r>
              <a:rPr lang="ru-RU" dirty="0" smtClean="0"/>
              <a:t>сопровождать)</a:t>
            </a:r>
            <a:r>
              <a:rPr lang="en-US" dirty="0" smtClean="0"/>
              <a:t>uns</a:t>
            </a:r>
            <a:r>
              <a:rPr lang="en-US" dirty="0" smtClean="0"/>
              <a:t> </a:t>
            </a:r>
            <a:r>
              <a:rPr lang="en-US" dirty="0" smtClean="0"/>
              <a:t>überall</a:t>
            </a:r>
            <a:r>
              <a:rPr lang="en-US" dirty="0" smtClean="0"/>
              <a:t>.</a:t>
            </a:r>
            <a:endParaRPr lang="ru-RU" dirty="0"/>
          </a:p>
        </p:txBody>
      </p:sp>
      <p:sp>
        <p:nvSpPr>
          <p:cNvPr id="7" name="Прямоугольная выноска 6"/>
          <p:cNvSpPr/>
          <p:nvPr/>
        </p:nvSpPr>
        <p:spPr>
          <a:xfrm>
            <a:off x="3491880" y="3933056"/>
            <a:ext cx="2016224" cy="936104"/>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lebt in </a:t>
            </a:r>
            <a:r>
              <a:rPr lang="en-US" dirty="0" smtClean="0"/>
              <a:t>unserem</a:t>
            </a:r>
            <a:r>
              <a:rPr lang="en-US" dirty="0" smtClean="0"/>
              <a:t> </a:t>
            </a:r>
            <a:r>
              <a:rPr lang="en-US" dirty="0" smtClean="0"/>
              <a:t>Herz</a:t>
            </a:r>
            <a:r>
              <a:rPr lang="en-US" dirty="0" smtClean="0"/>
              <a:t>.</a:t>
            </a:r>
            <a:endParaRPr lang="ru-RU" dirty="0"/>
          </a:p>
        </p:txBody>
      </p:sp>
      <p:sp>
        <p:nvSpPr>
          <p:cNvPr id="8" name="Блок-схема: память с посл. доступом 7"/>
          <p:cNvSpPr/>
          <p:nvPr/>
        </p:nvSpPr>
        <p:spPr>
          <a:xfrm>
            <a:off x="1187624" y="5661248"/>
            <a:ext cx="1872208" cy="98072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ist </a:t>
            </a:r>
            <a:r>
              <a:rPr lang="en-US" dirty="0" smtClean="0"/>
              <a:t>uns</a:t>
            </a:r>
            <a:r>
              <a:rPr lang="en-US" dirty="0" smtClean="0"/>
              <a:t> </a:t>
            </a:r>
            <a:r>
              <a:rPr lang="en-US" dirty="0" smtClean="0"/>
              <a:t>interessant</a:t>
            </a:r>
            <a:endParaRPr lang="ru-RU" dirty="0"/>
          </a:p>
        </p:txBody>
      </p:sp>
      <p:sp>
        <p:nvSpPr>
          <p:cNvPr id="9" name="Облако 8"/>
          <p:cNvSpPr/>
          <p:nvPr/>
        </p:nvSpPr>
        <p:spPr>
          <a:xfrm>
            <a:off x="6084168" y="4005064"/>
            <a:ext cx="2664296" cy="126876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bewegt </a:t>
            </a:r>
            <a:r>
              <a:rPr lang="en-US" dirty="0" smtClean="0"/>
              <a:t>unseres</a:t>
            </a:r>
            <a:r>
              <a:rPr lang="en-US" dirty="0" smtClean="0"/>
              <a:t> </a:t>
            </a:r>
            <a:r>
              <a:rPr lang="en-US" dirty="0" smtClean="0"/>
              <a:t>Herz</a:t>
            </a:r>
            <a:r>
              <a:rPr lang="en-US" dirty="0" smtClean="0"/>
              <a:t>.</a:t>
            </a:r>
            <a:endParaRPr lang="ru-RU" dirty="0"/>
          </a:p>
        </p:txBody>
      </p:sp>
    </p:spTree>
  </p:cSld>
  <p:clrMapOvr>
    <a:masterClrMapping/>
  </p:clrMapOvr>
  <p:transition>
    <p:wheel spokes="3"/>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pPr algn="ctr"/>
            <a:r>
              <a:rPr lang="en-US" dirty="0" smtClean="0">
                <a:solidFill>
                  <a:srgbClr val="FF00FF"/>
                </a:solidFill>
                <a:latin typeface="Monotype Corsiva" pitchFamily="66" charset="0"/>
              </a:rPr>
              <a:t/>
            </a:r>
            <a:br>
              <a:rPr lang="en-US" dirty="0" smtClean="0">
                <a:solidFill>
                  <a:srgbClr val="FF00FF"/>
                </a:solidFill>
                <a:latin typeface="Monotype Corsiva" pitchFamily="66" charset="0"/>
              </a:rPr>
            </a:br>
            <a:r>
              <a:rPr lang="en-US" dirty="0" smtClean="0">
                <a:solidFill>
                  <a:srgbClr val="FF00FF"/>
                </a:solidFill>
                <a:latin typeface="Monotype Corsiva" pitchFamily="66" charset="0"/>
              </a:rPr>
              <a:t/>
            </a:r>
            <a:br>
              <a:rPr lang="en-US" dirty="0" smtClean="0">
                <a:solidFill>
                  <a:srgbClr val="FF00FF"/>
                </a:solidFill>
                <a:latin typeface="Monotype Corsiva" pitchFamily="66" charset="0"/>
              </a:rPr>
            </a:br>
            <a:r>
              <a:rPr lang="en-US" dirty="0" smtClean="0">
                <a:solidFill>
                  <a:srgbClr val="FF00FF"/>
                </a:solidFill>
                <a:latin typeface="Monotype Corsiva" pitchFamily="66" charset="0"/>
              </a:rPr>
              <a:t>“Die Musik  soll  das Feuer aus dem Herz der Leute schlagen”</a:t>
            </a:r>
            <a:endParaRPr lang="ru-RU" dirty="0">
              <a:solidFill>
                <a:srgbClr val="FF00FF"/>
              </a:solidFill>
              <a:latin typeface="Monotype Corsiva" pitchFamily="66" charset="0"/>
            </a:endParaRPr>
          </a:p>
        </p:txBody>
      </p:sp>
      <p:sp>
        <p:nvSpPr>
          <p:cNvPr id="5" name="Текст 4"/>
          <p:cNvSpPr>
            <a:spLocks noGrp="1"/>
          </p:cNvSpPr>
          <p:nvPr>
            <p:ph type="body" idx="1"/>
          </p:nvPr>
        </p:nvSpPr>
        <p:spPr>
          <a:xfrm>
            <a:off x="530352" y="2704664"/>
            <a:ext cx="7772400" cy="3748672"/>
          </a:xfrm>
        </p:spPr>
        <p:txBody>
          <a:bodyPr>
            <a:noAutofit/>
          </a:bodyPr>
          <a:lstStyle/>
          <a:p>
            <a:pPr algn="ctr"/>
            <a:r>
              <a:rPr lang="en-US" sz="4800" dirty="0" smtClean="0">
                <a:solidFill>
                  <a:srgbClr val="FF00FF"/>
                </a:solidFill>
                <a:latin typeface="Monotype Corsiva" pitchFamily="66" charset="0"/>
              </a:rPr>
              <a:t>“</a:t>
            </a:r>
            <a:r>
              <a:rPr lang="ru-RU" sz="5000" dirty="0" smtClean="0">
                <a:solidFill>
                  <a:srgbClr val="FF00FF"/>
                </a:solidFill>
                <a:latin typeface="Monotype Corsiva" pitchFamily="66" charset="0"/>
              </a:rPr>
              <a:t>Музыка должна высекать огонь из людских сердец</a:t>
            </a:r>
            <a:r>
              <a:rPr lang="en-US" sz="5000" dirty="0" smtClean="0">
                <a:solidFill>
                  <a:srgbClr val="FF00FF"/>
                </a:solidFill>
                <a:latin typeface="Monotype Corsiva" pitchFamily="66" charset="0"/>
              </a:rPr>
              <a:t>” </a:t>
            </a:r>
          </a:p>
          <a:p>
            <a:pPr algn="ctr"/>
            <a:endParaRPr lang="en-US" sz="5000" dirty="0" smtClean="0">
              <a:solidFill>
                <a:srgbClr val="FF00FF"/>
              </a:solidFill>
              <a:latin typeface="Monotype Corsiva" pitchFamily="66" charset="0"/>
            </a:endParaRPr>
          </a:p>
          <a:p>
            <a:pPr algn="ctr"/>
            <a:r>
              <a:rPr lang="en-US" sz="2800" dirty="0" smtClean="0">
                <a:solidFill>
                  <a:schemeClr val="bg1"/>
                </a:solidFill>
                <a:latin typeface="Times New Roman" pitchFamily="18" charset="0"/>
                <a:cs typeface="Times New Roman" pitchFamily="18" charset="0"/>
              </a:rPr>
              <a:t>Ludwig van Beethoven</a:t>
            </a:r>
            <a:endParaRPr lang="ru-RU" sz="2800" dirty="0" smtClean="0">
              <a:solidFill>
                <a:schemeClr val="bg1"/>
              </a:solidFill>
              <a:latin typeface="Times New Roman" pitchFamily="18" charset="0"/>
              <a:cs typeface="Times New Roman" pitchFamily="18" charset="0"/>
            </a:endParaRPr>
          </a:p>
          <a:p>
            <a:pPr algn="ctr"/>
            <a:endParaRPr lang="en-US" sz="5000" dirty="0" smtClean="0">
              <a:solidFill>
                <a:srgbClr val="FF00FF"/>
              </a:solidFill>
              <a:latin typeface="Monotype Corsiva" pitchFamily="66" charset="0"/>
            </a:endParaRPr>
          </a:p>
          <a:p>
            <a:pPr algn="ctr"/>
            <a:endParaRPr lang="en-US" sz="5000" dirty="0" smtClean="0">
              <a:solidFill>
                <a:srgbClr val="FF00FF"/>
              </a:solidFill>
              <a:latin typeface="Monotype Corsiva" pitchFamily="66" charset="0"/>
            </a:endParaRPr>
          </a:p>
          <a:p>
            <a:pPr algn="ctr"/>
            <a:endParaRPr lang="en-US" sz="3200" dirty="0" smtClean="0">
              <a:solidFill>
                <a:schemeClr val="bg1"/>
              </a:solidFill>
              <a:latin typeface="Arial" pitchFamily="34" charset="0"/>
              <a:cs typeface="Arial" pitchFamily="34" charset="0"/>
            </a:endParaRPr>
          </a:p>
          <a:p>
            <a:pPr algn="ctr"/>
            <a:endParaRPr lang="en-US" sz="5000" dirty="0" smtClean="0">
              <a:solidFill>
                <a:srgbClr val="FF00FF"/>
              </a:solidFill>
              <a:latin typeface="Monotype Corsiva" pitchFamily="66" charset="0"/>
            </a:endParaRPr>
          </a:p>
          <a:p>
            <a:pPr algn="ctr"/>
            <a:endParaRPr lang="ru-RU" sz="5000" dirty="0"/>
          </a:p>
        </p:txBody>
      </p:sp>
    </p:spTree>
  </p:cSld>
  <p:clrMapOvr>
    <a:masterClrMapping/>
  </p:clrMapOvr>
  <p:transition>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268760"/>
            <a:ext cx="8229600" cy="4389120"/>
          </a:xfrm>
        </p:spPr>
        <p:txBody>
          <a:bodyPr/>
          <a:lstStyle/>
          <a:p>
            <a:pPr>
              <a:buNone/>
            </a:pPr>
            <a:endParaRPr lang="en-US" dirty="0" smtClean="0"/>
          </a:p>
          <a:p>
            <a:pPr>
              <a:buNone/>
            </a:pPr>
            <a:endParaRPr lang="en-US" dirty="0" smtClean="0"/>
          </a:p>
          <a:p>
            <a:pPr>
              <a:buNone/>
            </a:pPr>
            <a:endParaRPr lang="en-US" dirty="0" smtClean="0"/>
          </a:p>
          <a:p>
            <a:pPr>
              <a:buNone/>
            </a:pPr>
            <a:r>
              <a:rPr lang="en-US" sz="2800" dirty="0" smtClean="0">
                <a:solidFill>
                  <a:schemeClr val="bg1"/>
                </a:solidFill>
                <a:latin typeface="Arial Black" pitchFamily="34" charset="0"/>
              </a:rPr>
              <a:t>  Ich will dich erleben, </a:t>
            </a:r>
            <a:r>
              <a:rPr lang="en-US" sz="2800" dirty="0" smtClean="0">
                <a:solidFill>
                  <a:schemeClr val="bg1"/>
                </a:solidFill>
                <a:latin typeface="Arial Black" pitchFamily="34" charset="0"/>
                <a:hlinkClick r:id="rId2" action="ppaction://hlinksldjump"/>
              </a:rPr>
              <a:t>wie du bist</a:t>
            </a:r>
            <a:r>
              <a:rPr lang="en-US" sz="2800" dirty="0" smtClean="0">
                <a:solidFill>
                  <a:schemeClr val="bg1"/>
                </a:solidFill>
                <a:latin typeface="Arial Black" pitchFamily="34" charset="0"/>
              </a:rPr>
              <a:t>, von jedem Zwang befreit</a:t>
            </a:r>
          </a:p>
        </p:txBody>
      </p:sp>
    </p:spTree>
  </p:cSld>
  <p:clrMapOvr>
    <a:masterClrMapping/>
  </p:clrMapOvr>
  <p:transition>
    <p:wheel spokes="3"/>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271864"/>
          </a:xfrm>
        </p:spPr>
        <p:txBody>
          <a:bodyPr/>
          <a:lstStyle/>
          <a:p>
            <a:pPr algn="just">
              <a:buNone/>
            </a:pPr>
            <a:endParaRPr lang="en-US" dirty="0" smtClean="0"/>
          </a:p>
          <a:p>
            <a:pPr algn="just">
              <a:buNone/>
            </a:pPr>
            <a:endParaRPr lang="en-US" dirty="0" smtClean="0"/>
          </a:p>
          <a:p>
            <a:pPr algn="just">
              <a:buNone/>
            </a:pPr>
            <a:endParaRPr lang="en-US" dirty="0" smtClean="0">
              <a:solidFill>
                <a:schemeClr val="bg1"/>
              </a:solidFill>
            </a:endParaRPr>
          </a:p>
          <a:p>
            <a:pPr algn="just">
              <a:buNone/>
            </a:pPr>
            <a:endParaRPr lang="en-US" dirty="0" smtClean="0"/>
          </a:p>
          <a:p>
            <a:pPr algn="just">
              <a:buNone/>
            </a:pPr>
            <a:r>
              <a:rPr lang="en-US" dirty="0" smtClean="0">
                <a:solidFill>
                  <a:schemeClr val="bg1"/>
                </a:solidFill>
                <a:latin typeface="Arial Black" pitchFamily="34" charset="0"/>
                <a:cs typeface="Arial" pitchFamily="34" charset="0"/>
              </a:rPr>
              <a:t>   Etwas fühlen, </a:t>
            </a:r>
            <a:r>
              <a:rPr lang="en-US" u="sng" dirty="0" smtClean="0">
                <a:solidFill>
                  <a:schemeClr val="bg1"/>
                </a:solidFill>
                <a:latin typeface="Arial Black" pitchFamily="34" charset="0"/>
                <a:cs typeface="Arial" pitchFamily="34" charset="0"/>
                <a:hlinkClick r:id="rId2" action="ppaction://hlinksldjump"/>
              </a:rPr>
              <a:t>was man nie vergisst</a:t>
            </a:r>
            <a:r>
              <a:rPr lang="en-US" dirty="0" smtClean="0">
                <a:solidFill>
                  <a:schemeClr val="bg1"/>
                </a:solidFill>
                <a:latin typeface="Arial Black" pitchFamily="34" charset="0"/>
                <a:cs typeface="Arial" pitchFamily="34" charset="0"/>
              </a:rPr>
              <a:t>, ich bin dazu bereit.</a:t>
            </a:r>
          </a:p>
        </p:txBody>
      </p:sp>
    </p:spTree>
  </p:cSld>
  <p:clrMapOvr>
    <a:masterClrMapping/>
  </p:clrMapOvr>
  <p:transition>
    <p:wheel spokes="3"/>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268760"/>
            <a:ext cx="8229600" cy="4389120"/>
          </a:xfrm>
        </p:spPr>
        <p:txBody>
          <a:bodyPr/>
          <a:lstStyle/>
          <a:p>
            <a:pPr>
              <a:buNone/>
            </a:pPr>
            <a:endParaRPr lang="en-US" dirty="0" smtClean="0"/>
          </a:p>
          <a:p>
            <a:pPr>
              <a:buNone/>
            </a:pPr>
            <a:endParaRPr lang="en-US" dirty="0" smtClean="0"/>
          </a:p>
          <a:p>
            <a:pPr>
              <a:buNone/>
            </a:pPr>
            <a:endParaRPr lang="en-US" dirty="0" smtClean="0"/>
          </a:p>
          <a:p>
            <a:pPr>
              <a:buNone/>
            </a:pPr>
            <a:r>
              <a:rPr lang="en-US" sz="2800" dirty="0" smtClean="0">
                <a:solidFill>
                  <a:schemeClr val="bg1"/>
                </a:solidFill>
                <a:latin typeface="Arial Black" pitchFamily="34" charset="0"/>
              </a:rPr>
              <a:t>  Ich glaube daran, </a:t>
            </a:r>
            <a:r>
              <a:rPr lang="en-US" sz="2800" dirty="0" smtClean="0">
                <a:solidFill>
                  <a:schemeClr val="bg1"/>
                </a:solidFill>
                <a:latin typeface="Arial Black" pitchFamily="34" charset="0"/>
                <a:hlinkClick r:id="rId2" action="ppaction://hlinksldjump"/>
              </a:rPr>
              <a:t>wohin ich auch geh, was ich immer tu’</a:t>
            </a:r>
            <a:r>
              <a:rPr lang="en-US" sz="2800" dirty="0" smtClean="0">
                <a:solidFill>
                  <a:schemeClr val="bg1"/>
                </a:solidFill>
                <a:latin typeface="Arial Black" pitchFamily="34" charset="0"/>
              </a:rPr>
              <a:t>,</a:t>
            </a:r>
          </a:p>
        </p:txBody>
      </p:sp>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068728"/>
          </a:xfrm>
          <a:ln>
            <a:noFill/>
          </a:ln>
        </p:spPr>
        <p:txBody>
          <a:bodyPr>
            <a:normAutofit fontScale="90000"/>
          </a:bodyPr>
          <a:lstStyle/>
          <a:p>
            <a:pPr algn="ctr"/>
            <a:r>
              <a:rPr lang="en-US" sz="4000" b="1" dirty="0" smtClean="0">
                <a:solidFill>
                  <a:srgbClr val="FF00FF"/>
                </a:solidFill>
                <a:latin typeface="Monotype Corsiva" pitchFamily="66" charset="0"/>
              </a:rPr>
              <a:t>Was fällt Ihnen dazu ein?</a:t>
            </a:r>
            <a:br>
              <a:rPr lang="en-US" sz="4000" b="1" dirty="0" smtClean="0">
                <a:solidFill>
                  <a:srgbClr val="FF00FF"/>
                </a:solidFill>
                <a:latin typeface="Monotype Corsiva" pitchFamily="66" charset="0"/>
              </a:rPr>
            </a:br>
            <a:r>
              <a:rPr lang="en-US" sz="4000" b="1" dirty="0" smtClean="0">
                <a:solidFill>
                  <a:srgbClr val="FF00FF"/>
                </a:solidFill>
                <a:latin typeface="Monotype Corsiva" pitchFamily="66" charset="0"/>
              </a:rPr>
              <a:t>Welche</a:t>
            </a:r>
            <a:r>
              <a:rPr lang="en-US" sz="4000" b="1" dirty="0" smtClean="0">
                <a:solidFill>
                  <a:srgbClr val="FF00FF"/>
                </a:solidFill>
                <a:latin typeface="Monotype Corsiva" pitchFamily="66" charset="0"/>
              </a:rPr>
              <a:t> </a:t>
            </a:r>
            <a:r>
              <a:rPr lang="en-US" sz="4000" b="1" dirty="0" smtClean="0">
                <a:solidFill>
                  <a:srgbClr val="FF00FF"/>
                </a:solidFill>
                <a:latin typeface="Monotype Corsiva" pitchFamily="66" charset="0"/>
              </a:rPr>
              <a:t>Musikrichtungen</a:t>
            </a:r>
            <a:r>
              <a:rPr lang="en-US" sz="4000" b="1" dirty="0" smtClean="0">
                <a:solidFill>
                  <a:srgbClr val="FF00FF"/>
                </a:solidFill>
                <a:latin typeface="Monotype Corsiva" pitchFamily="66" charset="0"/>
              </a:rPr>
              <a:t> </a:t>
            </a:r>
            <a:r>
              <a:rPr lang="en-US" sz="4000" b="1" dirty="0" smtClean="0">
                <a:solidFill>
                  <a:srgbClr val="FF00FF"/>
                </a:solidFill>
                <a:latin typeface="Monotype Corsiva" pitchFamily="66" charset="0"/>
              </a:rPr>
              <a:t>gibt</a:t>
            </a:r>
            <a:r>
              <a:rPr lang="en-US" sz="4000" b="1" dirty="0" smtClean="0">
                <a:solidFill>
                  <a:srgbClr val="FF00FF"/>
                </a:solidFill>
                <a:latin typeface="Monotype Corsiva" pitchFamily="66" charset="0"/>
              </a:rPr>
              <a:t> es?</a:t>
            </a:r>
            <a:endParaRPr lang="ru-RU" sz="4000" b="1" dirty="0">
              <a:solidFill>
                <a:srgbClr val="FF00FF"/>
              </a:solidFill>
              <a:latin typeface="Monotype Corsiva" pitchFamily="66" charset="0"/>
            </a:endParaRPr>
          </a:p>
        </p:txBody>
      </p:sp>
      <p:pic>
        <p:nvPicPr>
          <p:cNvPr id="1027" name="Picture 3" descr="F:\Новая папка (2)\i[72].jpg"/>
          <p:cNvPicPr>
            <a:picLocks noChangeAspect="1" noChangeArrowheads="1"/>
          </p:cNvPicPr>
          <p:nvPr/>
        </p:nvPicPr>
        <p:blipFill>
          <a:blip r:embed="rId3" cstate="print"/>
          <a:srcRect/>
          <a:stretch>
            <a:fillRect/>
          </a:stretch>
        </p:blipFill>
        <p:spPr bwMode="auto">
          <a:xfrm>
            <a:off x="4860032" y="1844824"/>
            <a:ext cx="1512168" cy="1296144"/>
          </a:xfrm>
          <a:prstGeom prst="rect">
            <a:avLst/>
          </a:prstGeom>
          <a:noFill/>
        </p:spPr>
      </p:pic>
      <p:pic>
        <p:nvPicPr>
          <p:cNvPr id="1028" name="Picture 4" descr="F:\Новая папка (2)\i[85].jpg"/>
          <p:cNvPicPr>
            <a:picLocks noChangeAspect="1" noChangeArrowheads="1"/>
          </p:cNvPicPr>
          <p:nvPr/>
        </p:nvPicPr>
        <p:blipFill>
          <a:blip r:embed="rId4" cstate="print"/>
          <a:srcRect/>
          <a:stretch>
            <a:fillRect/>
          </a:stretch>
        </p:blipFill>
        <p:spPr bwMode="auto">
          <a:xfrm>
            <a:off x="755576" y="2636912"/>
            <a:ext cx="1656184" cy="1235199"/>
          </a:xfrm>
          <a:prstGeom prst="rect">
            <a:avLst/>
          </a:prstGeom>
          <a:noFill/>
        </p:spPr>
      </p:pic>
      <p:pic>
        <p:nvPicPr>
          <p:cNvPr id="1029" name="Picture 5" descr="F:\Новая папка (2)\i[88].jpg"/>
          <p:cNvPicPr>
            <a:picLocks noChangeAspect="1" noChangeArrowheads="1"/>
          </p:cNvPicPr>
          <p:nvPr/>
        </p:nvPicPr>
        <p:blipFill>
          <a:blip r:embed="rId5" cstate="print"/>
          <a:srcRect/>
          <a:stretch>
            <a:fillRect/>
          </a:stretch>
        </p:blipFill>
        <p:spPr bwMode="auto">
          <a:xfrm>
            <a:off x="683568" y="4221088"/>
            <a:ext cx="1584176" cy="1080120"/>
          </a:xfrm>
          <a:prstGeom prst="rect">
            <a:avLst/>
          </a:prstGeom>
          <a:noFill/>
        </p:spPr>
      </p:pic>
      <p:pic>
        <p:nvPicPr>
          <p:cNvPr id="1030" name="Picture 6" descr="F:\Новая папка (2)\i[66].jpg"/>
          <p:cNvPicPr>
            <a:picLocks noChangeAspect="1" noChangeArrowheads="1"/>
          </p:cNvPicPr>
          <p:nvPr/>
        </p:nvPicPr>
        <p:blipFill>
          <a:blip r:embed="rId6" cstate="print"/>
          <a:srcRect/>
          <a:stretch>
            <a:fillRect/>
          </a:stretch>
        </p:blipFill>
        <p:spPr bwMode="auto">
          <a:xfrm>
            <a:off x="2699792" y="5085184"/>
            <a:ext cx="1512168" cy="1080120"/>
          </a:xfrm>
          <a:prstGeom prst="rect">
            <a:avLst/>
          </a:prstGeom>
          <a:noFill/>
        </p:spPr>
      </p:pic>
      <p:pic>
        <p:nvPicPr>
          <p:cNvPr id="1031" name="Picture 7" descr="F:\Новая папка (2)\i[70].jpg"/>
          <p:cNvPicPr>
            <a:picLocks noChangeAspect="1" noChangeArrowheads="1"/>
          </p:cNvPicPr>
          <p:nvPr/>
        </p:nvPicPr>
        <p:blipFill>
          <a:blip r:embed="rId7" cstate="print"/>
          <a:srcRect/>
          <a:stretch>
            <a:fillRect/>
          </a:stretch>
        </p:blipFill>
        <p:spPr bwMode="auto">
          <a:xfrm>
            <a:off x="4716016" y="5085184"/>
            <a:ext cx="1512168" cy="1091952"/>
          </a:xfrm>
          <a:prstGeom prst="rect">
            <a:avLst/>
          </a:prstGeom>
          <a:noFill/>
        </p:spPr>
      </p:pic>
      <p:pic>
        <p:nvPicPr>
          <p:cNvPr id="1033" name="Picture 9" descr="F:\Новая папка (2)\i[77].jpg"/>
          <p:cNvPicPr>
            <a:picLocks noChangeAspect="1" noChangeArrowheads="1"/>
          </p:cNvPicPr>
          <p:nvPr/>
        </p:nvPicPr>
        <p:blipFill>
          <a:blip r:embed="rId8" cstate="print"/>
          <a:srcRect/>
          <a:stretch>
            <a:fillRect/>
          </a:stretch>
        </p:blipFill>
        <p:spPr bwMode="auto">
          <a:xfrm>
            <a:off x="6660232" y="4221088"/>
            <a:ext cx="1584176" cy="1080120"/>
          </a:xfrm>
          <a:prstGeom prst="rect">
            <a:avLst/>
          </a:prstGeom>
          <a:noFill/>
        </p:spPr>
      </p:pic>
      <p:pic>
        <p:nvPicPr>
          <p:cNvPr id="1034" name="Picture 10" descr="F:\Новая папка (2)\i[82].jpg"/>
          <p:cNvPicPr>
            <a:picLocks noChangeAspect="1" noChangeArrowheads="1"/>
          </p:cNvPicPr>
          <p:nvPr/>
        </p:nvPicPr>
        <p:blipFill>
          <a:blip r:embed="rId9" cstate="print"/>
          <a:srcRect/>
          <a:stretch>
            <a:fillRect/>
          </a:stretch>
        </p:blipFill>
        <p:spPr bwMode="auto">
          <a:xfrm>
            <a:off x="6660232" y="2564904"/>
            <a:ext cx="1728192" cy="1224136"/>
          </a:xfrm>
          <a:prstGeom prst="rect">
            <a:avLst/>
          </a:prstGeom>
          <a:noFill/>
        </p:spPr>
      </p:pic>
      <p:pic>
        <p:nvPicPr>
          <p:cNvPr id="20" name="Содержимое 5" descr="i[68].jpg"/>
          <p:cNvPicPr>
            <a:picLocks noGrp="1" noChangeAspect="1"/>
          </p:cNvPicPr>
          <p:nvPr>
            <p:ph idx="1"/>
          </p:nvPr>
        </p:nvPicPr>
        <p:blipFill>
          <a:blip r:embed="rId10" cstate="print"/>
          <a:stretch>
            <a:fillRect/>
          </a:stretch>
        </p:blipFill>
        <p:spPr>
          <a:xfrm>
            <a:off x="2627784" y="1844824"/>
            <a:ext cx="1656184" cy="1296144"/>
          </a:xfrm>
        </p:spPr>
      </p:pic>
      <p:sp>
        <p:nvSpPr>
          <p:cNvPr id="21" name="Овал 20"/>
          <p:cNvSpPr/>
          <p:nvPr/>
        </p:nvSpPr>
        <p:spPr>
          <a:xfrm>
            <a:off x="3635896" y="3356992"/>
            <a:ext cx="1944216" cy="1512168"/>
          </a:xfrm>
          <a:prstGeom prst="ellipse">
            <a:avLst/>
          </a:prstGeom>
          <a:solidFill>
            <a:srgbClr val="FF66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bg1"/>
                </a:solidFill>
              </a:rPr>
              <a:t>Musik</a:t>
            </a:r>
            <a:endParaRPr lang="ru-RU" sz="3200" b="1" i="1" dirty="0">
              <a:solidFill>
                <a:schemeClr val="bg1"/>
              </a:solidFill>
            </a:endParaRPr>
          </a:p>
        </p:txBody>
      </p:sp>
      <p:sp>
        <p:nvSpPr>
          <p:cNvPr id="22" name="TextBox 21"/>
          <p:cNvSpPr txBox="1"/>
          <p:nvPr/>
        </p:nvSpPr>
        <p:spPr>
          <a:xfrm>
            <a:off x="6876256" y="3717032"/>
            <a:ext cx="1296144" cy="338554"/>
          </a:xfrm>
          <a:prstGeom prst="rect">
            <a:avLst/>
          </a:prstGeom>
          <a:noFill/>
        </p:spPr>
        <p:txBody>
          <a:bodyPr wrap="square" rtlCol="0">
            <a:spAutoFit/>
          </a:bodyPr>
          <a:lstStyle/>
          <a:p>
            <a:pPr algn="ctr"/>
            <a:r>
              <a:rPr lang="en-US" sz="1600" dirty="0" smtClean="0">
                <a:solidFill>
                  <a:schemeClr val="bg1"/>
                </a:solidFill>
              </a:rPr>
              <a:t>Jazz</a:t>
            </a:r>
            <a:endParaRPr lang="ru-RU" sz="1600" dirty="0">
              <a:solidFill>
                <a:schemeClr val="bg1"/>
              </a:solidFill>
            </a:endParaRPr>
          </a:p>
        </p:txBody>
      </p:sp>
      <p:sp>
        <p:nvSpPr>
          <p:cNvPr id="24" name="TextBox 23"/>
          <p:cNvSpPr txBox="1"/>
          <p:nvPr/>
        </p:nvSpPr>
        <p:spPr>
          <a:xfrm>
            <a:off x="4932040" y="3068960"/>
            <a:ext cx="1224136" cy="338554"/>
          </a:xfrm>
          <a:prstGeom prst="rect">
            <a:avLst/>
          </a:prstGeom>
          <a:noFill/>
        </p:spPr>
        <p:txBody>
          <a:bodyPr wrap="square" rtlCol="0">
            <a:spAutoFit/>
          </a:bodyPr>
          <a:lstStyle/>
          <a:p>
            <a:r>
              <a:rPr lang="en-US" sz="1600" dirty="0" smtClean="0">
                <a:solidFill>
                  <a:schemeClr val="bg1"/>
                </a:solidFill>
              </a:rPr>
              <a:t>Volksmusik</a:t>
            </a:r>
            <a:endParaRPr lang="ru-RU" sz="1600" dirty="0">
              <a:solidFill>
                <a:schemeClr val="bg1"/>
              </a:solidFill>
            </a:endParaRPr>
          </a:p>
        </p:txBody>
      </p:sp>
      <p:sp>
        <p:nvSpPr>
          <p:cNvPr id="25" name="TextBox 24"/>
          <p:cNvSpPr txBox="1"/>
          <p:nvPr/>
        </p:nvSpPr>
        <p:spPr>
          <a:xfrm>
            <a:off x="4716016" y="6093296"/>
            <a:ext cx="1584176" cy="338554"/>
          </a:xfrm>
          <a:prstGeom prst="rect">
            <a:avLst/>
          </a:prstGeom>
          <a:noFill/>
        </p:spPr>
        <p:txBody>
          <a:bodyPr wrap="square" rtlCol="0">
            <a:spAutoFit/>
          </a:bodyPr>
          <a:lstStyle/>
          <a:p>
            <a:pPr algn="ctr"/>
            <a:r>
              <a:rPr lang="en-US" sz="1600" dirty="0" smtClean="0">
                <a:solidFill>
                  <a:schemeClr val="bg1"/>
                </a:solidFill>
              </a:rPr>
              <a:t>Popmusik</a:t>
            </a:r>
            <a:endParaRPr lang="ru-RU" sz="1600" dirty="0">
              <a:solidFill>
                <a:schemeClr val="bg1"/>
              </a:solidFill>
            </a:endParaRPr>
          </a:p>
        </p:txBody>
      </p:sp>
      <p:sp>
        <p:nvSpPr>
          <p:cNvPr id="26" name="TextBox 25"/>
          <p:cNvSpPr txBox="1"/>
          <p:nvPr/>
        </p:nvSpPr>
        <p:spPr>
          <a:xfrm>
            <a:off x="2699792" y="6093296"/>
            <a:ext cx="1584176" cy="338554"/>
          </a:xfrm>
          <a:prstGeom prst="rect">
            <a:avLst/>
          </a:prstGeom>
          <a:noFill/>
        </p:spPr>
        <p:txBody>
          <a:bodyPr wrap="square" rtlCol="0">
            <a:spAutoFit/>
          </a:bodyPr>
          <a:lstStyle/>
          <a:p>
            <a:pPr algn="ctr"/>
            <a:r>
              <a:rPr lang="en-US" sz="1600" dirty="0" smtClean="0">
                <a:solidFill>
                  <a:schemeClr val="bg1"/>
                </a:solidFill>
              </a:rPr>
              <a:t>Rap</a:t>
            </a:r>
            <a:endParaRPr lang="ru-RU" sz="1600" dirty="0">
              <a:solidFill>
                <a:schemeClr val="bg1"/>
              </a:solidFill>
            </a:endParaRPr>
          </a:p>
        </p:txBody>
      </p:sp>
      <p:sp>
        <p:nvSpPr>
          <p:cNvPr id="29" name="TextBox 28"/>
          <p:cNvSpPr txBox="1"/>
          <p:nvPr/>
        </p:nvSpPr>
        <p:spPr>
          <a:xfrm>
            <a:off x="2627784" y="3068960"/>
            <a:ext cx="1656184" cy="338554"/>
          </a:xfrm>
          <a:prstGeom prst="rect">
            <a:avLst/>
          </a:prstGeom>
          <a:noFill/>
        </p:spPr>
        <p:txBody>
          <a:bodyPr wrap="square" rtlCol="0">
            <a:spAutoFit/>
          </a:bodyPr>
          <a:lstStyle/>
          <a:p>
            <a:pPr algn="ctr"/>
            <a:r>
              <a:rPr lang="en-US" sz="1600" dirty="0" smtClean="0">
                <a:solidFill>
                  <a:schemeClr val="bg1"/>
                </a:solidFill>
              </a:rPr>
              <a:t>Heavymetal</a:t>
            </a:r>
            <a:endParaRPr lang="ru-RU" sz="1600" dirty="0">
              <a:solidFill>
                <a:schemeClr val="bg1"/>
              </a:solidFill>
            </a:endParaRPr>
          </a:p>
        </p:txBody>
      </p:sp>
      <p:sp>
        <p:nvSpPr>
          <p:cNvPr id="31" name="TextBox 30"/>
          <p:cNvSpPr txBox="1"/>
          <p:nvPr/>
        </p:nvSpPr>
        <p:spPr>
          <a:xfrm>
            <a:off x="683568" y="3789040"/>
            <a:ext cx="1800200" cy="338554"/>
          </a:xfrm>
          <a:prstGeom prst="rect">
            <a:avLst/>
          </a:prstGeom>
          <a:noFill/>
        </p:spPr>
        <p:txBody>
          <a:bodyPr wrap="square" rtlCol="0">
            <a:spAutoFit/>
          </a:bodyPr>
          <a:lstStyle/>
          <a:p>
            <a:pPr algn="ctr"/>
            <a:r>
              <a:rPr lang="en-US" sz="1600" dirty="0" smtClean="0">
                <a:solidFill>
                  <a:schemeClr val="bg1"/>
                </a:solidFill>
              </a:rPr>
              <a:t>Klassik</a:t>
            </a:r>
            <a:endParaRPr lang="ru-RU" sz="1600" dirty="0">
              <a:solidFill>
                <a:schemeClr val="bg1"/>
              </a:solidFill>
            </a:endParaRPr>
          </a:p>
        </p:txBody>
      </p:sp>
      <p:sp>
        <p:nvSpPr>
          <p:cNvPr id="32" name="TextBox 31"/>
          <p:cNvSpPr txBox="1"/>
          <p:nvPr/>
        </p:nvSpPr>
        <p:spPr>
          <a:xfrm>
            <a:off x="899592" y="5229200"/>
            <a:ext cx="1224136" cy="338554"/>
          </a:xfrm>
          <a:prstGeom prst="rect">
            <a:avLst/>
          </a:prstGeom>
          <a:noFill/>
        </p:spPr>
        <p:txBody>
          <a:bodyPr wrap="square" rtlCol="0">
            <a:spAutoFit/>
          </a:bodyPr>
          <a:lstStyle/>
          <a:p>
            <a:pPr algn="ctr"/>
            <a:r>
              <a:rPr lang="en-US" sz="1600" dirty="0" smtClean="0">
                <a:solidFill>
                  <a:schemeClr val="bg1"/>
                </a:solidFill>
              </a:rPr>
              <a:t>Rockmusik</a:t>
            </a:r>
            <a:endParaRPr lang="ru-RU" sz="1600" dirty="0">
              <a:solidFill>
                <a:schemeClr val="bg1"/>
              </a:solidFill>
            </a:endParaRPr>
          </a:p>
        </p:txBody>
      </p:sp>
      <p:sp>
        <p:nvSpPr>
          <p:cNvPr id="33" name="TextBox 32"/>
          <p:cNvSpPr txBox="1"/>
          <p:nvPr/>
        </p:nvSpPr>
        <p:spPr>
          <a:xfrm>
            <a:off x="6732240" y="5229200"/>
            <a:ext cx="1440160" cy="338554"/>
          </a:xfrm>
          <a:prstGeom prst="rect">
            <a:avLst/>
          </a:prstGeom>
          <a:noFill/>
        </p:spPr>
        <p:txBody>
          <a:bodyPr wrap="square" rtlCol="0">
            <a:spAutoFit/>
          </a:bodyPr>
          <a:lstStyle/>
          <a:p>
            <a:pPr algn="ctr"/>
            <a:r>
              <a:rPr lang="en-US" sz="1600" dirty="0" smtClean="0">
                <a:solidFill>
                  <a:schemeClr val="bg1"/>
                </a:solidFill>
              </a:rPr>
              <a:t>Punkmusik</a:t>
            </a:r>
            <a:endParaRPr lang="ru-RU" sz="1600" dirty="0">
              <a:solidFill>
                <a:schemeClr val="bg1"/>
              </a:solidFill>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iterate type="lt">
                                    <p:tmPct val="0"/>
                                  </p:iterate>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ppt_w</p:attrName>
                                        </p:attrNameLst>
                                      </p:cBhvr>
                                      <p:tavLst>
                                        <p:tav tm="0">
                                          <p:val>
                                            <p:fltVal val="0"/>
                                          </p:val>
                                        </p:tav>
                                        <p:tav tm="100000">
                                          <p:val>
                                            <p:strVal val="#ppt_w"/>
                                          </p:val>
                                        </p:tav>
                                      </p:tavLst>
                                    </p:anim>
                                    <p:anim calcmode="lin" valueType="num">
                                      <p:cBhvr>
                                        <p:cTn id="8" dur="1000" fill="hold"/>
                                        <p:tgtEl>
                                          <p:spTgt spid="22"/>
                                        </p:tgtEl>
                                        <p:attrNameLst>
                                          <p:attrName>ppt_h</p:attrName>
                                        </p:attrNameLst>
                                      </p:cBhvr>
                                      <p:tavLst>
                                        <p:tav tm="0">
                                          <p:val>
                                            <p:fltVal val="0"/>
                                          </p:val>
                                        </p:tav>
                                        <p:tav tm="100000">
                                          <p:val>
                                            <p:strVal val="#ppt_h"/>
                                          </p:val>
                                        </p:tav>
                                      </p:tavLst>
                                    </p:anim>
                                    <p:animEffect transition="in" filter="fade">
                                      <p:cBhvr>
                                        <p:cTn id="9" dur="1000"/>
                                        <p:tgtEl>
                                          <p:spTgt spid="22"/>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p:cTn id="13" dur="500" fill="hold"/>
                                        <p:tgtEl>
                                          <p:spTgt spid="33"/>
                                        </p:tgtEl>
                                        <p:attrNameLst>
                                          <p:attrName>ppt_w</p:attrName>
                                        </p:attrNameLst>
                                      </p:cBhvr>
                                      <p:tavLst>
                                        <p:tav tm="0">
                                          <p:val>
                                            <p:fltVal val="0"/>
                                          </p:val>
                                        </p:tav>
                                        <p:tav tm="100000">
                                          <p:val>
                                            <p:strVal val="#ppt_w"/>
                                          </p:val>
                                        </p:tav>
                                      </p:tavLst>
                                    </p:anim>
                                    <p:anim calcmode="lin" valueType="num">
                                      <p:cBhvr>
                                        <p:cTn id="14" dur="500" fill="hold"/>
                                        <p:tgtEl>
                                          <p:spTgt spid="33"/>
                                        </p:tgtEl>
                                        <p:attrNameLst>
                                          <p:attrName>ppt_h</p:attrName>
                                        </p:attrNameLst>
                                      </p:cBhvr>
                                      <p:tavLst>
                                        <p:tav tm="0">
                                          <p:val>
                                            <p:fltVal val="0"/>
                                          </p:val>
                                        </p:tav>
                                        <p:tav tm="100000">
                                          <p:val>
                                            <p:strVal val="#ppt_h"/>
                                          </p:val>
                                        </p:tav>
                                      </p:tavLst>
                                    </p:anim>
                                    <p:animEffect transition="in" filter="fade">
                                      <p:cBhvr>
                                        <p:cTn id="15" dur="500"/>
                                        <p:tgtEl>
                                          <p:spTgt spid="33"/>
                                        </p:tgtEl>
                                      </p:cBhvr>
                                    </p:animEffect>
                                  </p:childTnLst>
                                </p:cTn>
                              </p:par>
                            </p:childTnLst>
                          </p:cTn>
                        </p:par>
                        <p:par>
                          <p:cTn id="16" fill="hold">
                            <p:stCondLst>
                              <p:cond delay="1500"/>
                            </p:stCondLst>
                            <p:childTnLst>
                              <p:par>
                                <p:cTn id="17" presetID="53"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 calcmode="lin" valueType="num">
                                      <p:cBhvr>
                                        <p:cTn id="19" dur="500" fill="hold"/>
                                        <p:tgtEl>
                                          <p:spTgt spid="25"/>
                                        </p:tgtEl>
                                        <p:attrNameLst>
                                          <p:attrName>ppt_w</p:attrName>
                                        </p:attrNameLst>
                                      </p:cBhvr>
                                      <p:tavLst>
                                        <p:tav tm="0">
                                          <p:val>
                                            <p:fltVal val="0"/>
                                          </p:val>
                                        </p:tav>
                                        <p:tav tm="100000">
                                          <p:val>
                                            <p:strVal val="#ppt_w"/>
                                          </p:val>
                                        </p:tav>
                                      </p:tavLst>
                                    </p:anim>
                                    <p:anim calcmode="lin" valueType="num">
                                      <p:cBhvr>
                                        <p:cTn id="20" dur="500" fill="hold"/>
                                        <p:tgtEl>
                                          <p:spTgt spid="25"/>
                                        </p:tgtEl>
                                        <p:attrNameLst>
                                          <p:attrName>ppt_h</p:attrName>
                                        </p:attrNameLst>
                                      </p:cBhvr>
                                      <p:tavLst>
                                        <p:tav tm="0">
                                          <p:val>
                                            <p:fltVal val="0"/>
                                          </p:val>
                                        </p:tav>
                                        <p:tav tm="100000">
                                          <p:val>
                                            <p:strVal val="#ppt_h"/>
                                          </p:val>
                                        </p:tav>
                                      </p:tavLst>
                                    </p:anim>
                                    <p:animEffect transition="in" filter="fade">
                                      <p:cBhvr>
                                        <p:cTn id="21" dur="500"/>
                                        <p:tgtEl>
                                          <p:spTgt spid="25"/>
                                        </p:tgtEl>
                                      </p:cBhvr>
                                    </p:animEffect>
                                  </p:childTnLst>
                                </p:cTn>
                              </p:par>
                            </p:childTnLst>
                          </p:cTn>
                        </p:par>
                        <p:par>
                          <p:cTn id="22" fill="hold">
                            <p:stCondLst>
                              <p:cond delay="2000"/>
                            </p:stCondLst>
                            <p:childTnLst>
                              <p:par>
                                <p:cTn id="23" presetID="53" presetClass="entr" presetSubtype="0" fill="hold" grpId="0" nodeType="afterEffect">
                                  <p:stCondLst>
                                    <p:cond delay="0"/>
                                  </p:stCondLst>
                                  <p:childTnLst>
                                    <p:set>
                                      <p:cBhvr>
                                        <p:cTn id="24" dur="1" fill="hold">
                                          <p:stCondLst>
                                            <p:cond delay="0"/>
                                          </p:stCondLst>
                                        </p:cTn>
                                        <p:tgtEl>
                                          <p:spTgt spid="26"/>
                                        </p:tgtEl>
                                        <p:attrNameLst>
                                          <p:attrName>style.visibility</p:attrName>
                                        </p:attrNameLst>
                                      </p:cBhvr>
                                      <p:to>
                                        <p:strVal val="visible"/>
                                      </p:to>
                                    </p:set>
                                    <p:anim calcmode="lin" valueType="num">
                                      <p:cBhvr>
                                        <p:cTn id="25" dur="500" fill="hold"/>
                                        <p:tgtEl>
                                          <p:spTgt spid="26"/>
                                        </p:tgtEl>
                                        <p:attrNameLst>
                                          <p:attrName>ppt_w</p:attrName>
                                        </p:attrNameLst>
                                      </p:cBhvr>
                                      <p:tavLst>
                                        <p:tav tm="0">
                                          <p:val>
                                            <p:fltVal val="0"/>
                                          </p:val>
                                        </p:tav>
                                        <p:tav tm="100000">
                                          <p:val>
                                            <p:strVal val="#ppt_w"/>
                                          </p:val>
                                        </p:tav>
                                      </p:tavLst>
                                    </p:anim>
                                    <p:anim calcmode="lin" valueType="num">
                                      <p:cBhvr>
                                        <p:cTn id="26" dur="500" fill="hold"/>
                                        <p:tgtEl>
                                          <p:spTgt spid="26"/>
                                        </p:tgtEl>
                                        <p:attrNameLst>
                                          <p:attrName>ppt_h</p:attrName>
                                        </p:attrNameLst>
                                      </p:cBhvr>
                                      <p:tavLst>
                                        <p:tav tm="0">
                                          <p:val>
                                            <p:fltVal val="0"/>
                                          </p:val>
                                        </p:tav>
                                        <p:tav tm="100000">
                                          <p:val>
                                            <p:strVal val="#ppt_h"/>
                                          </p:val>
                                        </p:tav>
                                      </p:tavLst>
                                    </p:anim>
                                    <p:animEffect transition="in" filter="fade">
                                      <p:cBhvr>
                                        <p:cTn id="27" dur="500"/>
                                        <p:tgtEl>
                                          <p:spTgt spid="26"/>
                                        </p:tgtEl>
                                      </p:cBhvr>
                                    </p:animEffect>
                                  </p:childTnLst>
                                </p:cTn>
                              </p:par>
                            </p:childTnLst>
                          </p:cTn>
                        </p:par>
                        <p:par>
                          <p:cTn id="28" fill="hold">
                            <p:stCondLst>
                              <p:cond delay="2500"/>
                            </p:stCondLst>
                            <p:childTnLst>
                              <p:par>
                                <p:cTn id="29" presetID="53" presetClass="entr" presetSubtype="0" fill="hold" grpId="0" nodeType="after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p:cTn id="31" dur="500" fill="hold"/>
                                        <p:tgtEl>
                                          <p:spTgt spid="32"/>
                                        </p:tgtEl>
                                        <p:attrNameLst>
                                          <p:attrName>ppt_w</p:attrName>
                                        </p:attrNameLst>
                                      </p:cBhvr>
                                      <p:tavLst>
                                        <p:tav tm="0">
                                          <p:val>
                                            <p:fltVal val="0"/>
                                          </p:val>
                                        </p:tav>
                                        <p:tav tm="100000">
                                          <p:val>
                                            <p:strVal val="#ppt_w"/>
                                          </p:val>
                                        </p:tav>
                                      </p:tavLst>
                                    </p:anim>
                                    <p:anim calcmode="lin" valueType="num">
                                      <p:cBhvr>
                                        <p:cTn id="32" dur="500" fill="hold"/>
                                        <p:tgtEl>
                                          <p:spTgt spid="32"/>
                                        </p:tgtEl>
                                        <p:attrNameLst>
                                          <p:attrName>ppt_h</p:attrName>
                                        </p:attrNameLst>
                                      </p:cBhvr>
                                      <p:tavLst>
                                        <p:tav tm="0">
                                          <p:val>
                                            <p:fltVal val="0"/>
                                          </p:val>
                                        </p:tav>
                                        <p:tav tm="100000">
                                          <p:val>
                                            <p:strVal val="#ppt_h"/>
                                          </p:val>
                                        </p:tav>
                                      </p:tavLst>
                                    </p:anim>
                                    <p:animEffect transition="in" filter="fade">
                                      <p:cBhvr>
                                        <p:cTn id="33" dur="500"/>
                                        <p:tgtEl>
                                          <p:spTgt spid="32"/>
                                        </p:tgtEl>
                                      </p:cBhvr>
                                    </p:animEffect>
                                  </p:childTnLst>
                                </p:cTn>
                              </p:par>
                            </p:childTnLst>
                          </p:cTn>
                        </p:par>
                        <p:par>
                          <p:cTn id="34" fill="hold">
                            <p:stCondLst>
                              <p:cond delay="3000"/>
                            </p:stCondLst>
                            <p:childTnLst>
                              <p:par>
                                <p:cTn id="35" presetID="53" presetClass="entr" presetSubtype="0" fill="hold" grpId="0" nodeType="afterEffect">
                                  <p:stCondLst>
                                    <p:cond delay="0"/>
                                  </p:stCondLst>
                                  <p:childTnLst>
                                    <p:set>
                                      <p:cBhvr>
                                        <p:cTn id="36" dur="1" fill="hold">
                                          <p:stCondLst>
                                            <p:cond delay="0"/>
                                          </p:stCondLst>
                                        </p:cTn>
                                        <p:tgtEl>
                                          <p:spTgt spid="31"/>
                                        </p:tgtEl>
                                        <p:attrNameLst>
                                          <p:attrName>style.visibility</p:attrName>
                                        </p:attrNameLst>
                                      </p:cBhvr>
                                      <p:to>
                                        <p:strVal val="visible"/>
                                      </p:to>
                                    </p:set>
                                    <p:anim calcmode="lin" valueType="num">
                                      <p:cBhvr>
                                        <p:cTn id="37" dur="500" fill="hold"/>
                                        <p:tgtEl>
                                          <p:spTgt spid="31"/>
                                        </p:tgtEl>
                                        <p:attrNameLst>
                                          <p:attrName>ppt_w</p:attrName>
                                        </p:attrNameLst>
                                      </p:cBhvr>
                                      <p:tavLst>
                                        <p:tav tm="0">
                                          <p:val>
                                            <p:fltVal val="0"/>
                                          </p:val>
                                        </p:tav>
                                        <p:tav tm="100000">
                                          <p:val>
                                            <p:strVal val="#ppt_w"/>
                                          </p:val>
                                        </p:tav>
                                      </p:tavLst>
                                    </p:anim>
                                    <p:anim calcmode="lin" valueType="num">
                                      <p:cBhvr>
                                        <p:cTn id="38" dur="500" fill="hold"/>
                                        <p:tgtEl>
                                          <p:spTgt spid="31"/>
                                        </p:tgtEl>
                                        <p:attrNameLst>
                                          <p:attrName>ppt_h</p:attrName>
                                        </p:attrNameLst>
                                      </p:cBhvr>
                                      <p:tavLst>
                                        <p:tav tm="0">
                                          <p:val>
                                            <p:fltVal val="0"/>
                                          </p:val>
                                        </p:tav>
                                        <p:tav tm="100000">
                                          <p:val>
                                            <p:strVal val="#ppt_h"/>
                                          </p:val>
                                        </p:tav>
                                      </p:tavLst>
                                    </p:anim>
                                    <p:animEffect transition="in" filter="fade">
                                      <p:cBhvr>
                                        <p:cTn id="39" dur="500"/>
                                        <p:tgtEl>
                                          <p:spTgt spid="31"/>
                                        </p:tgtEl>
                                      </p:cBhvr>
                                    </p:animEffect>
                                  </p:childTnLst>
                                </p:cTn>
                              </p:par>
                            </p:childTnLst>
                          </p:cTn>
                        </p:par>
                        <p:par>
                          <p:cTn id="40" fill="hold">
                            <p:stCondLst>
                              <p:cond delay="3500"/>
                            </p:stCondLst>
                            <p:childTnLst>
                              <p:par>
                                <p:cTn id="41" presetID="53" presetClass="entr" presetSubtype="0" fill="hold" grpId="0" nodeType="afterEffect">
                                  <p:stCondLst>
                                    <p:cond delay="0"/>
                                  </p:stCondLst>
                                  <p:childTnLst>
                                    <p:set>
                                      <p:cBhvr>
                                        <p:cTn id="42" dur="1" fill="hold">
                                          <p:stCondLst>
                                            <p:cond delay="0"/>
                                          </p:stCondLst>
                                        </p:cTn>
                                        <p:tgtEl>
                                          <p:spTgt spid="29"/>
                                        </p:tgtEl>
                                        <p:attrNameLst>
                                          <p:attrName>style.visibility</p:attrName>
                                        </p:attrNameLst>
                                      </p:cBhvr>
                                      <p:to>
                                        <p:strVal val="visible"/>
                                      </p:to>
                                    </p:set>
                                    <p:anim calcmode="lin" valueType="num">
                                      <p:cBhvr>
                                        <p:cTn id="43" dur="500" fill="hold"/>
                                        <p:tgtEl>
                                          <p:spTgt spid="29"/>
                                        </p:tgtEl>
                                        <p:attrNameLst>
                                          <p:attrName>ppt_w</p:attrName>
                                        </p:attrNameLst>
                                      </p:cBhvr>
                                      <p:tavLst>
                                        <p:tav tm="0">
                                          <p:val>
                                            <p:fltVal val="0"/>
                                          </p:val>
                                        </p:tav>
                                        <p:tav tm="100000">
                                          <p:val>
                                            <p:strVal val="#ppt_w"/>
                                          </p:val>
                                        </p:tav>
                                      </p:tavLst>
                                    </p:anim>
                                    <p:anim calcmode="lin" valueType="num">
                                      <p:cBhvr>
                                        <p:cTn id="44" dur="500" fill="hold"/>
                                        <p:tgtEl>
                                          <p:spTgt spid="29"/>
                                        </p:tgtEl>
                                        <p:attrNameLst>
                                          <p:attrName>ppt_h</p:attrName>
                                        </p:attrNameLst>
                                      </p:cBhvr>
                                      <p:tavLst>
                                        <p:tav tm="0">
                                          <p:val>
                                            <p:fltVal val="0"/>
                                          </p:val>
                                        </p:tav>
                                        <p:tav tm="100000">
                                          <p:val>
                                            <p:strVal val="#ppt_h"/>
                                          </p:val>
                                        </p:tav>
                                      </p:tavLst>
                                    </p:anim>
                                    <p:animEffect transition="in" filter="fade">
                                      <p:cBhvr>
                                        <p:cTn id="45" dur="500"/>
                                        <p:tgtEl>
                                          <p:spTgt spid="29"/>
                                        </p:tgtEl>
                                      </p:cBhvr>
                                    </p:animEffect>
                                  </p:childTnLst>
                                </p:cTn>
                              </p:par>
                            </p:childTnLst>
                          </p:cTn>
                        </p:par>
                        <p:par>
                          <p:cTn id="46" fill="hold">
                            <p:stCondLst>
                              <p:cond delay="4000"/>
                            </p:stCondLst>
                            <p:childTnLst>
                              <p:par>
                                <p:cTn id="47" presetID="53" presetClass="entr" presetSubtype="0" fill="hold" grpId="0" nodeType="after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p:cTn id="49" dur="500" fill="hold"/>
                                        <p:tgtEl>
                                          <p:spTgt spid="24"/>
                                        </p:tgtEl>
                                        <p:attrNameLst>
                                          <p:attrName>ppt_w</p:attrName>
                                        </p:attrNameLst>
                                      </p:cBhvr>
                                      <p:tavLst>
                                        <p:tav tm="0">
                                          <p:val>
                                            <p:fltVal val="0"/>
                                          </p:val>
                                        </p:tav>
                                        <p:tav tm="100000">
                                          <p:val>
                                            <p:strVal val="#ppt_w"/>
                                          </p:val>
                                        </p:tav>
                                      </p:tavLst>
                                    </p:anim>
                                    <p:anim calcmode="lin" valueType="num">
                                      <p:cBhvr>
                                        <p:cTn id="50" dur="500" fill="hold"/>
                                        <p:tgtEl>
                                          <p:spTgt spid="24"/>
                                        </p:tgtEl>
                                        <p:attrNameLst>
                                          <p:attrName>ppt_h</p:attrName>
                                        </p:attrNameLst>
                                      </p:cBhvr>
                                      <p:tavLst>
                                        <p:tav tm="0">
                                          <p:val>
                                            <p:fltVal val="0"/>
                                          </p:val>
                                        </p:tav>
                                        <p:tav tm="100000">
                                          <p:val>
                                            <p:strVal val="#ppt_h"/>
                                          </p:val>
                                        </p:tav>
                                      </p:tavLst>
                                    </p:anim>
                                    <p:animEffect transition="in" filter="fade">
                                      <p:cBhvr>
                                        <p:cTn id="5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4" grpId="0"/>
      <p:bldP spid="25" grpId="0"/>
      <p:bldP spid="26" grpId="0"/>
      <p:bldP spid="29" grpId="0"/>
      <p:bldP spid="31" grpId="0"/>
      <p:bldP spid="32" grpId="0"/>
      <p:bldP spid="3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124744"/>
            <a:ext cx="8229600" cy="4389120"/>
          </a:xfrm>
        </p:spPr>
        <p:txBody>
          <a:bodyPr/>
          <a:lstStyle/>
          <a:p>
            <a:pPr>
              <a:buNone/>
            </a:pPr>
            <a:endParaRPr lang="en-US" dirty="0" smtClean="0"/>
          </a:p>
          <a:p>
            <a:pPr>
              <a:buNone/>
            </a:pPr>
            <a:endParaRPr lang="en-US" dirty="0" smtClean="0"/>
          </a:p>
          <a:p>
            <a:pPr>
              <a:buNone/>
            </a:pPr>
            <a:endParaRPr lang="en-US" dirty="0" smtClean="0"/>
          </a:p>
          <a:p>
            <a:pPr>
              <a:buNone/>
            </a:pPr>
            <a:r>
              <a:rPr lang="en-US" sz="2800" dirty="0" smtClean="0">
                <a:solidFill>
                  <a:schemeClr val="bg1"/>
                </a:solidFill>
                <a:latin typeface="Arial Black" pitchFamily="34" charset="0"/>
              </a:rPr>
              <a:t>  Ich will dich erleben, </a:t>
            </a:r>
            <a:r>
              <a:rPr lang="en-US" sz="2800" dirty="0" smtClean="0">
                <a:solidFill>
                  <a:schemeClr val="bg1"/>
                </a:solidFill>
                <a:latin typeface="Arial Black" pitchFamily="34" charset="0"/>
                <a:hlinkClick r:id="rId2" action="ppaction://hlinksldjump"/>
              </a:rPr>
              <a:t>wie du bist</a:t>
            </a:r>
            <a:r>
              <a:rPr lang="en-US" sz="2800" dirty="0" smtClean="0">
                <a:solidFill>
                  <a:schemeClr val="bg1"/>
                </a:solidFill>
                <a:latin typeface="Arial Black" pitchFamily="34" charset="0"/>
              </a:rPr>
              <a:t>, in diesem Augenblick,</a:t>
            </a:r>
          </a:p>
        </p:txBody>
      </p:sp>
    </p:spTree>
  </p:cSld>
  <p:clrMapOvr>
    <a:masterClrMapping/>
  </p:clrMapOvr>
  <p:transition>
    <p:wheel spokes="3"/>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908720"/>
            <a:ext cx="8229600" cy="438912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solidFill>
                  <a:schemeClr val="bg1"/>
                </a:solidFill>
                <a:latin typeface="Arial Black" pitchFamily="34" charset="0"/>
              </a:rPr>
              <a:t>  </a:t>
            </a:r>
            <a:r>
              <a:rPr lang="en-US" sz="2800" dirty="0" smtClean="0">
                <a:solidFill>
                  <a:schemeClr val="bg1"/>
                </a:solidFill>
                <a:latin typeface="Arial Black" pitchFamily="34" charset="0"/>
              </a:rPr>
              <a:t>Ich will alles spüren, </a:t>
            </a:r>
            <a:r>
              <a:rPr lang="en-US" sz="2800" dirty="0" smtClean="0">
                <a:solidFill>
                  <a:schemeClr val="bg1"/>
                </a:solidFill>
                <a:latin typeface="Arial Black" pitchFamily="34" charset="0"/>
                <a:hlinkClick r:id="rId2" action="ppaction://hlinksldjump"/>
              </a:rPr>
              <a:t>wie es ist</a:t>
            </a:r>
            <a:r>
              <a:rPr lang="en-US" sz="2800" dirty="0" smtClean="0">
                <a:solidFill>
                  <a:schemeClr val="bg1"/>
                </a:solidFill>
                <a:latin typeface="Arial Black" pitchFamily="34" charset="0"/>
              </a:rPr>
              <a:t>, die Zeit kommt nie zurück.</a:t>
            </a:r>
            <a:endParaRPr lang="ru-RU" sz="2800" dirty="0">
              <a:solidFill>
                <a:schemeClr val="bg1"/>
              </a:solidFill>
              <a:latin typeface="Arial Black" pitchFamily="34" charset="0"/>
            </a:endParaRPr>
          </a:p>
        </p:txBody>
      </p:sp>
    </p:spTree>
  </p:cSld>
  <p:clrMapOvr>
    <a:masterClrMapping/>
  </p:clrMapOvr>
  <p:transition>
    <p:wheel spokes="3"/>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395536" y="908720"/>
            <a:ext cx="8229600" cy="4389120"/>
          </a:xfrm>
        </p:spPr>
        <p:txBody>
          <a:bodyPr/>
          <a:lstStyle/>
          <a:p>
            <a:pPr>
              <a:buNone/>
            </a:pPr>
            <a:endParaRPr lang="en-US" dirty="0" smtClean="0"/>
          </a:p>
          <a:p>
            <a:pPr>
              <a:buNone/>
            </a:pPr>
            <a:endParaRPr lang="en-US" dirty="0" smtClean="0"/>
          </a:p>
          <a:p>
            <a:pPr>
              <a:buNone/>
            </a:pPr>
            <a:endParaRPr lang="en-US" dirty="0" smtClean="0"/>
          </a:p>
          <a:p>
            <a:pPr>
              <a:buNone/>
            </a:pPr>
            <a:r>
              <a:rPr lang="en-US" dirty="0" smtClean="0">
                <a:solidFill>
                  <a:schemeClr val="bg1"/>
                </a:solidFill>
                <a:latin typeface="Arial Black" pitchFamily="34" charset="0"/>
              </a:rPr>
              <a:t>  </a:t>
            </a:r>
            <a:r>
              <a:rPr lang="en-US" sz="2800" dirty="0" smtClean="0">
                <a:solidFill>
                  <a:schemeClr val="bg1"/>
                </a:solidFill>
                <a:latin typeface="Arial Black" pitchFamily="34" charset="0"/>
              </a:rPr>
              <a:t>Ich glaube daran, </a:t>
            </a:r>
            <a:r>
              <a:rPr lang="en-US" sz="2800" dirty="0" smtClean="0">
                <a:solidFill>
                  <a:schemeClr val="bg1"/>
                </a:solidFill>
                <a:latin typeface="Arial Black" pitchFamily="34" charset="0"/>
                <a:hlinkClick r:id="rId2" action="ppaction://hlinksldjump"/>
              </a:rPr>
              <a:t>wohin ich auch geh, was ich immer tu’</a:t>
            </a:r>
            <a:r>
              <a:rPr lang="en-US" sz="2800" dirty="0" smtClean="0">
                <a:solidFill>
                  <a:schemeClr val="bg1"/>
                </a:solidFill>
                <a:latin typeface="Arial Black" pitchFamily="34" charset="0"/>
              </a:rPr>
              <a:t>.</a:t>
            </a:r>
            <a:endParaRPr lang="ru-RU" sz="2800" dirty="0">
              <a:solidFill>
                <a:schemeClr val="bg1"/>
              </a:solidFill>
              <a:latin typeface="Arial Black" pitchFamily="34" charset="0"/>
            </a:endParaRPr>
          </a:p>
        </p:txBody>
      </p:sp>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924712"/>
          </a:xfrm>
        </p:spPr>
        <p:txBody>
          <a:bodyPr>
            <a:normAutofit fontScale="90000"/>
          </a:bodyPr>
          <a:lstStyle/>
          <a:p>
            <a:pPr algn="ctr"/>
            <a:r>
              <a:rPr lang="en-US" b="1" dirty="0" smtClean="0">
                <a:solidFill>
                  <a:srgbClr val="FF00FF"/>
                </a:solidFill>
                <a:latin typeface="Monotype Corsiva" pitchFamily="66" charset="0"/>
              </a:rPr>
              <a:t>Welche Musik bevorzugen Sie? Warum?</a:t>
            </a:r>
            <a:endParaRPr lang="ru-RU" b="1" dirty="0">
              <a:solidFill>
                <a:srgbClr val="FF00FF"/>
              </a:solidFill>
              <a:latin typeface="Monotype Corsiva" pitchFamily="66" charset="0"/>
            </a:endParaRPr>
          </a:p>
        </p:txBody>
      </p:sp>
      <p:sp>
        <p:nvSpPr>
          <p:cNvPr id="3" name="Содержимое 2"/>
          <p:cNvSpPr>
            <a:spLocks noGrp="1"/>
          </p:cNvSpPr>
          <p:nvPr>
            <p:ph idx="1"/>
          </p:nvPr>
        </p:nvSpPr>
        <p:spPr/>
        <p:txBody>
          <a:bodyPr>
            <a:normAutofit/>
          </a:bodyPr>
          <a:lstStyle/>
          <a:p>
            <a:pPr>
              <a:buNone/>
            </a:pPr>
            <a:r>
              <a:rPr lang="en-US" sz="4000" dirty="0" smtClean="0">
                <a:solidFill>
                  <a:schemeClr val="bg1"/>
                </a:solidFill>
                <a:latin typeface="Arial" pitchFamily="34" charset="0"/>
                <a:cs typeface="Arial" pitchFamily="34" charset="0"/>
              </a:rPr>
              <a:t>Ich beforzuge …</a:t>
            </a:r>
          </a:p>
          <a:p>
            <a:pPr>
              <a:buNone/>
            </a:pPr>
            <a:r>
              <a:rPr lang="en-US" sz="4000" dirty="0" smtClean="0">
                <a:solidFill>
                  <a:schemeClr val="bg1"/>
                </a:solidFill>
                <a:latin typeface="Arial" pitchFamily="34" charset="0"/>
                <a:cs typeface="Arial" pitchFamily="34" charset="0"/>
              </a:rPr>
              <a:t>Diese Musik ist …</a:t>
            </a:r>
          </a:p>
          <a:p>
            <a:pPr>
              <a:buNone/>
            </a:pPr>
            <a:endParaRPr lang="ru-RU" sz="4000" dirty="0">
              <a:solidFill>
                <a:schemeClr val="bg1"/>
              </a:solidFill>
              <a:latin typeface="Arial" pitchFamily="34" charset="0"/>
              <a:cs typeface="Arial" pitchFamily="34" charset="0"/>
            </a:endParaRPr>
          </a:p>
        </p:txBody>
      </p:sp>
      <p:sp>
        <p:nvSpPr>
          <p:cNvPr id="5" name="Горизонтальный свиток 4"/>
          <p:cNvSpPr/>
          <p:nvPr/>
        </p:nvSpPr>
        <p:spPr>
          <a:xfrm>
            <a:off x="611560" y="3284984"/>
            <a:ext cx="7416824" cy="324036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Gut, streng, elektronisch, kraftvoll, rhytmisch, schön, dynamisch, leise, schnell, bewegt,geistlich, laut, leicht, ernst, modern, klassisch</a:t>
            </a:r>
            <a:endParaRPr lang="ru-RU" sz="3200" dirty="0"/>
          </a:p>
        </p:txBody>
      </p:sp>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Autofit/>
          </a:bodyPr>
          <a:lstStyle/>
          <a:p>
            <a:pPr algn="ctr"/>
            <a:r>
              <a:rPr lang="en-US" sz="4000" b="1" dirty="0" smtClean="0">
                <a:solidFill>
                  <a:srgbClr val="FF00FF"/>
                </a:solidFill>
                <a:latin typeface="Monotype Corsiva" pitchFamily="66" charset="0"/>
              </a:rPr>
              <a:t>Welche Instrumenten können Sie nennen?</a:t>
            </a:r>
            <a:endParaRPr lang="ru-RU" sz="4000" b="1" dirty="0">
              <a:solidFill>
                <a:srgbClr val="FF00FF"/>
              </a:solidFill>
              <a:latin typeface="Monotype Corsiva" pitchFamily="66" charset="0"/>
            </a:endParaRPr>
          </a:p>
        </p:txBody>
      </p:sp>
      <p:pic>
        <p:nvPicPr>
          <p:cNvPr id="1026" name="Picture 2" descr="F:\Новая папка (2)\i[99].jpg"/>
          <p:cNvPicPr>
            <a:picLocks noGrp="1" noChangeAspect="1" noChangeArrowheads="1"/>
          </p:cNvPicPr>
          <p:nvPr>
            <p:ph idx="1"/>
          </p:nvPr>
        </p:nvPicPr>
        <p:blipFill>
          <a:blip r:embed="rId2" cstate="print"/>
          <a:srcRect/>
          <a:stretch>
            <a:fillRect/>
          </a:stretch>
        </p:blipFill>
        <p:spPr bwMode="auto">
          <a:xfrm>
            <a:off x="899592" y="1412776"/>
            <a:ext cx="1440160" cy="2160240"/>
          </a:xfrm>
          <a:prstGeom prst="rect">
            <a:avLst/>
          </a:prstGeom>
          <a:noFill/>
        </p:spPr>
      </p:pic>
      <p:sp>
        <p:nvSpPr>
          <p:cNvPr id="5" name="TextBox 4"/>
          <p:cNvSpPr txBox="1"/>
          <p:nvPr/>
        </p:nvSpPr>
        <p:spPr>
          <a:xfrm>
            <a:off x="971600" y="3645024"/>
            <a:ext cx="122413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Die Harfe</a:t>
            </a:r>
            <a:endParaRPr lang="ru-RU" sz="1600" dirty="0">
              <a:solidFill>
                <a:schemeClr val="bg1"/>
              </a:solidFill>
              <a:latin typeface="Arial" pitchFamily="34" charset="0"/>
              <a:cs typeface="Arial" pitchFamily="34" charset="0"/>
            </a:endParaRPr>
          </a:p>
        </p:txBody>
      </p:sp>
      <p:pic>
        <p:nvPicPr>
          <p:cNvPr id="1027" name="Picture 3" descr="F:\Новая папка (2)\CAIJY709.jpg"/>
          <p:cNvPicPr>
            <a:picLocks noChangeAspect="1" noChangeArrowheads="1"/>
          </p:cNvPicPr>
          <p:nvPr/>
        </p:nvPicPr>
        <p:blipFill>
          <a:blip r:embed="rId3" cstate="print"/>
          <a:srcRect/>
          <a:stretch>
            <a:fillRect/>
          </a:stretch>
        </p:blipFill>
        <p:spPr bwMode="auto">
          <a:xfrm>
            <a:off x="3635896" y="1412776"/>
            <a:ext cx="1296144" cy="2139305"/>
          </a:xfrm>
          <a:prstGeom prst="rect">
            <a:avLst/>
          </a:prstGeom>
          <a:noFill/>
        </p:spPr>
      </p:pic>
      <p:sp>
        <p:nvSpPr>
          <p:cNvPr id="7" name="TextBox 6"/>
          <p:cNvSpPr txBox="1"/>
          <p:nvPr/>
        </p:nvSpPr>
        <p:spPr>
          <a:xfrm>
            <a:off x="3707904" y="3645024"/>
            <a:ext cx="122413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Die Gitarre</a:t>
            </a:r>
            <a:endParaRPr lang="ru-RU" sz="1600" dirty="0">
              <a:solidFill>
                <a:schemeClr val="bg1"/>
              </a:solidFill>
              <a:latin typeface="Arial" pitchFamily="34" charset="0"/>
              <a:cs typeface="Arial" pitchFamily="34" charset="0"/>
            </a:endParaRPr>
          </a:p>
        </p:txBody>
      </p:sp>
      <p:pic>
        <p:nvPicPr>
          <p:cNvPr id="1029" name="Picture 5" descr="http://im7-tub.yandex.net/i?id=97124897-10"/>
          <p:cNvPicPr>
            <a:picLocks noChangeAspect="1" noChangeArrowheads="1"/>
          </p:cNvPicPr>
          <p:nvPr/>
        </p:nvPicPr>
        <p:blipFill>
          <a:blip r:embed="rId4" cstate="print"/>
          <a:srcRect/>
          <a:stretch>
            <a:fillRect/>
          </a:stretch>
        </p:blipFill>
        <p:spPr bwMode="auto">
          <a:xfrm>
            <a:off x="6084168" y="1412776"/>
            <a:ext cx="1368152" cy="2088232"/>
          </a:xfrm>
          <a:prstGeom prst="rect">
            <a:avLst/>
          </a:prstGeom>
          <a:noFill/>
        </p:spPr>
      </p:pic>
      <p:sp>
        <p:nvSpPr>
          <p:cNvPr id="9" name="TextBox 8"/>
          <p:cNvSpPr txBox="1"/>
          <p:nvPr/>
        </p:nvSpPr>
        <p:spPr>
          <a:xfrm>
            <a:off x="6228184" y="3573016"/>
            <a:ext cx="1152128"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Das Cello</a:t>
            </a:r>
            <a:endParaRPr lang="ru-RU" sz="1600" dirty="0">
              <a:solidFill>
                <a:schemeClr val="bg1"/>
              </a:solidFill>
              <a:latin typeface="Arial" pitchFamily="34" charset="0"/>
              <a:cs typeface="Arial" pitchFamily="34" charset="0"/>
            </a:endParaRPr>
          </a:p>
        </p:txBody>
      </p:sp>
      <p:pic>
        <p:nvPicPr>
          <p:cNvPr id="1031" name="Picture 7" descr="http://im2-tub.yandex.net/i?id=71099670-03"/>
          <p:cNvPicPr>
            <a:picLocks noChangeAspect="1" noChangeArrowheads="1"/>
          </p:cNvPicPr>
          <p:nvPr/>
        </p:nvPicPr>
        <p:blipFill>
          <a:blip r:embed="rId5" cstate="print"/>
          <a:srcRect/>
          <a:stretch>
            <a:fillRect/>
          </a:stretch>
        </p:blipFill>
        <p:spPr bwMode="auto">
          <a:xfrm>
            <a:off x="6156176" y="4149080"/>
            <a:ext cx="1440160" cy="2016224"/>
          </a:xfrm>
          <a:prstGeom prst="rect">
            <a:avLst/>
          </a:prstGeom>
          <a:noFill/>
        </p:spPr>
      </p:pic>
      <p:sp>
        <p:nvSpPr>
          <p:cNvPr id="11" name="TextBox 10"/>
          <p:cNvSpPr txBox="1"/>
          <p:nvPr/>
        </p:nvSpPr>
        <p:spPr>
          <a:xfrm>
            <a:off x="6300192" y="6237312"/>
            <a:ext cx="1152128"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Die Geige</a:t>
            </a:r>
            <a:endParaRPr lang="ru-RU" sz="1600" dirty="0">
              <a:solidFill>
                <a:schemeClr val="bg1"/>
              </a:solidFill>
              <a:latin typeface="Arial" pitchFamily="34" charset="0"/>
              <a:cs typeface="Arial" pitchFamily="34" charset="0"/>
            </a:endParaRPr>
          </a:p>
        </p:txBody>
      </p:sp>
      <p:pic>
        <p:nvPicPr>
          <p:cNvPr id="1033" name="Picture 9" descr="http://im7-tub.yandex.net/i?id=101390608-11"/>
          <p:cNvPicPr>
            <a:picLocks noChangeAspect="1" noChangeArrowheads="1"/>
          </p:cNvPicPr>
          <p:nvPr/>
        </p:nvPicPr>
        <p:blipFill>
          <a:blip r:embed="rId6" cstate="print"/>
          <a:srcRect/>
          <a:stretch>
            <a:fillRect/>
          </a:stretch>
        </p:blipFill>
        <p:spPr bwMode="auto">
          <a:xfrm>
            <a:off x="3275856" y="4149080"/>
            <a:ext cx="2088232" cy="1728192"/>
          </a:xfrm>
          <a:prstGeom prst="rect">
            <a:avLst/>
          </a:prstGeom>
          <a:noFill/>
        </p:spPr>
      </p:pic>
      <p:sp>
        <p:nvSpPr>
          <p:cNvPr id="13" name="TextBox 12"/>
          <p:cNvSpPr txBox="1"/>
          <p:nvPr/>
        </p:nvSpPr>
        <p:spPr>
          <a:xfrm>
            <a:off x="3563888" y="6237312"/>
            <a:ext cx="158417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Die Trommel</a:t>
            </a:r>
            <a:endParaRPr lang="ru-RU" sz="1600" dirty="0">
              <a:solidFill>
                <a:schemeClr val="bg1"/>
              </a:solidFill>
              <a:latin typeface="Arial" pitchFamily="34" charset="0"/>
              <a:cs typeface="Arial" pitchFamily="34" charset="0"/>
            </a:endParaRPr>
          </a:p>
        </p:txBody>
      </p:sp>
      <p:pic>
        <p:nvPicPr>
          <p:cNvPr id="1034" name="Picture 10" descr="F:\Новая папка (2)\CAG9CY3J.jpg"/>
          <p:cNvPicPr>
            <a:picLocks noChangeAspect="1" noChangeArrowheads="1"/>
          </p:cNvPicPr>
          <p:nvPr/>
        </p:nvPicPr>
        <p:blipFill>
          <a:blip r:embed="rId7" cstate="print"/>
          <a:srcRect/>
          <a:stretch>
            <a:fillRect/>
          </a:stretch>
        </p:blipFill>
        <p:spPr bwMode="auto">
          <a:xfrm>
            <a:off x="827584" y="4149080"/>
            <a:ext cx="1440160" cy="2088232"/>
          </a:xfrm>
          <a:prstGeom prst="rect">
            <a:avLst/>
          </a:prstGeom>
          <a:noFill/>
        </p:spPr>
      </p:pic>
      <p:sp>
        <p:nvSpPr>
          <p:cNvPr id="15" name="TextBox 14"/>
          <p:cNvSpPr txBox="1"/>
          <p:nvPr/>
        </p:nvSpPr>
        <p:spPr>
          <a:xfrm>
            <a:off x="827584" y="6309320"/>
            <a:ext cx="1440160" cy="307777"/>
          </a:xfrm>
          <a:prstGeom prst="rect">
            <a:avLst/>
          </a:prstGeom>
          <a:noFill/>
        </p:spPr>
        <p:txBody>
          <a:bodyPr wrap="square" rtlCol="0">
            <a:spAutoFit/>
          </a:bodyPr>
          <a:lstStyle/>
          <a:p>
            <a:pPr algn="ctr"/>
            <a:r>
              <a:rPr lang="en-US" sz="1400" dirty="0" smtClean="0">
                <a:solidFill>
                  <a:schemeClr val="bg1"/>
                </a:solidFill>
                <a:latin typeface="Arial" pitchFamily="34" charset="0"/>
                <a:cs typeface="Arial" pitchFamily="34" charset="0"/>
              </a:rPr>
              <a:t>Der Kontrabass</a:t>
            </a:r>
            <a:endParaRPr lang="ru-RU" sz="1400" dirty="0">
              <a:solidFill>
                <a:schemeClr val="bg1"/>
              </a:solidFill>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ox(i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ox(i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71600" y="2996952"/>
            <a:ext cx="1569660" cy="369332"/>
          </a:xfrm>
          <a:prstGeom prst="rect">
            <a:avLst/>
          </a:prstGeom>
        </p:spPr>
        <p:txBody>
          <a:bodyPr wrap="none">
            <a:spAutoFit/>
          </a:bodyPr>
          <a:lstStyle/>
          <a:p>
            <a:r>
              <a:rPr lang="en-US" dirty="0" smtClean="0">
                <a:solidFill>
                  <a:schemeClr val="bg1"/>
                </a:solidFill>
                <a:latin typeface="Arial" pitchFamily="34" charset="0"/>
                <a:cs typeface="Arial" pitchFamily="34" charset="0"/>
              </a:rPr>
              <a:t>Die Klarinette</a:t>
            </a:r>
            <a:endParaRPr lang="ru-RU" dirty="0"/>
          </a:p>
        </p:txBody>
      </p:sp>
      <p:pic>
        <p:nvPicPr>
          <p:cNvPr id="6" name="Picture 13" descr="F:\Новая папка (2)\CA4XGTWR.jpg"/>
          <p:cNvPicPr>
            <a:picLocks noChangeAspect="1" noChangeArrowheads="1"/>
          </p:cNvPicPr>
          <p:nvPr/>
        </p:nvPicPr>
        <p:blipFill>
          <a:blip r:embed="rId2" cstate="print"/>
          <a:srcRect/>
          <a:stretch>
            <a:fillRect/>
          </a:stretch>
        </p:blipFill>
        <p:spPr bwMode="auto">
          <a:xfrm>
            <a:off x="3347864" y="1052736"/>
            <a:ext cx="2016224" cy="1800200"/>
          </a:xfrm>
          <a:prstGeom prst="rect">
            <a:avLst/>
          </a:prstGeom>
          <a:noFill/>
        </p:spPr>
      </p:pic>
      <p:sp>
        <p:nvSpPr>
          <p:cNvPr id="7" name="TextBox 6"/>
          <p:cNvSpPr txBox="1"/>
          <p:nvPr/>
        </p:nvSpPr>
        <p:spPr>
          <a:xfrm>
            <a:off x="3563888" y="2996952"/>
            <a:ext cx="158417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Die Trompete</a:t>
            </a:r>
            <a:endParaRPr lang="ru-RU" sz="1600" dirty="0">
              <a:solidFill>
                <a:schemeClr val="bg1"/>
              </a:solidFill>
              <a:latin typeface="Arial" pitchFamily="34" charset="0"/>
              <a:cs typeface="Arial" pitchFamily="34" charset="0"/>
            </a:endParaRPr>
          </a:p>
        </p:txBody>
      </p:sp>
      <p:pic>
        <p:nvPicPr>
          <p:cNvPr id="8" name="Picture 16" descr="http://im3-tub.yandex.net/i?id=131061634-05"/>
          <p:cNvPicPr>
            <a:picLocks noChangeAspect="1" noChangeArrowheads="1"/>
          </p:cNvPicPr>
          <p:nvPr/>
        </p:nvPicPr>
        <p:blipFill>
          <a:blip r:embed="rId3" cstate="print"/>
          <a:srcRect/>
          <a:stretch>
            <a:fillRect/>
          </a:stretch>
        </p:blipFill>
        <p:spPr bwMode="auto">
          <a:xfrm>
            <a:off x="6156176" y="1196752"/>
            <a:ext cx="2088232" cy="1656184"/>
          </a:xfrm>
          <a:prstGeom prst="rect">
            <a:avLst/>
          </a:prstGeom>
          <a:noFill/>
        </p:spPr>
      </p:pic>
      <p:sp>
        <p:nvSpPr>
          <p:cNvPr id="9" name="TextBox 8"/>
          <p:cNvSpPr txBox="1"/>
          <p:nvPr/>
        </p:nvSpPr>
        <p:spPr>
          <a:xfrm>
            <a:off x="6300192" y="2996952"/>
            <a:ext cx="158417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Das Keyboard</a:t>
            </a:r>
            <a:endParaRPr lang="ru-RU" sz="1600" dirty="0">
              <a:solidFill>
                <a:schemeClr val="bg1"/>
              </a:solidFill>
              <a:latin typeface="Arial" pitchFamily="34" charset="0"/>
              <a:cs typeface="Arial" pitchFamily="34" charset="0"/>
            </a:endParaRPr>
          </a:p>
        </p:txBody>
      </p:sp>
      <p:pic>
        <p:nvPicPr>
          <p:cNvPr id="10" name="Picture 18" descr="http://im5-tub.yandex.net/i?id=29378283-13"/>
          <p:cNvPicPr>
            <a:picLocks noChangeAspect="1" noChangeArrowheads="1"/>
          </p:cNvPicPr>
          <p:nvPr/>
        </p:nvPicPr>
        <p:blipFill>
          <a:blip r:embed="rId4" cstate="print"/>
          <a:srcRect/>
          <a:stretch>
            <a:fillRect/>
          </a:stretch>
        </p:blipFill>
        <p:spPr bwMode="auto">
          <a:xfrm>
            <a:off x="899592" y="3573016"/>
            <a:ext cx="1728192" cy="2271887"/>
          </a:xfrm>
          <a:prstGeom prst="rect">
            <a:avLst/>
          </a:prstGeom>
          <a:noFill/>
        </p:spPr>
      </p:pic>
      <p:sp>
        <p:nvSpPr>
          <p:cNvPr id="11" name="TextBox 10"/>
          <p:cNvSpPr txBox="1"/>
          <p:nvPr/>
        </p:nvSpPr>
        <p:spPr>
          <a:xfrm>
            <a:off x="755576" y="5949280"/>
            <a:ext cx="2016224" cy="307777"/>
          </a:xfrm>
          <a:prstGeom prst="rect">
            <a:avLst/>
          </a:prstGeom>
          <a:noFill/>
        </p:spPr>
        <p:txBody>
          <a:bodyPr wrap="square" rtlCol="0">
            <a:spAutoFit/>
          </a:bodyPr>
          <a:lstStyle/>
          <a:p>
            <a:pPr algn="ctr"/>
            <a:r>
              <a:rPr lang="en-US" sz="1400" dirty="0" smtClean="0">
                <a:solidFill>
                  <a:schemeClr val="bg1"/>
                </a:solidFill>
                <a:latin typeface="Arial" pitchFamily="34" charset="0"/>
                <a:cs typeface="Arial" pitchFamily="34" charset="0"/>
              </a:rPr>
              <a:t>Die elektrische Gitarre</a:t>
            </a:r>
            <a:endParaRPr lang="ru-RU" sz="1400" dirty="0">
              <a:solidFill>
                <a:schemeClr val="bg1"/>
              </a:solidFill>
              <a:latin typeface="Arial" pitchFamily="34" charset="0"/>
              <a:cs typeface="Arial" pitchFamily="34" charset="0"/>
            </a:endParaRPr>
          </a:p>
        </p:txBody>
      </p:sp>
      <p:pic>
        <p:nvPicPr>
          <p:cNvPr id="22530" name="Picture 2" descr="F:\Новая папка (2)\CASZ692T.jpg"/>
          <p:cNvPicPr>
            <a:picLocks noChangeAspect="1" noChangeArrowheads="1"/>
          </p:cNvPicPr>
          <p:nvPr/>
        </p:nvPicPr>
        <p:blipFill>
          <a:blip r:embed="rId5" cstate="print"/>
          <a:srcRect/>
          <a:stretch>
            <a:fillRect/>
          </a:stretch>
        </p:blipFill>
        <p:spPr bwMode="auto">
          <a:xfrm>
            <a:off x="755576" y="1340768"/>
            <a:ext cx="1944216" cy="1512168"/>
          </a:xfrm>
          <a:prstGeom prst="rect">
            <a:avLst/>
          </a:prstGeom>
          <a:noFill/>
        </p:spPr>
      </p:pic>
      <p:pic>
        <p:nvPicPr>
          <p:cNvPr id="22533" name="Picture 5" descr="http://im7-tub.yandex.net/i?id=52127238-01"/>
          <p:cNvPicPr>
            <a:picLocks noChangeAspect="1" noChangeArrowheads="1"/>
          </p:cNvPicPr>
          <p:nvPr/>
        </p:nvPicPr>
        <p:blipFill>
          <a:blip r:embed="rId6" cstate="print"/>
          <a:srcRect/>
          <a:stretch>
            <a:fillRect/>
          </a:stretch>
        </p:blipFill>
        <p:spPr bwMode="auto">
          <a:xfrm>
            <a:off x="3347864" y="3573016"/>
            <a:ext cx="1872208" cy="2235697"/>
          </a:xfrm>
          <a:prstGeom prst="rect">
            <a:avLst/>
          </a:prstGeom>
          <a:noFill/>
        </p:spPr>
      </p:pic>
      <p:sp>
        <p:nvSpPr>
          <p:cNvPr id="15" name="TextBox 14"/>
          <p:cNvSpPr txBox="1"/>
          <p:nvPr/>
        </p:nvSpPr>
        <p:spPr>
          <a:xfrm>
            <a:off x="3419872" y="5877272"/>
            <a:ext cx="1728192"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Das Saxophon</a:t>
            </a:r>
            <a:endParaRPr lang="ru-RU" sz="1600" dirty="0">
              <a:solidFill>
                <a:schemeClr val="bg1"/>
              </a:solidFill>
              <a:latin typeface="Arial" pitchFamily="34" charset="0"/>
              <a:cs typeface="Arial" pitchFamily="34" charset="0"/>
            </a:endParaRPr>
          </a:p>
        </p:txBody>
      </p:sp>
      <p:pic>
        <p:nvPicPr>
          <p:cNvPr id="22535" name="Picture 7" descr="http://im3-tub.yandex.net/i?id=28250960-15"/>
          <p:cNvPicPr>
            <a:picLocks noChangeAspect="1" noChangeArrowheads="1"/>
          </p:cNvPicPr>
          <p:nvPr/>
        </p:nvPicPr>
        <p:blipFill>
          <a:blip r:embed="rId7" cstate="print"/>
          <a:srcRect/>
          <a:stretch>
            <a:fillRect/>
          </a:stretch>
        </p:blipFill>
        <p:spPr bwMode="auto">
          <a:xfrm>
            <a:off x="5580112" y="3717032"/>
            <a:ext cx="2880320" cy="2088232"/>
          </a:xfrm>
          <a:prstGeom prst="rect">
            <a:avLst/>
          </a:prstGeom>
          <a:noFill/>
        </p:spPr>
      </p:pic>
      <p:sp>
        <p:nvSpPr>
          <p:cNvPr id="17" name="TextBox 16"/>
          <p:cNvSpPr txBox="1"/>
          <p:nvPr/>
        </p:nvSpPr>
        <p:spPr>
          <a:xfrm>
            <a:off x="6084168" y="5877272"/>
            <a:ext cx="1944216" cy="338554"/>
          </a:xfrm>
          <a:prstGeom prst="rect">
            <a:avLst/>
          </a:prstGeom>
          <a:noFill/>
        </p:spPr>
        <p:txBody>
          <a:bodyPr wrap="square" rtlCol="0">
            <a:spAutoFit/>
          </a:bodyPr>
          <a:lstStyle/>
          <a:p>
            <a:pPr algn="ctr"/>
            <a:r>
              <a:rPr lang="en-US" sz="1600" dirty="0" smtClean="0">
                <a:solidFill>
                  <a:schemeClr val="bg1"/>
                </a:solidFill>
                <a:latin typeface="Arial" pitchFamily="34" charset="0"/>
                <a:cs typeface="Arial" pitchFamily="34" charset="0"/>
              </a:rPr>
              <a:t>Das Klavier</a:t>
            </a:r>
            <a:endParaRPr lang="ru-RU" sz="1600" dirty="0">
              <a:solidFill>
                <a:schemeClr val="bg1"/>
              </a:solidFill>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ox(i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15"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908720"/>
            <a:ext cx="8363272" cy="1512168"/>
          </a:xfrm>
        </p:spPr>
        <p:txBody>
          <a:bodyPr>
            <a:noAutofit/>
          </a:bodyPr>
          <a:lstStyle/>
          <a:p>
            <a:pPr algn="ctr"/>
            <a:r>
              <a:rPr lang="en-US" sz="3600" b="1" dirty="0" smtClean="0">
                <a:solidFill>
                  <a:srgbClr val="FF00FF"/>
                </a:solidFill>
                <a:latin typeface="Monotype Corsiva" pitchFamily="66" charset="0"/>
              </a:rPr>
              <a:t/>
            </a:r>
            <a:br>
              <a:rPr lang="en-US" sz="3600" b="1" dirty="0" smtClean="0">
                <a:solidFill>
                  <a:srgbClr val="FF00FF"/>
                </a:solidFill>
                <a:latin typeface="Monotype Corsiva" pitchFamily="66" charset="0"/>
              </a:rPr>
            </a:br>
            <a:r>
              <a:rPr lang="en-US" sz="3600" b="1" dirty="0" smtClean="0">
                <a:solidFill>
                  <a:srgbClr val="FF00FF"/>
                </a:solidFill>
                <a:latin typeface="Monotype Corsiva" pitchFamily="66" charset="0"/>
              </a:rPr>
              <a:t/>
            </a:r>
            <a:br>
              <a:rPr lang="en-US" sz="3600" b="1" dirty="0" smtClean="0">
                <a:solidFill>
                  <a:srgbClr val="FF00FF"/>
                </a:solidFill>
                <a:latin typeface="Monotype Corsiva" pitchFamily="66" charset="0"/>
              </a:rPr>
            </a:br>
            <a:r>
              <a:rPr lang="en-US" sz="3200" b="1" dirty="0" smtClean="0">
                <a:solidFill>
                  <a:srgbClr val="FF00FF"/>
                </a:solidFill>
                <a:latin typeface="Monotype Corsiva" pitchFamily="66" charset="0"/>
              </a:rPr>
              <a:t>Hören Sie bitte noch einige Musikstücke </a:t>
            </a:r>
            <a:r>
              <a:rPr lang="en-US" sz="3200" b="1" dirty="0" smtClean="0">
                <a:solidFill>
                  <a:srgbClr val="FF00FF"/>
                </a:solidFill>
                <a:latin typeface="Monotype Corsiva" pitchFamily="66" charset="0"/>
              </a:rPr>
              <a:t>verschiedener</a:t>
            </a:r>
            <a:r>
              <a:rPr lang="en-US" sz="3200" b="1" dirty="0" smtClean="0">
                <a:solidFill>
                  <a:srgbClr val="FF00FF"/>
                </a:solidFill>
                <a:latin typeface="Monotype Corsiva" pitchFamily="66" charset="0"/>
              </a:rPr>
              <a:t> </a:t>
            </a:r>
            <a:r>
              <a:rPr lang="en-US" sz="3200" b="1" dirty="0" smtClean="0">
                <a:solidFill>
                  <a:srgbClr val="FF00FF"/>
                </a:solidFill>
                <a:latin typeface="Monotype Corsiva" pitchFamily="66" charset="0"/>
              </a:rPr>
              <a:t>Musikrichtungen</a:t>
            </a:r>
            <a:r>
              <a:rPr lang="en-US" sz="3200" b="1" dirty="0" smtClean="0">
                <a:solidFill>
                  <a:srgbClr val="FF00FF"/>
                </a:solidFill>
                <a:latin typeface="Monotype Corsiva" pitchFamily="66" charset="0"/>
              </a:rPr>
              <a:t>. Welches Musikstück gehört zu welcher Richtung?</a:t>
            </a:r>
            <a:endParaRPr lang="ru-RU" sz="3200" b="1" dirty="0">
              <a:solidFill>
                <a:srgbClr val="FF00FF"/>
              </a:solidFill>
              <a:latin typeface="Monotype Corsiva" pitchFamily="66" charset="0"/>
            </a:endParaRPr>
          </a:p>
        </p:txBody>
      </p:sp>
      <p:sp>
        <p:nvSpPr>
          <p:cNvPr id="3" name="Содержимое 2"/>
          <p:cNvSpPr>
            <a:spLocks noGrp="1"/>
          </p:cNvSpPr>
          <p:nvPr>
            <p:ph idx="1"/>
          </p:nvPr>
        </p:nvSpPr>
        <p:spPr/>
        <p:txBody>
          <a:bodyPr>
            <a:normAutofit fontScale="85000" lnSpcReduction="20000"/>
          </a:bodyPr>
          <a:lstStyle/>
          <a:p>
            <a:pPr>
              <a:buNone/>
            </a:pPr>
            <a:r>
              <a:rPr lang="en-US" dirty="0" smtClean="0"/>
              <a:t>                     </a:t>
            </a:r>
          </a:p>
          <a:p>
            <a:pPr>
              <a:buNone/>
            </a:pPr>
            <a:r>
              <a:rPr lang="en-US" dirty="0" smtClean="0"/>
              <a:t>                   </a:t>
            </a:r>
          </a:p>
          <a:p>
            <a:pPr>
              <a:buNone/>
            </a:pPr>
            <a:r>
              <a:rPr lang="en-US" dirty="0" smtClean="0"/>
              <a:t>                       Volksmusik                                Klassische Musik</a:t>
            </a:r>
          </a:p>
          <a:p>
            <a:pPr>
              <a:buNone/>
            </a:pPr>
            <a:endParaRPr lang="en-US" dirty="0" smtClean="0"/>
          </a:p>
          <a:p>
            <a:pPr>
              <a:buNone/>
            </a:pPr>
            <a:r>
              <a:rPr lang="en-US" dirty="0" smtClean="0"/>
              <a:t>                   </a:t>
            </a:r>
          </a:p>
          <a:p>
            <a:pPr>
              <a:buNone/>
            </a:pPr>
            <a:r>
              <a:rPr lang="en-US" dirty="0" smtClean="0"/>
              <a:t>                        </a:t>
            </a:r>
          </a:p>
          <a:p>
            <a:pPr>
              <a:buNone/>
            </a:pPr>
            <a:r>
              <a:rPr lang="en-US" dirty="0" smtClean="0"/>
              <a:t>                      Heavymetal                                 Rap</a:t>
            </a:r>
          </a:p>
          <a:p>
            <a:pPr>
              <a:buNone/>
            </a:pPr>
            <a:endParaRPr lang="en-US" dirty="0" smtClean="0"/>
          </a:p>
          <a:p>
            <a:pPr>
              <a:buNone/>
            </a:pPr>
            <a:endParaRPr lang="en-US" dirty="0" smtClean="0"/>
          </a:p>
          <a:p>
            <a:pPr>
              <a:buNone/>
            </a:pPr>
            <a:endParaRPr lang="en-US" dirty="0" smtClean="0"/>
          </a:p>
          <a:p>
            <a:pPr>
              <a:buNone/>
            </a:pPr>
            <a:r>
              <a:rPr lang="en-US" dirty="0" smtClean="0"/>
              <a:t>                      Jazz                                               Pop</a:t>
            </a:r>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ru-RU" dirty="0"/>
          </a:p>
        </p:txBody>
      </p:sp>
      <p:sp>
        <p:nvSpPr>
          <p:cNvPr id="5" name="Блок-схема: узел 4"/>
          <p:cNvSpPr/>
          <p:nvPr/>
        </p:nvSpPr>
        <p:spPr>
          <a:xfrm>
            <a:off x="1187624" y="2492896"/>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5</a:t>
            </a:r>
            <a:endParaRPr lang="ru-RU" sz="2800" dirty="0"/>
          </a:p>
        </p:txBody>
      </p:sp>
      <p:sp>
        <p:nvSpPr>
          <p:cNvPr id="7" name="Блок-схема: узел 6"/>
          <p:cNvSpPr/>
          <p:nvPr/>
        </p:nvSpPr>
        <p:spPr>
          <a:xfrm>
            <a:off x="1187624" y="5085184"/>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2</a:t>
            </a:r>
            <a:endParaRPr lang="ru-RU" sz="2800" dirty="0"/>
          </a:p>
        </p:txBody>
      </p:sp>
      <p:sp>
        <p:nvSpPr>
          <p:cNvPr id="8" name="Блок-схема: узел 7"/>
          <p:cNvSpPr/>
          <p:nvPr/>
        </p:nvSpPr>
        <p:spPr>
          <a:xfrm>
            <a:off x="1187624" y="3789040"/>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6</a:t>
            </a:r>
            <a:endParaRPr lang="ru-RU" sz="2800" dirty="0"/>
          </a:p>
        </p:txBody>
      </p:sp>
      <p:sp>
        <p:nvSpPr>
          <p:cNvPr id="9" name="Блок-схема: узел 8"/>
          <p:cNvSpPr/>
          <p:nvPr/>
        </p:nvSpPr>
        <p:spPr>
          <a:xfrm>
            <a:off x="4788024" y="2492896"/>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3</a:t>
            </a:r>
            <a:endParaRPr lang="ru-RU" sz="2800" dirty="0"/>
          </a:p>
        </p:txBody>
      </p:sp>
      <p:sp>
        <p:nvSpPr>
          <p:cNvPr id="10" name="Блок-схема: узел 9"/>
          <p:cNvSpPr/>
          <p:nvPr/>
        </p:nvSpPr>
        <p:spPr>
          <a:xfrm>
            <a:off x="4788024" y="3789040"/>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1</a:t>
            </a:r>
            <a:endParaRPr lang="ru-RU" sz="2800" dirty="0"/>
          </a:p>
        </p:txBody>
      </p:sp>
      <p:sp>
        <p:nvSpPr>
          <p:cNvPr id="11" name="Блок-схема: узел 10"/>
          <p:cNvSpPr/>
          <p:nvPr/>
        </p:nvSpPr>
        <p:spPr>
          <a:xfrm>
            <a:off x="4788024" y="5013176"/>
            <a:ext cx="648072" cy="6480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4</a:t>
            </a:r>
            <a:endParaRPr lang="ru-RU" sz="2800"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iterate type="lt">
                                    <p:tmPct val="0"/>
                                  </p:iterate>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linds(horizont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linds(horizont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blinds(horizontal)">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blinds(horizontal)">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blinds(horizontal)">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blinds(horizontal)">
                                      <p:cBhvr>
                                        <p:cTn id="3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2564904"/>
            <a:ext cx="8305800" cy="1143000"/>
          </a:xfrm>
        </p:spPr>
        <p:txBody>
          <a:bodyPr>
            <a:noAutofit/>
          </a:bodyPr>
          <a:lstStyle/>
          <a:p>
            <a:pPr algn="ctr"/>
            <a:r>
              <a:rPr lang="en-US" sz="8800" b="1" dirty="0" smtClean="0">
                <a:solidFill>
                  <a:srgbClr val="FFFF00"/>
                </a:solidFill>
                <a:latin typeface="Monotype Corsiva" pitchFamily="66" charset="0"/>
                <a:hlinkClick r:id="rId2" action="ppaction://hlinkpres?slideindex=1&amp;slidetitle="/>
              </a:rPr>
              <a:t>Moderne Musik</a:t>
            </a:r>
            <a:endParaRPr lang="ru-RU" sz="8800" b="1" dirty="0">
              <a:solidFill>
                <a:srgbClr val="FFFF00"/>
              </a:solidFill>
              <a:latin typeface="Monotype Corsiva" pitchFamily="66" charset="0"/>
            </a:endParaRPr>
          </a:p>
        </p:txBody>
      </p:sp>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712"/>
            <a:ext cx="8229600" cy="1224136"/>
          </a:xfrm>
        </p:spPr>
        <p:txBody>
          <a:bodyPr>
            <a:normAutofit fontScale="90000"/>
          </a:bodyPr>
          <a:lstStyle/>
          <a:p>
            <a:pPr algn="ctr"/>
            <a:r>
              <a:rPr lang="en-US" dirty="0" smtClean="0">
                <a:solidFill>
                  <a:srgbClr val="FF00FF"/>
                </a:solidFill>
                <a:latin typeface="Monotype Corsiva" pitchFamily="66" charset="0"/>
              </a:rPr>
              <a:t/>
            </a:r>
            <a:br>
              <a:rPr lang="en-US" dirty="0" smtClean="0">
                <a:solidFill>
                  <a:srgbClr val="FF00FF"/>
                </a:solidFill>
                <a:latin typeface="Monotype Corsiva" pitchFamily="66" charset="0"/>
              </a:rPr>
            </a:br>
            <a:r>
              <a:rPr lang="en-US" dirty="0" smtClean="0">
                <a:solidFill>
                  <a:srgbClr val="FF00FF"/>
                </a:solidFill>
                <a:latin typeface="Monotype Corsiva" pitchFamily="66" charset="0"/>
              </a:rPr>
              <a:t>Die deutsche Gruppe </a:t>
            </a:r>
            <a:br>
              <a:rPr lang="en-US" dirty="0" smtClean="0">
                <a:solidFill>
                  <a:srgbClr val="FF00FF"/>
                </a:solidFill>
                <a:latin typeface="Monotype Corsiva" pitchFamily="66" charset="0"/>
              </a:rPr>
            </a:br>
            <a:r>
              <a:rPr lang="en-US" dirty="0" smtClean="0">
                <a:solidFill>
                  <a:srgbClr val="FF00FF"/>
                </a:solidFill>
                <a:latin typeface="Monotype Corsiva" pitchFamily="66" charset="0"/>
              </a:rPr>
              <a:t>“</a:t>
            </a:r>
            <a:r>
              <a:rPr lang="en-US" dirty="0" smtClean="0">
                <a:solidFill>
                  <a:srgbClr val="FF00FF"/>
                </a:solidFill>
                <a:latin typeface="Monotype Corsiva" pitchFamily="66" charset="0"/>
              </a:rPr>
              <a:t>Münchner</a:t>
            </a:r>
            <a:r>
              <a:rPr lang="en-US" dirty="0" smtClean="0">
                <a:solidFill>
                  <a:srgbClr val="FF00FF"/>
                </a:solidFill>
                <a:latin typeface="Monotype Corsiva" pitchFamily="66" charset="0"/>
              </a:rPr>
              <a:t> Freicheit”</a:t>
            </a:r>
            <a:endParaRPr lang="ru-RU" dirty="0">
              <a:solidFill>
                <a:srgbClr val="FF00FF"/>
              </a:solidFill>
              <a:latin typeface="Monotype Corsiva" pitchFamily="66" charset="0"/>
            </a:endParaRPr>
          </a:p>
        </p:txBody>
      </p:sp>
      <p:pic>
        <p:nvPicPr>
          <p:cNvPr id="16" name="Содержимое 15" descr="http://im5-tub.yandex.net/i?id=6235029-15">
            <a:hlinkClick r:id="rId2"/>
          </p:cNvPr>
          <p:cNvPicPr>
            <a:picLocks noGrp="1"/>
          </p:cNvPicPr>
          <p:nvPr>
            <p:ph idx="1"/>
          </p:nvPr>
        </p:nvPicPr>
        <p:blipFill>
          <a:blip r:embed="rId3" cstate="print"/>
          <a:srcRect/>
          <a:stretch>
            <a:fillRect/>
          </a:stretch>
        </p:blipFill>
        <p:spPr bwMode="auto">
          <a:xfrm>
            <a:off x="3347864" y="2204864"/>
            <a:ext cx="2136797" cy="2967608"/>
          </a:xfrm>
          <a:prstGeom prst="rect">
            <a:avLst/>
          </a:prstGeom>
          <a:noFill/>
          <a:ln w="9525">
            <a:noFill/>
            <a:miter lim="800000"/>
            <a:headEnd/>
            <a:tailEnd/>
          </a:ln>
        </p:spPr>
      </p:pic>
      <p:pic>
        <p:nvPicPr>
          <p:cNvPr id="17" name="Рисунок 16" descr="http://im7-tub.yandex.net/i?id=137658592-12">
            <a:hlinkClick r:id="rId4"/>
          </p:cNvPr>
          <p:cNvPicPr/>
          <p:nvPr/>
        </p:nvPicPr>
        <p:blipFill>
          <a:blip r:embed="rId5" cstate="print"/>
          <a:srcRect/>
          <a:stretch>
            <a:fillRect/>
          </a:stretch>
        </p:blipFill>
        <p:spPr bwMode="auto">
          <a:xfrm>
            <a:off x="6948264" y="2276872"/>
            <a:ext cx="1585714" cy="1296144"/>
          </a:xfrm>
          <a:prstGeom prst="rect">
            <a:avLst/>
          </a:prstGeom>
          <a:noFill/>
          <a:ln w="9525">
            <a:noFill/>
            <a:miter lim="800000"/>
            <a:headEnd/>
            <a:tailEnd/>
          </a:ln>
        </p:spPr>
      </p:pic>
      <p:pic>
        <p:nvPicPr>
          <p:cNvPr id="18" name="Рисунок 17" descr="http://im4-tub.yandex.net/i?id=56495656-09">
            <a:hlinkClick r:id="rId6"/>
          </p:cNvPr>
          <p:cNvPicPr/>
          <p:nvPr/>
        </p:nvPicPr>
        <p:blipFill>
          <a:blip r:embed="rId7" cstate="print"/>
          <a:srcRect/>
          <a:stretch>
            <a:fillRect/>
          </a:stretch>
        </p:blipFill>
        <p:spPr bwMode="auto">
          <a:xfrm>
            <a:off x="323528" y="2276872"/>
            <a:ext cx="1584176" cy="1368152"/>
          </a:xfrm>
          <a:prstGeom prst="rect">
            <a:avLst/>
          </a:prstGeom>
          <a:noFill/>
          <a:ln w="9525">
            <a:noFill/>
            <a:miter lim="800000"/>
            <a:headEnd/>
            <a:tailEnd/>
          </a:ln>
        </p:spPr>
      </p:pic>
      <p:pic>
        <p:nvPicPr>
          <p:cNvPr id="19" name="Рисунок 18" descr="http://im6-tub.yandex.net/i?id=98785764-07">
            <a:hlinkClick r:id="rId8"/>
          </p:cNvPr>
          <p:cNvPicPr/>
          <p:nvPr/>
        </p:nvPicPr>
        <p:blipFill>
          <a:blip r:embed="rId9" cstate="print"/>
          <a:srcRect/>
          <a:stretch>
            <a:fillRect/>
          </a:stretch>
        </p:blipFill>
        <p:spPr bwMode="auto">
          <a:xfrm>
            <a:off x="6012160" y="4221088"/>
            <a:ext cx="1656184" cy="1368152"/>
          </a:xfrm>
          <a:prstGeom prst="rect">
            <a:avLst/>
          </a:prstGeom>
          <a:noFill/>
          <a:ln w="9525">
            <a:noFill/>
            <a:miter lim="800000"/>
            <a:headEnd/>
            <a:tailEnd/>
          </a:ln>
        </p:spPr>
      </p:pic>
      <p:pic>
        <p:nvPicPr>
          <p:cNvPr id="20" name="Рисунок 19" descr="http://im8-tub.yandex.net/i?id=29176311-09">
            <a:hlinkClick r:id="rId10"/>
          </p:cNvPr>
          <p:cNvPicPr/>
          <p:nvPr/>
        </p:nvPicPr>
        <p:blipFill>
          <a:blip r:embed="rId11" cstate="print"/>
          <a:srcRect/>
          <a:stretch>
            <a:fillRect/>
          </a:stretch>
        </p:blipFill>
        <p:spPr bwMode="auto">
          <a:xfrm>
            <a:off x="1115616" y="4221088"/>
            <a:ext cx="1728192" cy="1368152"/>
          </a:xfrm>
          <a:prstGeom prst="rect">
            <a:avLst/>
          </a:prstGeom>
          <a:noFill/>
          <a:ln w="9525">
            <a:noFill/>
            <a:miter lim="800000"/>
            <a:headEnd/>
            <a:tailEnd/>
          </a:ln>
        </p:spPr>
      </p:pic>
      <p:pic>
        <p:nvPicPr>
          <p:cNvPr id="21" name="Рисунок 20" descr="http://im3-tub.yandex.net/i?id=71160610-06">
            <a:hlinkClick r:id="rId12"/>
          </p:cNvPr>
          <p:cNvPicPr/>
          <p:nvPr/>
        </p:nvPicPr>
        <p:blipFill>
          <a:blip r:embed="rId13" cstate="print"/>
          <a:srcRect/>
          <a:stretch>
            <a:fillRect/>
          </a:stretch>
        </p:blipFill>
        <p:spPr bwMode="auto">
          <a:xfrm>
            <a:off x="3707904" y="5445224"/>
            <a:ext cx="1512168" cy="1224136"/>
          </a:xfrm>
          <a:prstGeom prst="rect">
            <a:avLst/>
          </a:prstGeom>
          <a:noFill/>
          <a:ln w="9525">
            <a:noFill/>
            <a:miter lim="800000"/>
            <a:headEnd/>
            <a:tailEnd/>
          </a:ln>
        </p:spPr>
      </p:pic>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rmAutofit fontScale="90000"/>
          </a:bodyPr>
          <a:lstStyle/>
          <a:p>
            <a:pPr algn="ctr"/>
            <a:r>
              <a:rPr lang="en-US" dirty="0" smtClean="0">
                <a:solidFill>
                  <a:srgbClr val="FF00FF"/>
                </a:solidFill>
                <a:latin typeface="Monotype Corsiva" pitchFamily="66" charset="0"/>
              </a:rPr>
              <a:t>Ich will dich erleben.</a:t>
            </a:r>
            <a:endParaRPr lang="ru-RU" dirty="0">
              <a:solidFill>
                <a:srgbClr val="FF00FF"/>
              </a:solidFill>
              <a:latin typeface="Monotype Corsiva" pitchFamily="66" charset="0"/>
            </a:endParaRPr>
          </a:p>
        </p:txBody>
      </p:sp>
      <p:sp>
        <p:nvSpPr>
          <p:cNvPr id="3" name="Содержимое 2"/>
          <p:cNvSpPr>
            <a:spLocks noGrp="1"/>
          </p:cNvSpPr>
          <p:nvPr>
            <p:ph idx="1"/>
          </p:nvPr>
        </p:nvSpPr>
        <p:spPr>
          <a:xfrm>
            <a:off x="467544" y="1340768"/>
            <a:ext cx="8229600" cy="4317112"/>
          </a:xfrm>
        </p:spPr>
        <p:txBody>
          <a:bodyPr/>
          <a:lstStyle/>
          <a:p>
            <a:pPr>
              <a:buNone/>
            </a:pPr>
            <a:r>
              <a:rPr lang="en-US" dirty="0" smtClean="0">
                <a:latin typeface="Monotype Corsiva" pitchFamily="66" charset="0"/>
              </a:rPr>
              <a:t>Musik: Kemmler/Löhr                                  Text: Zauner/Strobel</a:t>
            </a:r>
            <a:endParaRPr lang="en-US" sz="2000" dirty="0" smtClean="0">
              <a:solidFill>
                <a:schemeClr val="bg1"/>
              </a:solidFill>
              <a:latin typeface="Arial" pitchFamily="34" charset="0"/>
              <a:cs typeface="Arial" pitchFamily="34" charset="0"/>
            </a:endParaRPr>
          </a:p>
          <a:p>
            <a:pPr>
              <a:buNone/>
            </a:pPr>
            <a:endParaRPr lang="en-US" sz="1800" dirty="0" smtClean="0">
              <a:solidFill>
                <a:schemeClr val="bg1"/>
              </a:solidFill>
              <a:latin typeface="Arial" pitchFamily="34" charset="0"/>
              <a:cs typeface="Arial" pitchFamily="34" charset="0"/>
            </a:endParaRPr>
          </a:p>
          <a:p>
            <a:pPr>
              <a:lnSpc>
                <a:spcPct val="150000"/>
              </a:lnSpc>
              <a:buNone/>
            </a:pPr>
            <a:r>
              <a:rPr lang="en-US" sz="1800" dirty="0" smtClean="0">
                <a:solidFill>
                  <a:schemeClr val="bg1"/>
                </a:solidFill>
                <a:latin typeface="Arial" pitchFamily="34" charset="0"/>
                <a:cs typeface="Arial" pitchFamily="34" charset="0"/>
              </a:rPr>
              <a:t>Ich will dich erleben, (du bist             ), von jedem Zwang befreit</a:t>
            </a:r>
          </a:p>
          <a:p>
            <a:pPr>
              <a:lnSpc>
                <a:spcPct val="150000"/>
              </a:lnSpc>
              <a:buNone/>
            </a:pPr>
            <a:r>
              <a:rPr lang="en-US" sz="1800" dirty="0" smtClean="0">
                <a:solidFill>
                  <a:schemeClr val="bg1"/>
                </a:solidFill>
                <a:latin typeface="Arial" pitchFamily="34" charset="0"/>
                <a:cs typeface="Arial" pitchFamily="34" charset="0"/>
              </a:rPr>
              <a:t>Etwas fühlen, (man vergisst nie              ), ich bin dazu bereit.</a:t>
            </a:r>
          </a:p>
          <a:p>
            <a:pPr>
              <a:lnSpc>
                <a:spcPct val="150000"/>
              </a:lnSpc>
              <a:buNone/>
            </a:pPr>
            <a:r>
              <a:rPr lang="en-US" sz="1800" dirty="0" smtClean="0">
                <a:solidFill>
                  <a:schemeClr val="bg1"/>
                </a:solidFill>
                <a:latin typeface="Arial" pitchFamily="34" charset="0"/>
                <a:cs typeface="Arial" pitchFamily="34" charset="0"/>
              </a:rPr>
              <a:t>Ich glaube daran, (ich gehe auch                 ), (ich  tu' immer              ),</a:t>
            </a:r>
          </a:p>
          <a:p>
            <a:pPr>
              <a:lnSpc>
                <a:spcPct val="150000"/>
              </a:lnSpc>
              <a:buNone/>
            </a:pPr>
            <a:r>
              <a:rPr lang="en-US" sz="1800" dirty="0" smtClean="0">
                <a:solidFill>
                  <a:schemeClr val="bg1"/>
                </a:solidFill>
                <a:latin typeface="Arial" pitchFamily="34" charset="0"/>
                <a:cs typeface="Arial" pitchFamily="34" charset="0"/>
              </a:rPr>
              <a:t>Ich will Liebe ohne zu bereu’n, einfach leben und bei dir sein.</a:t>
            </a:r>
          </a:p>
          <a:p>
            <a:pPr>
              <a:lnSpc>
                <a:spcPct val="150000"/>
              </a:lnSpc>
              <a:buNone/>
            </a:pPr>
            <a:r>
              <a:rPr lang="en-US" sz="1800" dirty="0" smtClean="0">
                <a:solidFill>
                  <a:schemeClr val="bg1"/>
                </a:solidFill>
                <a:latin typeface="Arial" pitchFamily="34" charset="0"/>
                <a:cs typeface="Arial" pitchFamily="34" charset="0"/>
              </a:rPr>
              <a:t>Ich glaube daran, (ich gehe auch                 ), (ich  tu' immer              ).</a:t>
            </a:r>
          </a:p>
          <a:p>
            <a:pPr>
              <a:lnSpc>
                <a:spcPct val="150000"/>
              </a:lnSpc>
              <a:buNone/>
            </a:pPr>
            <a:endParaRPr lang="en-US" sz="1800" dirty="0" smtClean="0">
              <a:solidFill>
                <a:schemeClr val="bg1"/>
              </a:solidFill>
              <a:latin typeface="Arial" pitchFamily="34" charset="0"/>
              <a:cs typeface="Arial" pitchFamily="34" charset="0"/>
            </a:endParaRPr>
          </a:p>
          <a:p>
            <a:pPr>
              <a:lnSpc>
                <a:spcPct val="150000"/>
              </a:lnSpc>
              <a:buNone/>
            </a:pPr>
            <a:endParaRPr lang="en-US" sz="1800" dirty="0" smtClean="0">
              <a:solidFill>
                <a:schemeClr val="bg1"/>
              </a:solidFill>
              <a:latin typeface="Arial" pitchFamily="34" charset="0"/>
              <a:cs typeface="Arial" pitchFamily="34" charset="0"/>
            </a:endParaRPr>
          </a:p>
          <a:p>
            <a:pPr>
              <a:lnSpc>
                <a:spcPct val="150000"/>
              </a:lnSpc>
              <a:buNone/>
            </a:pPr>
            <a:endParaRPr lang="en-US" sz="1800" dirty="0" smtClean="0">
              <a:solidFill>
                <a:schemeClr val="bg1"/>
              </a:solidFill>
              <a:latin typeface="Arial" pitchFamily="34" charset="0"/>
              <a:cs typeface="Arial" pitchFamily="34" charset="0"/>
            </a:endParaRPr>
          </a:p>
          <a:p>
            <a:pPr>
              <a:buNone/>
            </a:pPr>
            <a:endParaRPr lang="ru-RU" sz="1800" dirty="0">
              <a:solidFill>
                <a:schemeClr val="bg1"/>
              </a:solidFill>
              <a:latin typeface="Arial" pitchFamily="34" charset="0"/>
              <a:cs typeface="Arial" pitchFamily="34" charset="0"/>
            </a:endParaRPr>
          </a:p>
        </p:txBody>
      </p:sp>
      <p:sp>
        <p:nvSpPr>
          <p:cNvPr id="5" name="Овал 4"/>
          <p:cNvSpPr/>
          <p:nvPr/>
        </p:nvSpPr>
        <p:spPr>
          <a:xfrm>
            <a:off x="3491880" y="2204864"/>
            <a:ext cx="72008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Arial" pitchFamily="34" charset="0"/>
                <a:cs typeface="Arial" pitchFamily="34" charset="0"/>
                <a:hlinkClick r:id="rId2" action="ppaction://hlinksldjump"/>
              </a:rPr>
              <a:t>wie</a:t>
            </a:r>
            <a:endParaRPr lang="ru-RU" sz="1600" dirty="0">
              <a:solidFill>
                <a:schemeClr val="tx1"/>
              </a:solidFill>
              <a:latin typeface="Arial" pitchFamily="34" charset="0"/>
              <a:cs typeface="Arial" pitchFamily="34" charset="0"/>
            </a:endParaRPr>
          </a:p>
        </p:txBody>
      </p:sp>
      <p:sp>
        <p:nvSpPr>
          <p:cNvPr id="6" name="Овал 5">
            <a:hlinkClick r:id="rId3" action="ppaction://hlinkpres?slideindex=10&amp;slidetitle=Слайд 10"/>
          </p:cNvPr>
          <p:cNvSpPr/>
          <p:nvPr/>
        </p:nvSpPr>
        <p:spPr>
          <a:xfrm>
            <a:off x="3851920" y="2636912"/>
            <a:ext cx="72008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hlinkClick r:id="rId4" action="ppaction://hlinksldjump"/>
              </a:rPr>
              <a:t>was</a:t>
            </a:r>
            <a:endParaRPr lang="ru-RU" sz="1400" dirty="0">
              <a:solidFill>
                <a:schemeClr val="tx1"/>
              </a:solidFill>
              <a:latin typeface="Arial" pitchFamily="34" charset="0"/>
              <a:cs typeface="Arial" pitchFamily="34" charset="0"/>
            </a:endParaRPr>
          </a:p>
        </p:txBody>
      </p:sp>
      <p:sp>
        <p:nvSpPr>
          <p:cNvPr id="7" name="Овал 6"/>
          <p:cNvSpPr/>
          <p:nvPr/>
        </p:nvSpPr>
        <p:spPr>
          <a:xfrm>
            <a:off x="3923928" y="3140968"/>
            <a:ext cx="936104"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hlinkClick r:id="rId5" action="ppaction://hlinksldjump"/>
              </a:rPr>
              <a:t>wohin</a:t>
            </a:r>
            <a:endParaRPr lang="ru-RU" sz="1400" dirty="0">
              <a:solidFill>
                <a:schemeClr val="tx1"/>
              </a:solidFill>
              <a:latin typeface="Arial" pitchFamily="34" charset="0"/>
              <a:cs typeface="Arial" pitchFamily="34" charset="0"/>
            </a:endParaRPr>
          </a:p>
        </p:txBody>
      </p:sp>
      <p:sp>
        <p:nvSpPr>
          <p:cNvPr id="8" name="Овал 7"/>
          <p:cNvSpPr/>
          <p:nvPr/>
        </p:nvSpPr>
        <p:spPr>
          <a:xfrm>
            <a:off x="6660232" y="3068960"/>
            <a:ext cx="72008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hlinkClick r:id="rId5" action="ppaction://hlinksldjump"/>
              </a:rPr>
              <a:t>was</a:t>
            </a:r>
            <a:endParaRPr lang="ru-RU" sz="1400" dirty="0">
              <a:solidFill>
                <a:schemeClr val="tx1"/>
              </a:solidFill>
              <a:latin typeface="Arial" pitchFamily="34" charset="0"/>
              <a:cs typeface="Arial" pitchFamily="34" charset="0"/>
            </a:endParaRPr>
          </a:p>
        </p:txBody>
      </p:sp>
      <p:sp>
        <p:nvSpPr>
          <p:cNvPr id="9" name="Овал 8"/>
          <p:cNvSpPr/>
          <p:nvPr/>
        </p:nvSpPr>
        <p:spPr>
          <a:xfrm>
            <a:off x="3923928" y="4077072"/>
            <a:ext cx="936104"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hlinkClick r:id="rId5" action="ppaction://hlinksldjump"/>
              </a:rPr>
              <a:t>wohin</a:t>
            </a:r>
            <a:endParaRPr lang="ru-RU" sz="1400" dirty="0">
              <a:solidFill>
                <a:schemeClr val="tx1"/>
              </a:solidFill>
              <a:latin typeface="Arial" pitchFamily="34" charset="0"/>
              <a:cs typeface="Arial" pitchFamily="34" charset="0"/>
            </a:endParaRPr>
          </a:p>
        </p:txBody>
      </p:sp>
      <p:sp>
        <p:nvSpPr>
          <p:cNvPr id="10" name="Овал 9"/>
          <p:cNvSpPr/>
          <p:nvPr/>
        </p:nvSpPr>
        <p:spPr>
          <a:xfrm>
            <a:off x="6660232" y="4077072"/>
            <a:ext cx="72008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hlinkClick r:id="rId5" action="ppaction://hlinksldjump"/>
              </a:rPr>
              <a:t>was</a:t>
            </a:r>
            <a:endParaRPr lang="ru-RU" sz="1400" dirty="0">
              <a:solidFill>
                <a:schemeClr val="tx1"/>
              </a:solidFill>
              <a:latin typeface="Arial" pitchFamily="34" charset="0"/>
              <a:cs typeface="Arial" pitchFamily="34" charset="0"/>
            </a:endParaRPr>
          </a:p>
        </p:txBody>
      </p:sp>
    </p:spTree>
  </p:cSld>
  <p:clrMapOvr>
    <a:masterClrMapping/>
  </p:clrMapOvr>
  <p:transition>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602</TotalTime>
  <Words>888</Words>
  <Application>Microsoft Office PowerPoint</Application>
  <PresentationFormat>Экран (4:3)</PresentationFormat>
  <Paragraphs>147</Paragraphs>
  <Slides>22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Поток</vt:lpstr>
      <vt:lpstr>Musik in unserem Leben</vt:lpstr>
      <vt:lpstr>Was fällt Ihnen dazu ein? Welche Musikrichtungen gibt es?</vt:lpstr>
      <vt:lpstr>Welche Musik bevorzugen Sie? Warum?</vt:lpstr>
      <vt:lpstr>Welche Instrumenten können Sie nennen?</vt:lpstr>
      <vt:lpstr>Слайд 5</vt:lpstr>
      <vt:lpstr>  Hören Sie bitte noch einige Musikstücke verschiedener Musikrichtungen. Welches Musikstück gehört zu welcher Richtung?</vt:lpstr>
      <vt:lpstr>Moderne Musik</vt:lpstr>
      <vt:lpstr> Die deutsche Gruppe  “Münchner Freicheit”</vt:lpstr>
      <vt:lpstr>Ich will dich erleben.</vt:lpstr>
      <vt:lpstr>Слайд 10</vt:lpstr>
      <vt:lpstr>Klassische Musik</vt:lpstr>
      <vt:lpstr>Ratet: Von wem ist hier die Rede?</vt:lpstr>
      <vt:lpstr>Wählen Sie aus diesen Komponisten.</vt:lpstr>
      <vt:lpstr>Ratet: Von wem ist hier die Rede?</vt:lpstr>
      <vt:lpstr>Welche Rolle spielt Musik in unserem Leben? Warum?</vt:lpstr>
      <vt:lpstr>  “Die Musik  soll  das Feuer aus dem Herz der Leute schlagen”</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Musik in unserem Leben</dc:title>
  <cp:lastModifiedBy>Admin</cp:lastModifiedBy>
  <cp:revision>72</cp:revision>
  <dcterms:modified xsi:type="dcterms:W3CDTF">2006-12-31T23:28:12Z</dcterms:modified>
</cp:coreProperties>
</file>