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00"/>
    <a:srgbClr val="FF0066"/>
    <a:srgbClr val="FF3300"/>
    <a:srgbClr val="00CC00"/>
    <a:srgbClr val="FF6600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94" autoAdjust="0"/>
    <p:restoredTop sz="94660"/>
  </p:normalViewPr>
  <p:slideViewPr>
    <p:cSldViewPr>
      <p:cViewPr varScale="1">
        <p:scale>
          <a:sx n="76" d="100"/>
          <a:sy n="76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1-30T17:03:12.747" idx="1">
    <p:pos x="-994" y="-131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EE73-DE67-47B9-8225-626F9DBA9C9A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B2AC-4B9D-4B19-AE4F-51ED79C04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15E6-075D-4F2B-87C4-E5B55DA532B9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67A0-A924-407E-9F35-8C8D2F2FB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5E62-1E7B-4B12-A0E8-4DFB337504E3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9100-A622-47E9-9989-C78B7663A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FBEF-70DC-46C5-8D90-961866D8275D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F9B8-2A9B-4FAB-B7D9-70BF0786F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194D-A7CF-434D-8AF6-D6940D1CE8D5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A60B-6174-43D5-8ECE-26AE78586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CB3F-182B-492C-B04A-912EF4E437A5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F4C3-70A5-404E-93DC-6677A0DCB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C6F7-5079-4264-9F90-8A6081084A42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CFE1-2E24-4744-9246-464008A9F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DF65-F704-4FDA-A60B-911DE9CBBB9C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B654-253D-4E78-99C4-4DF126318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6851-EEDD-4D1C-A4E9-0ED0F53FEA35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F12C-BA71-4E22-9F5D-5823C4780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81A4-0966-423A-81B5-CA57E68B6221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9ABA-369F-4A6F-922F-ACD33DC2C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2A00-07E1-4D82-8291-A56B510F468B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47BC-18EC-480E-A2B1-DB75EDD3B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82835-30D9-4F19-B555-5C04B3DAC11C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A0BFE5-1113-42B8-873B-1E2E37043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79;&#1074;&#1091;&#1082;&#1080;%20&#1087;&#1088;&#1080;&#1088;&#1086;&#1076;&#1099;.mp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Кроссворд.</a:t>
            </a:r>
            <a:endParaRPr lang="ru-RU" sz="4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385763"/>
          <a:ext cx="7000875" cy="6413500"/>
        </p:xfrm>
        <a:graphic>
          <a:graphicData uri="http://schemas.openxmlformats.org/drawingml/2006/table">
            <a:tbl>
              <a:tblPr/>
              <a:tblGrid>
                <a:gridCol w="619261"/>
                <a:gridCol w="622898"/>
                <a:gridCol w="622898"/>
                <a:gridCol w="622898"/>
                <a:gridCol w="622898"/>
                <a:gridCol w="613200"/>
                <a:gridCol w="613200"/>
                <a:gridCol w="613200"/>
                <a:gridCol w="683489"/>
                <a:gridCol w="683489"/>
                <a:gridCol w="683489"/>
              </a:tblGrid>
              <a:tr h="454588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. 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1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8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и прир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153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C:\Documents and Settings\Иятта\Рабочий стол\природа\ltr-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0001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3300"/>
                </a:solidFill>
                <a:latin typeface="Calibri" pitchFamily="34" charset="0"/>
              </a:rPr>
              <a:t>    </a:t>
            </a:r>
            <a:r>
              <a:rPr lang="ru-RU" sz="6000" b="1">
                <a:solidFill>
                  <a:srgbClr val="FF0066"/>
                </a:solidFill>
                <a:latin typeface="Calibri" pitchFamily="34" charset="0"/>
              </a:rPr>
              <a:t>Леса умеренного пояса.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00" numSld="999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ПРИРОДНЫЕ ЗОНЫ ЗЕМЛИ.</a:t>
            </a:r>
            <a:endParaRPr lang="ru-RU" sz="40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7" name="Picture 3" descr="D:\Карта природных зо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428750"/>
            <a:ext cx="6929438" cy="5038725"/>
          </a:xfrm>
          <a:ln w="3175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Лесная зона.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1643063"/>
            <a:ext cx="4038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Северная часть - хвойные леса, которые называют тайгой.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Users\User\Pictures\1263074310_f.jpg"/>
          <p:cNvPicPr>
            <a:picLocks noChangeAspect="1" noChangeArrowheads="1"/>
          </p:cNvPicPr>
          <p:nvPr/>
        </p:nvPicPr>
        <p:blipFill>
          <a:blip r:embed="rId3"/>
          <a:srcRect r="1563" b="6735"/>
          <a:stretch>
            <a:fillRect/>
          </a:stretch>
        </p:blipFill>
        <p:spPr bwMode="auto">
          <a:xfrm>
            <a:off x="285750" y="3071813"/>
            <a:ext cx="4143375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488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Южная часть – лиственные леса, среди которых выделяют смешанные и широколистные леса.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4" descr="C:\Users\User\Pictures\4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85875"/>
            <a:ext cx="414337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3643338" cy="64294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Хвойные леса.</a:t>
            </a:r>
            <a:endParaRPr lang="ru-RU" sz="48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13" y="1214438"/>
            <a:ext cx="4857751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хвойных лесах, господствуют ель и сосна. Под смыкающимися кронами царит полумрак, в нижнем ярусе растут мхи, лишайники, разнотравье, густой папоротник и ягодные кустарники - брусника, черника, голубика.</a:t>
            </a:r>
          </a:p>
        </p:txBody>
      </p:sp>
      <p:pic>
        <p:nvPicPr>
          <p:cNvPr id="5" name="Содержимое 4" descr="таёжный ле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3143250"/>
            <a:ext cx="4310063" cy="32321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8000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Лиственные  леса.</a:t>
            </a:r>
            <a:endParaRPr lang="ru-RU" sz="4800" b="1" dirty="0">
              <a:ln w="18000">
                <a:solidFill>
                  <a:srgbClr val="003300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Содержимое 7" descr="смешанный лес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3214688"/>
            <a:ext cx="4038600" cy="29289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600200"/>
            <a:ext cx="4500563" cy="4329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смешанных лесах растут высокие сосны и ели, ниже - дубы, липы, клёны, берёзы, вязы. Под кустарниковым ярусом, образованным малиной, калиной, шиповником, боярышником, растут кустарнички, травы, мхи и лишайники.</a:t>
            </a:r>
            <a:r>
              <a:rPr lang="ru-RU" smtClean="0"/>
              <a:t> 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2325" y="31194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500063"/>
            <a:ext cx="5500688" cy="6072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широколиственных лесах растут дубы, буки, грабы и липы. В Европе встречаются ясень, клён, вяз. Подлесок образован кустарниками - лещиной, бересклетом, жимолостью лесной. В густом и высоком травяном покрове европейских широколиственных лесов господствуют сныть, копытень, медуница, осока, хохлатки, ветреница, подснежник, пролеска, гусиный лук.</a:t>
            </a:r>
          </a:p>
        </p:txBody>
      </p:sp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3571875"/>
            <a:ext cx="3500437" cy="23574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User\Pictures\9_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638550"/>
            <a:ext cx="3429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Работа в группах.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1 группа – зона хвойных лесов Евразии.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2 группа – зона лиственных лесов Евразии.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3 группа – зона хвойных лесов Северной Америки.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4 группа – зона лиственных лесов Северной Америки.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224</Words>
  <Application>Microsoft Office PowerPoint</Application>
  <PresentationFormat>Экран (4:3)</PresentationFormat>
  <Paragraphs>88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2010-01-25T16:48:52Z</dcterms:created>
  <dcterms:modified xsi:type="dcterms:W3CDTF">2011-03-10T13:11:48Z</dcterms:modified>
</cp:coreProperties>
</file>