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9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FC5A6F-FF0E-4782-B07E-5941D757C969}" type="datetimeFigureOut">
              <a:rPr lang="ru-RU"/>
              <a:pPr>
                <a:defRPr/>
              </a:pPr>
              <a:t>26.03.2011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BE32E-233A-47B7-979B-8FB2DCB07B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942D0-5D47-45FD-BD03-ABD90B5E2008}" type="datetimeFigureOut">
              <a:rPr lang="ru-RU"/>
              <a:pPr>
                <a:defRPr/>
              </a:pPr>
              <a:t>26.03.2011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A5FB0-AE1C-4BF0-AC14-D7A1B5FD30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8A47D3-53F2-452D-9400-D902A548BD05}" type="datetimeFigureOut">
              <a:rPr lang="ru-RU"/>
              <a:pPr>
                <a:defRPr/>
              </a:pPr>
              <a:t>26.03.2011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AE3BA-A26D-4FD3-8177-F4946A21D8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950863-7693-4290-BA59-CCE4C73FF2C8}" type="datetimeFigureOut">
              <a:rPr lang="ru-RU"/>
              <a:pPr>
                <a:defRPr/>
              </a:pPr>
              <a:t>26.03.2011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1CB7C-30E8-48E7-9924-92CBE8AFE5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C8B65-CF98-49B3-84F7-6109A7AEBE6B}" type="datetimeFigureOut">
              <a:rPr lang="ru-RU"/>
              <a:pPr>
                <a:defRPr/>
              </a:pPr>
              <a:t>26.03.2011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AC45E4-9C53-4A48-A053-5E4B6B189C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84627-E14E-4263-9C68-35D20CADEDCB}" type="datetimeFigureOut">
              <a:rPr lang="ru-RU"/>
              <a:pPr>
                <a:defRPr/>
              </a:pPr>
              <a:t>26.03.2011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E3CFD1-4509-4B5F-BE77-B79F3770F8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825A6-1738-4A49-8568-BAFCBE0A4DF4}" type="datetimeFigureOut">
              <a:rPr lang="ru-RU"/>
              <a:pPr>
                <a:defRPr/>
              </a:pPr>
              <a:t>26.03.2011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62A363-AE12-49AA-96A6-E9FABE03B7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73EC64-8105-4568-A4B4-8082230BF124}" type="datetimeFigureOut">
              <a:rPr lang="ru-RU"/>
              <a:pPr>
                <a:defRPr/>
              </a:pPr>
              <a:t>26.03.2011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9CCEF6-24D2-42CF-90E4-D5A4C634ED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D3553-F402-4CDD-BFB7-7F99DC240291}" type="datetimeFigureOut">
              <a:rPr lang="ru-RU"/>
              <a:pPr>
                <a:defRPr/>
              </a:pPr>
              <a:t>26.03.2011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F4BD2-5E9D-44CF-B80B-0F3B86B9A0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A9DE16-26C5-4C9C-B021-4970D7D6B933}" type="datetimeFigureOut">
              <a:rPr lang="ru-RU"/>
              <a:pPr>
                <a:defRPr/>
              </a:pPr>
              <a:t>26.03.2011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4AD560-ED80-4F19-BB14-DBCBE0A8A4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F51415-D8AE-4274-B540-7BBA45245143}" type="datetimeFigureOut">
              <a:rPr lang="ru-RU"/>
              <a:pPr>
                <a:defRPr/>
              </a:pPr>
              <a:t>26.03.2011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DB0008-BBD2-4296-A299-1960A63DD4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4B6D9DE-0C9A-4390-902D-C9E6A5EE263E}" type="datetimeFigureOut">
              <a:rPr lang="ru-RU"/>
              <a:pPr>
                <a:defRPr/>
              </a:pPr>
              <a:t>26.03.2011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721B10B-43DF-4739-AFAA-7493045B71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/>
          </p:cNvSpPr>
          <p:nvPr>
            <p:ph type="ctrTitle" idx="4294967295"/>
          </p:nvPr>
        </p:nvSpPr>
        <p:spPr>
          <a:xfrm>
            <a:off x="685800" y="431800"/>
            <a:ext cx="7772400" cy="3167063"/>
          </a:xfrm>
        </p:spPr>
        <p:txBody>
          <a:bodyPr/>
          <a:lstStyle/>
          <a:p>
            <a:r>
              <a:rPr lang="ru-RU" sz="4200" smtClean="0"/>
              <a:t>Примеры выполненных детьми работ по теме</a:t>
            </a:r>
            <a:br>
              <a:rPr lang="ru-RU" sz="4200" smtClean="0"/>
            </a:br>
            <a:endParaRPr lang="ru-RU" sz="4200" smtClean="0"/>
          </a:p>
        </p:txBody>
      </p:sp>
      <p:sp>
        <p:nvSpPr>
          <p:cNvPr id="3" name="Rectangle 3"/>
          <p:cNvSpPr>
            <a:spLocks noGrp="1"/>
          </p:cNvSpPr>
          <p:nvPr>
            <p:ph type="subTitle" idx="4294967295"/>
          </p:nvPr>
        </p:nvSpPr>
        <p:spPr>
          <a:xfrm>
            <a:off x="5292725" y="3902075"/>
            <a:ext cx="3603625" cy="2681288"/>
          </a:xfrm>
        </p:spPr>
        <p:txBody>
          <a:bodyPr rtlCol="0">
            <a:normAutofit/>
          </a:bodyPr>
          <a:lstStyle/>
          <a:p>
            <a:pPr marL="0" indent="0" algn="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3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Подготовили:</a:t>
            </a:r>
          </a:p>
          <a:p>
            <a:pPr marL="0" indent="0" algn="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3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Алябьева </a:t>
            </a:r>
          </a:p>
          <a:p>
            <a:pPr marL="0" indent="0" algn="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3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Ирина Александровна</a:t>
            </a:r>
          </a:p>
          <a:p>
            <a:pPr marL="0" indent="0" algn="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3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</a:t>
            </a:r>
          </a:p>
          <a:p>
            <a:pPr marL="0" indent="0" algn="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3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Алябьева </a:t>
            </a:r>
          </a:p>
          <a:p>
            <a:pPr marL="0" indent="0" algn="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3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Тамара Васильевна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36748" y="1928802"/>
            <a:ext cx="8070501" cy="1977000"/>
          </a:xfrm>
          <a:prstGeom prst="rect">
            <a:avLst/>
          </a:prstGeom>
          <a:noFill/>
        </p:spPr>
        <p:txBody>
          <a:bodyPr lIns="190040" tIns="95020" rIns="190040" bIns="9502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800" b="1" spc="104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n-lt"/>
              </a:rPr>
              <a:t>«Изготовление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800" b="1" spc="104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n-lt"/>
              </a:rPr>
              <a:t> макета деревни»</a:t>
            </a:r>
            <a:endParaRPr lang="ru-RU" sz="58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accent6">
                  <a:lumMod val="40000"/>
                  <a:lumOff val="60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"/>
          <p:cNvPicPr preferRelativeResize="0">
            <a:picLocks noChangeArrowheads="1"/>
          </p:cNvPicPr>
          <p:nvPr/>
        </p:nvPicPr>
        <p:blipFill>
          <a:blip r:embed="rId2" cstate="print">
            <a:lum bright="-10000" contrast="10000"/>
          </a:blip>
          <a:srcRect l="7141" t="10246" r="17856" b="7702"/>
          <a:stretch>
            <a:fillRect/>
          </a:stretch>
        </p:blipFill>
        <p:spPr bwMode="auto">
          <a:xfrm>
            <a:off x="0" y="0"/>
            <a:ext cx="8895481" cy="6858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  <a:effectLst>
            <a:softEdge rad="317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icture"/>
          <p:cNvPicPr preferRelativeResize="0">
            <a:picLocks noChangeArrowheads="1"/>
          </p:cNvPicPr>
          <p:nvPr/>
        </p:nvPicPr>
        <p:blipFill>
          <a:blip r:embed="rId2" cstate="print">
            <a:lum/>
          </a:blip>
          <a:srcRect l="5870" t="8597" r="10598" b="15497"/>
          <a:stretch>
            <a:fillRect/>
          </a:stretch>
        </p:blipFill>
        <p:spPr bwMode="auto">
          <a:xfrm>
            <a:off x="-1" y="0"/>
            <a:ext cx="9144000" cy="6858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  <a:effectLst>
            <a:softEdge rad="31750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icture"/>
          <p:cNvPicPr preferRelativeResize="0">
            <a:picLocks noChangeArrowheads="1"/>
          </p:cNvPicPr>
          <p:nvPr/>
        </p:nvPicPr>
        <p:blipFill>
          <a:blip r:embed="rId2" cstate="print"/>
          <a:srcRect l="2718" r="2718" b="29140"/>
          <a:stretch>
            <a:fillRect/>
          </a:stretch>
        </p:blipFill>
        <p:spPr bwMode="auto">
          <a:xfrm>
            <a:off x="0" y="114766"/>
            <a:ext cx="9039597" cy="53649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  <a:effectLst>
            <a:softEdge rad="317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picture"/>
          <p:cNvPicPr preferRelativeResize="0">
            <a:picLocks noChangeArrowheads="1"/>
          </p:cNvPicPr>
          <p:nvPr/>
        </p:nvPicPr>
        <p:blipFill>
          <a:blip r:embed="rId2" cstate="print"/>
          <a:srcRect t="4910" r="8593" b="26697"/>
          <a:stretch>
            <a:fillRect/>
          </a:stretch>
        </p:blipFill>
        <p:spPr bwMode="auto">
          <a:xfrm>
            <a:off x="-1" y="274086"/>
            <a:ext cx="9144000" cy="615208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  <a:effectLst>
            <a:softEdge rad="317500"/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picture"/>
          <p:cNvPicPr preferRelativeResize="0">
            <a:picLocks noChangeArrowheads="1"/>
          </p:cNvPicPr>
          <p:nvPr/>
        </p:nvPicPr>
        <p:blipFill>
          <a:blip r:embed="rId2" cstate="print"/>
          <a:srcRect l="3492" t="5576" b="19289"/>
          <a:stretch>
            <a:fillRect/>
          </a:stretch>
        </p:blipFill>
        <p:spPr bwMode="auto">
          <a:xfrm>
            <a:off x="680866" y="747323"/>
            <a:ext cx="7929365" cy="425913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  <a:effectLst>
            <a:softEdge rad="127000"/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</Words>
  <PresentationFormat>Экран (4:3)</PresentationFormat>
  <Paragraphs>7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Calibri</vt:lpstr>
      <vt:lpstr>Arial</vt:lpstr>
      <vt:lpstr>Times New Roman</vt:lpstr>
      <vt:lpstr>Тема Office</vt:lpstr>
      <vt:lpstr>Примеры выполненных детьми работ по теме 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Примеры выполненных детьми работ по теме </dc:title>
  <dc:creator>Ира</dc:creator>
  <cp:lastModifiedBy>User</cp:lastModifiedBy>
  <cp:revision>1</cp:revision>
  <dcterms:created xsi:type="dcterms:W3CDTF">2011-01-29T05:02:45Z</dcterms:created>
  <dcterms:modified xsi:type="dcterms:W3CDTF">2011-03-26T19:06:21Z</dcterms:modified>
</cp:coreProperties>
</file>