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86" r:id="rId6"/>
    <p:sldId id="264" r:id="rId7"/>
    <p:sldId id="266" r:id="rId8"/>
    <p:sldId id="282" r:id="rId9"/>
    <p:sldId id="283" r:id="rId10"/>
    <p:sldId id="267" r:id="rId11"/>
    <p:sldId id="270" r:id="rId12"/>
    <p:sldId id="278" r:id="rId13"/>
    <p:sldId id="273" r:id="rId14"/>
    <p:sldId id="284" r:id="rId15"/>
    <p:sldId id="274" r:id="rId16"/>
    <p:sldId id="280" r:id="rId17"/>
    <p:sldId id="287" r:id="rId18"/>
    <p:sldId id="275" r:id="rId19"/>
    <p:sldId id="288" r:id="rId20"/>
    <p:sldId id="277" r:id="rId21"/>
    <p:sldId id="285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8E469-2781-41F3-93DF-BF72BA807E14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FAE3D-7DBF-4F59-A02B-8162AEFF8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DF96D-A806-445A-A770-1F7549541FAC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E2A12-F2A7-40DF-814A-F41CD4DE1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DA774-8AE8-4368-BD0D-D101F92A5EE0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19047-BB9E-4CCD-B07A-E36799BC9D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DCCB7-31E7-4DDA-94BB-2686BA495877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C91B6-BD7C-4CB3-94FE-DE9FEC62E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29DE9-F74B-4F68-94E8-53055B56EF81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CFC63-E4B6-4346-8ABA-DD7540F5B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2675A-CC0D-4484-9B5D-9FC8937D9B17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48256-7EC1-4035-A2F2-13E613974D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133B7-2BF3-4C56-944C-0A8FFA03AAF0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B066-1C34-46D2-8D07-63A1C3A41C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05C73-F104-410B-BBA3-AD1D52C4489F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CEFA7-1D0B-4E7F-AB6F-E6989F11D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66F4-42F9-4394-BF44-484CEE463376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A592A-2EB8-4035-9F90-AC7413695C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DAC1A-2AEA-4E52-BD48-316FDFDFE2AC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4355F-E2A9-4C29-B2DC-2B350ECEE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521DC-8D2E-4859-AE1D-847671A86798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40A9-C3EC-457C-A807-C51F63A017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37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FADBBD-6D59-4748-A41F-DD6FB5AEE5F2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71D2B9-03CD-48CF-8BFF-6374E00BC7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jpeg"/><Relationship Id="rId4" Type="http://schemas.openxmlformats.org/officeDocument/2006/relationships/package" Target="../embeddings/____________Microsoft_Office_PowerPoint11.pptx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upload.wikimedia.org/wikipedia/commons/8/83/Enisey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hyperlink" Target="http://ru.wikipedia.org/wiki/%D0%A4%D0%B0%D0%B9%D0%BB:YeniseySayano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Beldir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642938" y="3286125"/>
            <a:ext cx="7772400" cy="1470025"/>
          </a:xfrm>
        </p:spPr>
        <p:txBody>
          <a:bodyPr/>
          <a:lstStyle/>
          <a:p>
            <a:r>
              <a:rPr lang="ru-RU" smtClean="0"/>
              <a:t>Урок «Путешествие по реке Енисей»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00" y="4500563"/>
            <a:ext cx="2414588" cy="1752600"/>
          </a:xfrm>
        </p:spPr>
        <p:txBody>
          <a:bodyPr rtlCol="0">
            <a:normAutofit fontScale="475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Учитель начальных классов 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МОУ </a:t>
            </a:r>
            <a:r>
              <a:rPr lang="ru-RU" dirty="0" err="1" smtClean="0"/>
              <a:t>Сукпакской</a:t>
            </a:r>
            <a:r>
              <a:rPr lang="ru-RU" dirty="0" smtClean="0"/>
              <a:t> СОШ 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муниципального района 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«</a:t>
            </a:r>
            <a:r>
              <a:rPr lang="ru-RU" dirty="0" err="1" smtClean="0"/>
              <a:t>Кызылский</a:t>
            </a:r>
            <a:r>
              <a:rPr lang="ru-RU" dirty="0" smtClean="0"/>
              <a:t> </a:t>
            </a:r>
            <a:r>
              <a:rPr lang="ru-RU" dirty="0" err="1" smtClean="0"/>
              <a:t>кожуун</a:t>
            </a:r>
            <a:r>
              <a:rPr lang="ru-RU" dirty="0" smtClean="0"/>
              <a:t>»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Республики Тыва</a:t>
            </a:r>
            <a:endParaRPr lang="ru-RU" dirty="0"/>
          </a:p>
        </p:txBody>
      </p:sp>
      <p:pic>
        <p:nvPicPr>
          <p:cNvPr id="13315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357188"/>
            <a:ext cx="535781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14950" y="274638"/>
            <a:ext cx="3829050" cy="1143000"/>
          </a:xfrm>
        </p:spPr>
        <p:txBody>
          <a:bodyPr/>
          <a:lstStyle/>
          <a:p>
            <a:r>
              <a:rPr lang="ru-RU" smtClean="0"/>
              <a:t>Центр Азии</a:t>
            </a:r>
          </a:p>
        </p:txBody>
      </p:sp>
      <p:pic>
        <p:nvPicPr>
          <p:cNvPr id="22530" name="Picture 2" descr="C:\Documents and Settings\Учитель\Мои документы\предметы\Бухарова В.Н\памятники тувы\DSCF05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85725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Достопримечательности Кызыла</a:t>
            </a:r>
          </a:p>
        </p:txBody>
      </p:sp>
      <p:pic>
        <p:nvPicPr>
          <p:cNvPr id="23554" name="Picture 2" descr="C:\Documents and Settings\Учитель\Мои документы\предметы\Бухарова В.Н\памятники тувы\DSCF05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285875"/>
            <a:ext cx="3394075" cy="2809875"/>
          </a:xfrm>
        </p:spPr>
      </p:pic>
      <p:pic>
        <p:nvPicPr>
          <p:cNvPr id="23555" name="Picture 2" descr="C:\Documents and Settings\Учитель\Мои документы\предметы\Бухарова В.Н\памятники тувы\DSCF05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3500438"/>
            <a:ext cx="38036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C:\Documents and Settings\Учитель\Мои документы\предметы\Бухарова В.Н\памятники тувы\DSCF05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1500188"/>
            <a:ext cx="248285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C:\Documents and Settings\Учитель\Мои документы\предметы\Бухарова В.Н\памятники тувы\DSCF05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3786188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C:\Documents and Settings\Учитель\Мои документы\предметы\Бухарова В.Н\памятники тувы\DSCF057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8" y="1500188"/>
            <a:ext cx="2517775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C:\Documents and Settings\Учитель\Мои документы\предметы\Бухарова В.Н\памятники тувы\DSCF056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50" y="442912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286250" y="274638"/>
            <a:ext cx="4400550" cy="1143000"/>
          </a:xfrm>
        </p:spPr>
        <p:txBody>
          <a:bodyPr/>
          <a:lstStyle/>
          <a:p>
            <a:r>
              <a:rPr lang="ru-RU" smtClean="0"/>
              <a:t>Притоки Енисея</a:t>
            </a:r>
          </a:p>
        </p:txBody>
      </p:sp>
      <p:pic>
        <p:nvPicPr>
          <p:cNvPr id="24578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4143375"/>
            <a:ext cx="40703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285750"/>
            <a:ext cx="4022725" cy="2166938"/>
          </a:xfrm>
        </p:spPr>
      </p:pic>
      <p:pic>
        <p:nvPicPr>
          <p:cNvPr id="24580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643188"/>
            <a:ext cx="4572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mtClean="0"/>
              <a:t>Каскад</a:t>
            </a: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500188"/>
            <a:ext cx="6643688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Ангара и Байкал</a:t>
            </a:r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643063"/>
            <a:ext cx="39290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4000500"/>
            <a:ext cx="4052888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1143000"/>
            <a:ext cx="368617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3429000"/>
            <a:ext cx="2722563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Растительный мир</a:t>
            </a:r>
          </a:p>
        </p:txBody>
      </p:sp>
      <p:pic>
        <p:nvPicPr>
          <p:cNvPr id="27650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357313"/>
            <a:ext cx="2432050" cy="3065462"/>
          </a:xfrm>
        </p:spPr>
      </p:pic>
      <p:pic>
        <p:nvPicPr>
          <p:cNvPr id="27651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3643313"/>
            <a:ext cx="22860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00" y="1714500"/>
            <a:ext cx="14097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13" y="1357313"/>
            <a:ext cx="41275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571875"/>
            <a:ext cx="19446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Содержимое 3"/>
          <p:cNvPicPr>
            <a:picLocks noGr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14313"/>
            <a:ext cx="3357563" cy="3286125"/>
          </a:xfrm>
        </p:spPr>
      </p:pic>
      <p:pic>
        <p:nvPicPr>
          <p:cNvPr id="28674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4225" y="285750"/>
            <a:ext cx="3279775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2375" y="4000500"/>
            <a:ext cx="28416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3784600"/>
            <a:ext cx="205422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13" y="1143000"/>
            <a:ext cx="30734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63" y="3571875"/>
            <a:ext cx="364331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14688"/>
            <a:ext cx="10001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2928938"/>
            <a:ext cx="3673475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3643313"/>
            <a:ext cx="41529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500063"/>
            <a:ext cx="3214688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Животный мир</a:t>
            </a:r>
          </a:p>
        </p:txBody>
      </p:sp>
      <p:pic>
        <p:nvPicPr>
          <p:cNvPr id="30722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357313"/>
            <a:ext cx="3595688" cy="3727450"/>
          </a:xfrm>
        </p:spPr>
      </p:pic>
      <p:pic>
        <p:nvPicPr>
          <p:cNvPr id="30723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3733800"/>
            <a:ext cx="25273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285875"/>
            <a:ext cx="36322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38" y="4000500"/>
            <a:ext cx="3182937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814387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2" descr="C:\Documents and Settings\Учитель\Мои документы\предметы\Бухарова В.Н\памятники тувы\Фото1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14313"/>
            <a:ext cx="8215312" cy="616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14888" y="274638"/>
            <a:ext cx="4329112" cy="1143000"/>
          </a:xfrm>
        </p:spPr>
        <p:txBody>
          <a:bodyPr/>
          <a:lstStyle/>
          <a:p>
            <a:r>
              <a:rPr lang="ru-RU" smtClean="0"/>
              <a:t>Кроссворд </a:t>
            </a:r>
          </a:p>
        </p:txBody>
      </p:sp>
      <p:sp>
        <p:nvSpPr>
          <p:cNvPr id="1028" name="TextBox 5"/>
          <p:cNvSpPr txBox="1">
            <a:spLocks noChangeArrowheads="1"/>
          </p:cNvSpPr>
          <p:nvPr/>
        </p:nvSpPr>
        <p:spPr bwMode="auto">
          <a:xfrm>
            <a:off x="5000625" y="1643063"/>
            <a:ext cx="38131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По горизонтали:</a:t>
            </a:r>
          </a:p>
          <a:p>
            <a:r>
              <a:rPr lang="ru-RU">
                <a:latin typeface="Calibri" pitchFamily="34" charset="0"/>
              </a:rPr>
              <a:t>1. Дерево вечности.</a:t>
            </a:r>
          </a:p>
          <a:p>
            <a:r>
              <a:rPr lang="ru-RU">
                <a:latin typeface="Calibri" pitchFamily="34" charset="0"/>
              </a:rPr>
              <a:t>2. Естественный водопад с уступами.</a:t>
            </a:r>
          </a:p>
          <a:p>
            <a:r>
              <a:rPr lang="ru-RU">
                <a:latin typeface="Calibri" pitchFamily="34" charset="0"/>
              </a:rPr>
              <a:t>3. Экзотическое животное, которое </a:t>
            </a:r>
          </a:p>
          <a:p>
            <a:r>
              <a:rPr lang="ru-RU">
                <a:latin typeface="Calibri" pitchFamily="34" charset="0"/>
              </a:rPr>
              <a:t>напоминает бизона.</a:t>
            </a:r>
          </a:p>
          <a:p>
            <a:r>
              <a:rPr lang="ru-RU">
                <a:latin typeface="Calibri" pitchFamily="34" charset="0"/>
              </a:rPr>
              <a:t>4. Самая большая и сильная рыба </a:t>
            </a:r>
          </a:p>
          <a:p>
            <a:r>
              <a:rPr lang="ru-RU">
                <a:latin typeface="Calibri" pitchFamily="34" charset="0"/>
              </a:rPr>
              <a:t>в Енисее.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1000125" y="4500563"/>
            <a:ext cx="62738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По вертикали:</a:t>
            </a:r>
          </a:p>
          <a:p>
            <a:r>
              <a:rPr lang="ru-RU">
                <a:latin typeface="Calibri" pitchFamily="34" charset="0"/>
              </a:rPr>
              <a:t>1. Каскад, протяженность которого 6 км. Он имеет 6 ступеней.</a:t>
            </a:r>
          </a:p>
          <a:p>
            <a:r>
              <a:rPr lang="ru-RU">
                <a:latin typeface="Calibri" pitchFamily="34" charset="0"/>
              </a:rPr>
              <a:t>2. Животное из породы кошачьих.</a:t>
            </a:r>
          </a:p>
          <a:p>
            <a:r>
              <a:rPr lang="ru-RU">
                <a:latin typeface="Calibri" pitchFamily="34" charset="0"/>
              </a:rPr>
              <a:t>3. Другое название Улуг-Хема.</a:t>
            </a:r>
          </a:p>
          <a:p>
            <a:r>
              <a:rPr lang="ru-RU">
                <a:latin typeface="Calibri" pitchFamily="34" charset="0"/>
              </a:rPr>
              <a:t>4. Узкий проход между возвышенностями.</a:t>
            </a:r>
          </a:p>
        </p:txBody>
      </p:sp>
      <p:pic>
        <p:nvPicPr>
          <p:cNvPr id="1030" name="Picture 2" descr="C:\Documents and Settings\Учитель\Мои документы\предметы\Бухарова В.Н\памятники тувы\DSCF05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3" y="5357813"/>
            <a:ext cx="1731962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57250" y="571500"/>
          <a:ext cx="3962400" cy="3852863"/>
        </p:xfrm>
        <a:graphic>
          <a:graphicData uri="http://schemas.openxmlformats.org/presentationml/2006/ole">
            <p:oleObj spid="_x0000_s1026" name="Презентация" r:id="rId4" imgW="3962377" imgH="3852498" progId="">
              <p:embed/>
            </p:oleObj>
          </a:graphicData>
        </a:graphic>
      </p:graphicFrame>
      <p:pic>
        <p:nvPicPr>
          <p:cNvPr id="1031" name="Picture 1" descr="C:\Documents and Settings\Учитель\Мои документы\предметы\Бухарова В.Н\памятники тувы\DSCF047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14313"/>
            <a:ext cx="1946275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Домашнее задание</a:t>
            </a:r>
          </a:p>
        </p:txBody>
      </p:sp>
      <p:sp>
        <p:nvSpPr>
          <p:cNvPr id="34818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1 группа – издание буклета о растениях Республики Тыва</a:t>
            </a:r>
          </a:p>
          <a:p>
            <a:r>
              <a:rPr lang="ru-RU" smtClean="0"/>
              <a:t>2 группа – издание буклета о животных Республики Тыва</a:t>
            </a:r>
          </a:p>
          <a:p>
            <a:r>
              <a:rPr lang="ru-RU" smtClean="0"/>
              <a:t>3 группа – издание буклета «Путешествие по Енисею»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Работа по группам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857250"/>
            <a:ext cx="8229600" cy="57864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1 группа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Что такое гавань?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Что такое порог?</a:t>
            </a:r>
          </a:p>
          <a:p>
            <a:pPr indent="1722438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2 группа</a:t>
            </a:r>
          </a:p>
          <a:p>
            <a:pPr indent="1722438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Что такое каньон?</a:t>
            </a:r>
          </a:p>
          <a:p>
            <a:pPr indent="1722438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Что такое теснина?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3 группа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Что такое пролив?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Что такое каскад?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5363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286250"/>
            <a:ext cx="37861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2143125" y="274638"/>
            <a:ext cx="6543675" cy="1143000"/>
          </a:xfrm>
        </p:spPr>
        <p:txBody>
          <a:bodyPr/>
          <a:lstStyle/>
          <a:p>
            <a:r>
              <a:rPr lang="ru-RU" smtClean="0"/>
              <a:t>Правила для туриста</a:t>
            </a:r>
          </a:p>
        </p:txBody>
      </p:sp>
      <p:pic>
        <p:nvPicPr>
          <p:cNvPr id="16386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0" y="4500563"/>
            <a:ext cx="2071688" cy="1857375"/>
          </a:xfrm>
        </p:spPr>
      </p:pic>
      <p:pic>
        <p:nvPicPr>
          <p:cNvPr id="16387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857250"/>
            <a:ext cx="2147887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4357688"/>
            <a:ext cx="21050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6390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88" y="2714625"/>
            <a:ext cx="1928812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75" y="2143125"/>
            <a:ext cx="208121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Файл:Enisey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16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6" descr="http://upload.wikimedia.org/wikipedia/commons/thumb/6/62/YeniseySayano.jpg/300px-YeniseySayano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38" y="3000375"/>
            <a:ext cx="28575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Бий-Хем</a:t>
            </a:r>
          </a:p>
        </p:txBody>
      </p:sp>
      <p:pic>
        <p:nvPicPr>
          <p:cNvPr id="1843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285875"/>
            <a:ext cx="36734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Слияние Бий-Хема и Каа-Хема</a:t>
            </a:r>
          </a:p>
        </p:txBody>
      </p:sp>
      <p:pic>
        <p:nvPicPr>
          <p:cNvPr id="19458" name="Picture 2" descr="C:\Documents and Settings\Учитель\Мои документы\предметы\Бухарова В.Н\памятники тувы\DSCF05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143000"/>
            <a:ext cx="4891088" cy="3668713"/>
          </a:xfrm>
        </p:spPr>
      </p:pic>
      <p:pic>
        <p:nvPicPr>
          <p:cNvPr id="19459" name="Picture 2" descr="Слияние Большого Енисея и Малого Енисея в городе Кызыле">
            <a:hlinkClick r:id="rId3" tooltip="Слияние Большого Енисея и Малого Енисея в городе Кызыле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3286125"/>
            <a:ext cx="4357687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500063" y="6072188"/>
            <a:ext cx="1071562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карта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Содержимое 3"/>
          <p:cNvPicPr>
            <a:picLocks noGr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357188"/>
            <a:ext cx="7786687" cy="6000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mtClean="0"/>
              <a:t>Историческая справка</a:t>
            </a: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150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1143000"/>
            <a:ext cx="4470400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3197225"/>
            <a:ext cx="485775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145</Words>
  <Application>Microsoft Office PowerPoint</Application>
  <PresentationFormat>Экран (4:3)</PresentationFormat>
  <Paragraphs>45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Calibri</vt:lpstr>
      <vt:lpstr>Arial</vt:lpstr>
      <vt:lpstr>Тема Office</vt:lpstr>
      <vt:lpstr>Презентация</vt:lpstr>
      <vt:lpstr>Урок «Путешествие по реке Енисей»</vt:lpstr>
      <vt:lpstr>Слайд 2</vt:lpstr>
      <vt:lpstr>Работа по группам</vt:lpstr>
      <vt:lpstr>Правила для туриста</vt:lpstr>
      <vt:lpstr>Слайд 5</vt:lpstr>
      <vt:lpstr>Бий-Хем</vt:lpstr>
      <vt:lpstr>Слияние Бий-Хема и Каа-Хема</vt:lpstr>
      <vt:lpstr>Слайд 8</vt:lpstr>
      <vt:lpstr>Историческая справка</vt:lpstr>
      <vt:lpstr>Центр Азии</vt:lpstr>
      <vt:lpstr>Достопримечательности Кызыла</vt:lpstr>
      <vt:lpstr>Притоки Енисея</vt:lpstr>
      <vt:lpstr>Каскад</vt:lpstr>
      <vt:lpstr>Ангара и Байкал</vt:lpstr>
      <vt:lpstr>Растительный мир</vt:lpstr>
      <vt:lpstr>Слайд 16</vt:lpstr>
      <vt:lpstr>Слайд 17</vt:lpstr>
      <vt:lpstr>Животный мир</vt:lpstr>
      <vt:lpstr>Слайд 19</vt:lpstr>
      <vt:lpstr>Кроссворд </vt:lpstr>
      <vt:lpstr>Домашнее задание</vt:lpstr>
    </vt:vector>
  </TitlesOfParts>
  <Company>МОУ Сукпакская СОШ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Урок-путешествие «Карта без белых пятен»</dc:title>
  <dc:creator>Учитель</dc:creator>
  <cp:lastModifiedBy>User</cp:lastModifiedBy>
  <cp:revision>35</cp:revision>
  <dcterms:created xsi:type="dcterms:W3CDTF">2010-12-10T01:24:46Z</dcterms:created>
  <dcterms:modified xsi:type="dcterms:W3CDTF">2011-03-13T12:47:37Z</dcterms:modified>
</cp:coreProperties>
</file>