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4EA-79B9-486B-88CA-3083FD2EFEC8}" type="datetimeFigureOut">
              <a:rPr lang="ru-RU" smtClean="0"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6E19-7559-473F-908B-089D23612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4EA-79B9-486B-88CA-3083FD2EFEC8}" type="datetimeFigureOut">
              <a:rPr lang="ru-RU" smtClean="0"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6E19-7559-473F-908B-089D23612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4EA-79B9-486B-88CA-3083FD2EFEC8}" type="datetimeFigureOut">
              <a:rPr lang="ru-RU" smtClean="0"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6E19-7559-473F-908B-089D23612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4EA-79B9-486B-88CA-3083FD2EFEC8}" type="datetimeFigureOut">
              <a:rPr lang="ru-RU" smtClean="0"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6E19-7559-473F-908B-089D23612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4EA-79B9-486B-88CA-3083FD2EFEC8}" type="datetimeFigureOut">
              <a:rPr lang="ru-RU" smtClean="0"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6E19-7559-473F-908B-089D23612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4EA-79B9-486B-88CA-3083FD2EFEC8}" type="datetimeFigureOut">
              <a:rPr lang="ru-RU" smtClean="0"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6E19-7559-473F-908B-089D23612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4EA-79B9-486B-88CA-3083FD2EFEC8}" type="datetimeFigureOut">
              <a:rPr lang="ru-RU" smtClean="0"/>
              <a:t>17.01.2011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6E19-7559-473F-908B-089D23612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4EA-79B9-486B-88CA-3083FD2EFEC8}" type="datetimeFigureOut">
              <a:rPr lang="ru-RU" smtClean="0"/>
              <a:t>17.01.2011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6E19-7559-473F-908B-089D23612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4EA-79B9-486B-88CA-3083FD2EFEC8}" type="datetimeFigureOut">
              <a:rPr lang="ru-RU" smtClean="0"/>
              <a:t>17.01.2011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6E19-7559-473F-908B-089D23612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4EA-79B9-486B-88CA-3083FD2EFEC8}" type="datetimeFigureOut">
              <a:rPr lang="ru-RU" smtClean="0"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6E19-7559-473F-908B-089D23612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4EA-79B9-486B-88CA-3083FD2EFEC8}" type="datetimeFigureOut">
              <a:rPr lang="ru-RU" smtClean="0"/>
              <a:t>17.01.2011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6E19-7559-473F-908B-089D23612C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24EA-79B9-486B-88CA-3083FD2EFEC8}" type="datetimeFigureOut">
              <a:rPr lang="ru-RU" smtClean="0"/>
              <a:t>17.01.2011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D6E19-7559-473F-908B-089D23612C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91;&#1079;&#1099;&#1082;&#1072;%20&#1076;&#1083;&#1103;%20&#1092;&#1086;&#1085;&#1072;\&#1095;&#1072;&#1081;&#1082;&#1086;&#1074;&#1089;&#1082;&#1080;&#1081;%20&#1074;&#1072;&#1083;&#1100;&#1089;%20&#1094;&#1074;&#1077;&#1090;&#1086;&#1074;.mp3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/>
          <a:lstStyle/>
          <a:p>
            <a:r>
              <a:rPr lang="ru-RU" dirty="0" smtClean="0"/>
              <a:t>Презентация к уроку русского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00372"/>
            <a:ext cx="6400800" cy="3143272"/>
          </a:xfrm>
        </p:spPr>
        <p:txBody>
          <a:bodyPr/>
          <a:lstStyle/>
          <a:p>
            <a:r>
              <a:rPr lang="ru-RU" dirty="0" smtClean="0"/>
              <a:t>«Размышляем, фантазируем, рисуем…»</a:t>
            </a:r>
          </a:p>
          <a:p>
            <a:r>
              <a:rPr lang="ru-RU" dirty="0" smtClean="0"/>
              <a:t>4 класс. Программа «Гармония»</a:t>
            </a:r>
          </a:p>
          <a:p>
            <a:pPr algn="r"/>
            <a:r>
              <a:rPr lang="ru-RU" dirty="0" smtClean="0"/>
              <a:t>Учитель:</a:t>
            </a:r>
          </a:p>
          <a:p>
            <a:pPr algn="r"/>
            <a:r>
              <a:rPr lang="ru-RU" dirty="0" err="1" smtClean="0"/>
              <a:t>Лашук</a:t>
            </a:r>
            <a:r>
              <a:rPr lang="ru-RU" dirty="0" smtClean="0"/>
              <a:t> Лариса Афанасьевна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857916"/>
          </a:xfrm>
        </p:spPr>
        <p:txBody>
          <a:bodyPr/>
          <a:lstStyle/>
          <a:p>
            <a:r>
              <a:rPr lang="ru-RU" dirty="0" smtClean="0"/>
              <a:t>Белые снежинки, яркие звездочки, легкие пушинки, сверкающие огоньки, удивительные бабочки, резные лепестки, разноцветные зонтики, маленькие цветочки.</a:t>
            </a:r>
            <a:endParaRPr lang="ru-RU" dirty="0"/>
          </a:p>
        </p:txBody>
      </p:sp>
      <p:pic>
        <p:nvPicPr>
          <p:cNvPr id="7170" name="Picture 2" descr="F:\зима\iCAGWSM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429250"/>
            <a:ext cx="1314450" cy="1428750"/>
          </a:xfrm>
          <a:prstGeom prst="rect">
            <a:avLst/>
          </a:prstGeom>
          <a:noFill/>
        </p:spPr>
      </p:pic>
      <p:pic>
        <p:nvPicPr>
          <p:cNvPr id="7171" name="Picture 3" descr="F:\зима\iCAJKCH0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786322"/>
            <a:ext cx="1295400" cy="1428750"/>
          </a:xfrm>
          <a:prstGeom prst="rect">
            <a:avLst/>
          </a:prstGeom>
          <a:noFill/>
        </p:spPr>
      </p:pic>
      <p:pic>
        <p:nvPicPr>
          <p:cNvPr id="7172" name="Picture 4" descr="F:\зима\iCAJKCH0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86322"/>
            <a:ext cx="12954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ласс\Desktop\Новая папка (2)\епкнеагнщгшо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Летят, кружатся, сверкают, танцуют, резвятся, блестят, опускаются, играют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ласс\Desktop\Новая папка (2)\епкнеагнщгшо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ласс\Desktop\Новая папка (2)\епквнеагшщ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01607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F:\зима\724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зима\2541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52560" cy="6858000"/>
          </a:xfrm>
          <a:prstGeom prst="rect">
            <a:avLst/>
          </a:prstGeom>
          <a:noFill/>
        </p:spPr>
      </p:pic>
      <p:pic>
        <p:nvPicPr>
          <p:cNvPr id="6" name="чайковский вальс цветов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0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зима\438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/>
              <a:t>Размышляем, фантазируем, рисуем…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r>
              <a:rPr lang="en-US" dirty="0" smtClean="0"/>
              <a:t>[</a:t>
            </a:r>
            <a:r>
              <a:rPr lang="ru-RU" dirty="0" err="1" smtClean="0"/>
              <a:t>Вакрук</a:t>
            </a:r>
            <a:r>
              <a:rPr lang="ru-RU" dirty="0" smtClean="0"/>
              <a:t> пат</a:t>
            </a:r>
            <a:r>
              <a:rPr lang="en-US" dirty="0" smtClean="0"/>
              <a:t>’</a:t>
            </a:r>
            <a:r>
              <a:rPr lang="ru-RU" dirty="0" err="1" smtClean="0"/>
              <a:t>эмн</a:t>
            </a:r>
            <a:r>
              <a:rPr lang="en-US" dirty="0" smtClean="0"/>
              <a:t>’</a:t>
            </a:r>
            <a:r>
              <a:rPr lang="ru-RU" dirty="0" err="1" smtClean="0"/>
              <a:t>эла</a:t>
            </a:r>
            <a:r>
              <a:rPr lang="en-US" dirty="0" smtClean="0"/>
              <a:t>]</a:t>
            </a:r>
            <a:r>
              <a:rPr lang="ru-RU" dirty="0" smtClean="0"/>
              <a:t>. В воздухе закружился </a:t>
            </a:r>
            <a:r>
              <a:rPr lang="en-US" dirty="0" smtClean="0"/>
              <a:t>[</a:t>
            </a:r>
            <a:r>
              <a:rPr lang="ru-RU" dirty="0" err="1" smtClean="0"/>
              <a:t>сн</a:t>
            </a:r>
            <a:r>
              <a:rPr lang="en-US" dirty="0" smtClean="0"/>
              <a:t>’</a:t>
            </a:r>
            <a:r>
              <a:rPr lang="ru-RU" dirty="0" smtClean="0"/>
              <a:t>эк</a:t>
            </a:r>
            <a:r>
              <a:rPr lang="en-US" dirty="0" smtClean="0"/>
              <a:t>]</a:t>
            </a:r>
            <a:r>
              <a:rPr lang="ru-RU" dirty="0" smtClean="0"/>
              <a:t>. Небо и землю связали снежинки.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ru-RU" dirty="0" smtClean="0"/>
              <a:t>Вокруг потемнело. В воздухе закружился снег. В воздухе закружились снежинки.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зима\0_7c92_f65f895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зима\4167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97" y="0"/>
            <a:ext cx="9193097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зима\f_1390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зима\1264443438_picsdesktop.net_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Снежинки, звездочки, пушинки, огоньки, бабочки, лепестки, </a:t>
            </a:r>
            <a:r>
              <a:rPr lang="ru-RU" dirty="0" err="1" smtClean="0"/>
              <a:t>парашютики</a:t>
            </a:r>
            <a:r>
              <a:rPr lang="ru-RU" dirty="0" smtClean="0"/>
              <a:t>, зонтики, цветочки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зима\iCAGWSM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29250"/>
            <a:ext cx="1314450" cy="1428750"/>
          </a:xfrm>
          <a:prstGeom prst="rect">
            <a:avLst/>
          </a:prstGeom>
          <a:noFill/>
        </p:spPr>
      </p:pic>
      <p:pic>
        <p:nvPicPr>
          <p:cNvPr id="6147" name="Picture 3" descr="F:\зима\iCAJKCH0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429250"/>
            <a:ext cx="1295400" cy="1428750"/>
          </a:xfrm>
          <a:prstGeom prst="rect">
            <a:avLst/>
          </a:prstGeom>
          <a:noFill/>
        </p:spPr>
      </p:pic>
      <p:pic>
        <p:nvPicPr>
          <p:cNvPr id="6148" name="Picture 4" descr="F:\зима\iCAJKCH0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429250"/>
            <a:ext cx="1295400" cy="1428750"/>
          </a:xfrm>
          <a:prstGeom prst="rect">
            <a:avLst/>
          </a:prstGeom>
          <a:noFill/>
        </p:spPr>
      </p:pic>
      <p:pic>
        <p:nvPicPr>
          <p:cNvPr id="6149" name="Picture 5" descr="F:\зима\iCAMPHMY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2786058"/>
            <a:ext cx="1247775" cy="1266825"/>
          </a:xfrm>
          <a:prstGeom prst="rect">
            <a:avLst/>
          </a:prstGeom>
          <a:noFill/>
        </p:spPr>
      </p:pic>
      <p:pic>
        <p:nvPicPr>
          <p:cNvPr id="6150" name="Picture 6" descr="F:\зима\iCAVIO7D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496"/>
            <a:ext cx="1428750" cy="107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123</Words>
  <Application>Microsoft Office PowerPoint</Application>
  <PresentationFormat>Экран (4:3)</PresentationFormat>
  <Paragraphs>11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к уроку русского языка</vt:lpstr>
      <vt:lpstr>Размышляем, фантазируем, рисуем…</vt:lpstr>
      <vt:lpstr>[Вакрук пат’эмн’эла]. В воздухе закружился [сн’эк]. Небо и землю связали снежинки.</vt:lpstr>
      <vt:lpstr>Вокруг потемнело. В воздухе закружился снег. В воздухе закружились снежинки.</vt:lpstr>
      <vt:lpstr>Слайд 5</vt:lpstr>
      <vt:lpstr>Слайд 6</vt:lpstr>
      <vt:lpstr>Слайд 7</vt:lpstr>
      <vt:lpstr>Слайд 8</vt:lpstr>
      <vt:lpstr>Снежинки, звездочки, пушинки, огоньки, бабочки, лепестки, парашютики, зонтики, цветочки</vt:lpstr>
      <vt:lpstr>Белые снежинки, яркие звездочки, легкие пушинки, сверкающие огоньки, удивительные бабочки, резные лепестки, разноцветные зонтики, маленькие цветочки.</vt:lpstr>
      <vt:lpstr>Летят, кружатся, сверкают, танцуют, резвятся, блестят, опускаются, играют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русского языка</dc:title>
  <dc:creator>класс</dc:creator>
  <cp:lastModifiedBy>класс</cp:lastModifiedBy>
  <cp:revision>4</cp:revision>
  <dcterms:created xsi:type="dcterms:W3CDTF">2011-01-17T06:16:12Z</dcterms:created>
  <dcterms:modified xsi:type="dcterms:W3CDTF">2011-01-17T06:48:31Z</dcterms:modified>
</cp:coreProperties>
</file>