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3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89" autoAdjust="0"/>
  </p:normalViewPr>
  <p:slideViewPr>
    <p:cSldViewPr>
      <p:cViewPr varScale="1">
        <p:scale>
          <a:sx n="82" d="100"/>
          <a:sy n="82" d="100"/>
        </p:scale>
        <p:origin x="-101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H="1" flipV="1">
            <a:off x="8686799" y="6126163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28736"/>
            <a:ext cx="8115328" cy="4697427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Устно:</a:t>
            </a:r>
            <a:endParaRPr lang="ru-RU" sz="2400" dirty="0" smtClean="0"/>
          </a:p>
          <a:p>
            <a:r>
              <a:rPr lang="ru-RU" sz="2400" b="1" dirty="0" smtClean="0"/>
              <a:t>-</a:t>
            </a:r>
            <a:r>
              <a:rPr lang="ru-RU" sz="2400" dirty="0" smtClean="0"/>
              <a:t> Какие числа называются натуральными, целыми, рациональными?</a:t>
            </a:r>
          </a:p>
          <a:p>
            <a:r>
              <a:rPr lang="ru-RU" sz="2400" dirty="0" smtClean="0"/>
              <a:t>- Где вы в жизни встречаетесь с отрицательными и положительными числами? </a:t>
            </a:r>
          </a:p>
          <a:p>
            <a:r>
              <a:rPr lang="ru-RU" sz="2400" dirty="0" smtClean="0"/>
              <a:t>- Каким числом выражается увеличение величины, а каким уменьшение?</a:t>
            </a:r>
          </a:p>
          <a:p>
            <a:r>
              <a:rPr lang="ru-RU" sz="2400" dirty="0" smtClean="0"/>
              <a:t>- Используя равенства: а – в = а +( - в ) и а – (- в ) а + в, а*в + а*с = а(в + с), а также правила сложения рациональных чисел, умножения десятичных дробей</a:t>
            </a:r>
            <a:endParaRPr lang="ru-RU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 flipH="1" flipV="1">
            <a:off x="411481" y="6126163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pic>
        <p:nvPicPr>
          <p:cNvPr id="5" name="Содержимое 4" descr="E:\ЗАМАНОВА ДОК\Заманова Е.В\документы по ЭД\конкурс ЦИДО\10-11\Пичугина И.А\схема 1.pn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357166"/>
            <a:ext cx="7272534" cy="5908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G:\конкурс 3\Фото доски\схема 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571480"/>
            <a:ext cx="8095827" cy="56436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H="1" flipV="1">
            <a:off x="8686799" y="6126163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8115328" cy="4691063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- Правила умножения</a:t>
            </a:r>
            <a:r>
              <a:rPr lang="ru-RU" sz="2800" dirty="0" smtClean="0"/>
              <a:t> можно истолковать и таким образом:</a:t>
            </a:r>
          </a:p>
          <a:p>
            <a:endParaRPr lang="ru-RU" sz="2800" dirty="0" smtClean="0"/>
          </a:p>
          <a:p>
            <a:r>
              <a:rPr lang="ru-RU" sz="2800" dirty="0" smtClean="0"/>
              <a:t>«Друг моего друга – мой друг»: </a:t>
            </a:r>
            <a:r>
              <a:rPr lang="ru-RU" sz="2800" b="1" dirty="0" smtClean="0"/>
              <a:t>+ * + = +</a:t>
            </a:r>
            <a:endParaRPr lang="ru-RU" sz="2800" dirty="0" smtClean="0"/>
          </a:p>
          <a:p>
            <a:r>
              <a:rPr lang="ru-RU" sz="2800" dirty="0" smtClean="0"/>
              <a:t>«Враг моего врага – мой друг»:  </a:t>
            </a:r>
            <a:r>
              <a:rPr lang="ru-RU" sz="2800" b="1" dirty="0" smtClean="0"/>
              <a:t>- * -  =  +</a:t>
            </a:r>
            <a:endParaRPr lang="ru-RU" sz="2800" dirty="0" smtClean="0"/>
          </a:p>
          <a:p>
            <a:r>
              <a:rPr lang="ru-RU" sz="2800" dirty="0" smtClean="0"/>
              <a:t>«Друг моего врага – мой враг»:   </a:t>
            </a:r>
            <a:r>
              <a:rPr lang="ru-RU" sz="2800" b="1" dirty="0" smtClean="0"/>
              <a:t>+  * -  =  -</a:t>
            </a:r>
            <a:endParaRPr lang="ru-RU" sz="2800" dirty="0" smtClean="0"/>
          </a:p>
          <a:p>
            <a:r>
              <a:rPr lang="ru-RU" sz="2800" dirty="0" smtClean="0"/>
              <a:t>«Враг моего друга – мой враг»:  </a:t>
            </a:r>
            <a:r>
              <a:rPr lang="ru-RU" sz="2800" b="1" dirty="0" smtClean="0"/>
              <a:t>-  * +  =  -</a:t>
            </a:r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H="1">
            <a:off x="8686799" y="6072206"/>
            <a:ext cx="45719" cy="53957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8186766" cy="4691063"/>
          </a:xfrm>
        </p:spPr>
        <p:txBody>
          <a:bodyPr/>
          <a:lstStyle/>
          <a:p>
            <a:r>
              <a:rPr lang="ru-RU" sz="3200" b="1" dirty="0" smtClean="0"/>
              <a:t>Подведение итогов урока.</a:t>
            </a:r>
            <a:endParaRPr lang="ru-RU" sz="3200" dirty="0" smtClean="0"/>
          </a:p>
          <a:p>
            <a:r>
              <a:rPr lang="ru-RU" sz="4000" dirty="0" smtClean="0"/>
              <a:t>- Сформулируйте правило умножения двух чисел с разными знаками.</a:t>
            </a:r>
          </a:p>
          <a:p>
            <a:r>
              <a:rPr lang="ru-RU" sz="4000" dirty="0" smtClean="0"/>
              <a:t>- Как перемножаются два отрицательных числа?</a:t>
            </a:r>
          </a:p>
          <a:p>
            <a:endParaRPr lang="ru-RU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термометр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428604"/>
            <a:ext cx="4528548" cy="5786478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asus\Desktop\доход00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571480"/>
            <a:ext cx="4071966" cy="58796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V="1">
            <a:off x="8641080" y="6126163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7972452" cy="4691063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Вычислите</a:t>
            </a:r>
            <a:r>
              <a:rPr lang="ru-RU" sz="3200" dirty="0" smtClean="0"/>
              <a:t>: </a:t>
            </a:r>
          </a:p>
          <a:p>
            <a:r>
              <a:rPr lang="ru-RU" sz="2400" dirty="0" smtClean="0"/>
              <a:t>3,7 </a:t>
            </a:r>
            <a:r>
              <a:rPr lang="en-US" sz="2400" dirty="0" smtClean="0"/>
              <a:t>-</a:t>
            </a:r>
            <a:r>
              <a:rPr lang="ru-RU" sz="2400" dirty="0" smtClean="0"/>
              <a:t> 4,8;    </a:t>
            </a:r>
          </a:p>
          <a:p>
            <a:r>
              <a:rPr lang="ru-RU" sz="2400" dirty="0" smtClean="0"/>
              <a:t>-5,2 </a:t>
            </a:r>
            <a:r>
              <a:rPr lang="en-US" sz="2400" dirty="0" smtClean="0"/>
              <a:t>-</a:t>
            </a:r>
            <a:r>
              <a:rPr lang="ru-RU" sz="2400" dirty="0" smtClean="0"/>
              <a:t> 4,7;</a:t>
            </a:r>
          </a:p>
          <a:p>
            <a:r>
              <a:rPr lang="ru-RU" sz="2400" dirty="0" smtClean="0"/>
              <a:t>- 5,6 </a:t>
            </a:r>
            <a:r>
              <a:rPr lang="en-US" sz="2400" dirty="0" smtClean="0"/>
              <a:t>-</a:t>
            </a:r>
            <a:r>
              <a:rPr lang="ru-RU" sz="2400" dirty="0" smtClean="0"/>
              <a:t> (</a:t>
            </a:r>
            <a:r>
              <a:rPr lang="en-US" sz="2400" dirty="0" smtClean="0"/>
              <a:t>-</a:t>
            </a:r>
            <a:r>
              <a:rPr lang="ru-RU" sz="2400" dirty="0" smtClean="0"/>
              <a:t> 3,8); </a:t>
            </a:r>
          </a:p>
          <a:p>
            <a:r>
              <a:rPr lang="ru-RU" sz="2400" dirty="0" smtClean="0"/>
              <a:t>0,3 * 0,6; </a:t>
            </a:r>
          </a:p>
          <a:p>
            <a:r>
              <a:rPr lang="ru-RU" sz="2400" dirty="0" smtClean="0"/>
              <a:t> 0,08 * 10;</a:t>
            </a:r>
          </a:p>
          <a:p>
            <a:r>
              <a:rPr lang="ru-RU" sz="2400" dirty="0" smtClean="0"/>
              <a:t>15 * 0,01; </a:t>
            </a:r>
          </a:p>
          <a:p>
            <a:r>
              <a:rPr lang="ru-RU" sz="2400" dirty="0" smtClean="0"/>
              <a:t>2 * 0,3 + 2 * 0,7; </a:t>
            </a:r>
          </a:p>
          <a:p>
            <a:r>
              <a:rPr lang="ru-RU" sz="2400" dirty="0" smtClean="0"/>
              <a:t>- 1,1 + 1,1.</a:t>
            </a:r>
          </a:p>
          <a:p>
            <a:r>
              <a:rPr lang="ru-RU" sz="2400" dirty="0" smtClean="0"/>
              <a:t> </a:t>
            </a:r>
            <a:endParaRPr lang="ru-RU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V="1">
            <a:off x="8641080" y="6126163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8472518" cy="4994296"/>
          </a:xfrm>
        </p:spPr>
        <p:txBody>
          <a:bodyPr>
            <a:normAutofit/>
          </a:bodyPr>
          <a:lstStyle/>
          <a:p>
            <a:r>
              <a:rPr lang="ru-RU" sz="5400" dirty="0" smtClean="0"/>
              <a:t>    - Выполните умножение:</a:t>
            </a:r>
          </a:p>
          <a:p>
            <a:r>
              <a:rPr lang="ru-RU" sz="5400" dirty="0" smtClean="0"/>
              <a:t>      </a:t>
            </a:r>
            <a:r>
              <a:rPr lang="ru-RU" sz="5400" b="1" dirty="0" smtClean="0"/>
              <a:t>2 * 3 = 6  (1) </a:t>
            </a:r>
          </a:p>
          <a:p>
            <a:r>
              <a:rPr lang="ru-RU" sz="5400" b="1" dirty="0" smtClean="0"/>
              <a:t>     </a:t>
            </a:r>
            <a:r>
              <a:rPr lang="ru-RU" sz="5400" dirty="0" smtClean="0"/>
              <a:t>-Докажите. </a:t>
            </a:r>
            <a:endParaRPr lang="ru-RU" sz="5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H="1" flipV="1">
            <a:off x="8686799" y="6126163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8115328" cy="4691063"/>
          </a:xfrm>
        </p:spPr>
        <p:txBody>
          <a:bodyPr>
            <a:normAutofit/>
          </a:bodyPr>
          <a:lstStyle/>
          <a:p>
            <a:r>
              <a:rPr lang="ru-RU" sz="2000" dirty="0" smtClean="0"/>
              <a:t> </a:t>
            </a:r>
            <a:r>
              <a:rPr lang="ru-RU" sz="4400" dirty="0" smtClean="0"/>
              <a:t>-Выполните умножение</a:t>
            </a:r>
            <a:r>
              <a:rPr lang="ru-RU" sz="4400" b="1" dirty="0" smtClean="0"/>
              <a:t>:         </a:t>
            </a:r>
            <a:endParaRPr lang="ru-RU" sz="4400" dirty="0" smtClean="0"/>
          </a:p>
          <a:p>
            <a:r>
              <a:rPr lang="ru-RU" sz="4400" b="1" dirty="0" smtClean="0"/>
              <a:t>(- 2) * 3 =       (2)</a:t>
            </a:r>
            <a:endParaRPr lang="ru-RU" sz="4400" dirty="0" smtClean="0"/>
          </a:p>
          <a:p>
            <a:r>
              <a:rPr lang="ru-RU" sz="4400" b="1" dirty="0" smtClean="0"/>
              <a:t>                                                                                                                                  </a:t>
            </a:r>
            <a:endParaRPr lang="ru-RU" sz="4400" dirty="0" smtClean="0"/>
          </a:p>
          <a:p>
            <a:r>
              <a:rPr lang="ru-RU" sz="4400" b="1" dirty="0" smtClean="0"/>
              <a:t>(- 3) * 2 =       (3)</a:t>
            </a:r>
            <a:endParaRPr lang="ru-RU" sz="4400" dirty="0" smtClean="0"/>
          </a:p>
          <a:p>
            <a:endParaRPr lang="ru-RU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H="1" flipV="1">
            <a:off x="8686799" y="6126163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28596" y="1500174"/>
            <a:ext cx="8186766" cy="4691063"/>
          </a:xfrm>
        </p:spPr>
        <p:txBody>
          <a:bodyPr/>
          <a:lstStyle/>
          <a:p>
            <a:r>
              <a:rPr lang="ru-RU" sz="3600" b="1" dirty="0" smtClean="0"/>
              <a:t>-Чтобы перемножить два числа с разными знаками, надо перемножить модули этих чисел и поставить перед полученным знаком знак минус.</a:t>
            </a:r>
            <a:endParaRPr lang="ru-RU" sz="3600" dirty="0" smtClean="0"/>
          </a:p>
          <a:p>
            <a:r>
              <a:rPr lang="ru-RU" sz="3600" dirty="0" smtClean="0"/>
              <a:t>Или:</a:t>
            </a:r>
            <a:r>
              <a:rPr lang="ru-RU" sz="3600" b="1" dirty="0" smtClean="0"/>
              <a:t> Произведение двух чисел разных знаков отрицательно.</a:t>
            </a:r>
            <a:endParaRPr lang="ru-RU" sz="3600" dirty="0" smtClean="0"/>
          </a:p>
          <a:p>
            <a:r>
              <a:rPr lang="ru-RU" sz="3600" dirty="0" smtClean="0"/>
              <a:t>Или</a:t>
            </a:r>
            <a:r>
              <a:rPr lang="ru-RU" sz="3600" b="1" dirty="0" smtClean="0"/>
              <a:t>: «Плюс на минус дает минус».</a:t>
            </a:r>
            <a:endParaRPr lang="ru-RU" sz="36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641080" y="6072206"/>
            <a:ext cx="45719" cy="53957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28596" y="1428736"/>
            <a:ext cx="8186766" cy="4691063"/>
          </a:xfrm>
        </p:spPr>
        <p:txBody>
          <a:bodyPr>
            <a:normAutofit/>
          </a:bodyPr>
          <a:lstStyle/>
          <a:p>
            <a:r>
              <a:rPr lang="ru-RU" sz="4800" dirty="0" smtClean="0"/>
              <a:t>-Выполните умножение </a:t>
            </a:r>
            <a:r>
              <a:rPr lang="ru-RU" sz="4800" b="1" dirty="0" smtClean="0"/>
              <a:t>:</a:t>
            </a:r>
          </a:p>
          <a:p>
            <a:r>
              <a:rPr lang="ru-RU" sz="4800" b="1" dirty="0" smtClean="0"/>
              <a:t> (- 2) * ( -3 ) =                  (4)</a:t>
            </a:r>
            <a:endParaRPr lang="ru-RU" sz="4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H="1">
            <a:off x="8686799" y="6072206"/>
            <a:ext cx="45719" cy="53957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8115328" cy="4691063"/>
          </a:xfrm>
        </p:spPr>
        <p:txBody>
          <a:bodyPr/>
          <a:lstStyle/>
          <a:p>
            <a:r>
              <a:rPr lang="ru-RU" sz="4000" b="1" dirty="0" smtClean="0"/>
              <a:t>Чтобы перемножить два отрицательных числа, надо перемножить их модули.</a:t>
            </a:r>
            <a:endParaRPr lang="ru-RU" sz="4000" dirty="0" smtClean="0"/>
          </a:p>
          <a:p>
            <a:r>
              <a:rPr lang="ru-RU" sz="4000" dirty="0" smtClean="0"/>
              <a:t>Или</a:t>
            </a:r>
            <a:r>
              <a:rPr lang="ru-RU" sz="4000" b="1" dirty="0" smtClean="0"/>
              <a:t>: Произведение двух чисел одного знака положительно.</a:t>
            </a:r>
            <a:endParaRPr lang="ru-RU" sz="4000" dirty="0" smtClean="0"/>
          </a:p>
          <a:p>
            <a:r>
              <a:rPr lang="ru-RU" sz="4000" dirty="0" smtClean="0"/>
              <a:t>Или</a:t>
            </a:r>
            <a:r>
              <a:rPr lang="ru-RU" sz="4000" b="1" dirty="0" smtClean="0"/>
              <a:t>: «Минус на минус дает плюс».</a:t>
            </a:r>
            <a:endParaRPr lang="ru-RU" sz="40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H="1" flipV="1">
            <a:off x="8686799" y="6126163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8258204" cy="4691063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Закрепление изученного материала.</a:t>
            </a:r>
            <a:r>
              <a:rPr lang="ru-RU" sz="3200" dirty="0" smtClean="0"/>
              <a:t> </a:t>
            </a:r>
          </a:p>
          <a:p>
            <a:r>
              <a:rPr lang="ru-RU" sz="3200" dirty="0" smtClean="0"/>
              <a:t>8 * (-0,7) = - 5,6;  </a:t>
            </a:r>
          </a:p>
          <a:p>
            <a:r>
              <a:rPr lang="ru-RU" sz="3200" dirty="0" smtClean="0"/>
              <a:t> - 0,5 * 40 = - 20;   </a:t>
            </a:r>
          </a:p>
          <a:p>
            <a:r>
              <a:rPr lang="ru-RU" sz="3200" dirty="0" smtClean="0"/>
              <a:t> - 0,1 * ( - 0,3) = 0,03;   </a:t>
            </a:r>
          </a:p>
          <a:p>
            <a:r>
              <a:rPr lang="ru-RU" sz="3200" dirty="0" smtClean="0"/>
              <a:t> - 0,125 * ( -6,4) = 0,8;          </a:t>
            </a:r>
          </a:p>
          <a:p>
            <a:r>
              <a:rPr lang="ru-RU" sz="3200" dirty="0" smtClean="0"/>
              <a:t> 2,4 * ( -4 1/6) = - 10;   </a:t>
            </a:r>
          </a:p>
          <a:p>
            <a:r>
              <a:rPr lang="ru-RU" sz="3200" dirty="0" smtClean="0"/>
              <a:t> - 9/28 * ( -2 4/5) = 9/10;    </a:t>
            </a:r>
          </a:p>
          <a:p>
            <a:r>
              <a:rPr lang="ru-RU" sz="3200" dirty="0" smtClean="0"/>
              <a:t>6/7 *(-9 1/3) =- 8;   </a:t>
            </a:r>
          </a:p>
          <a:p>
            <a:r>
              <a:rPr lang="ru-RU" sz="3200" dirty="0" smtClean="0"/>
              <a:t> -1 * 3,2 = - 3,2.</a:t>
            </a:r>
            <a:endParaRPr lang="ru-RU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416</Words>
  <PresentationFormat>Экран (4:3)</PresentationFormat>
  <Paragraphs>48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asus</dc:creator>
  <cp:lastModifiedBy>asus</cp:lastModifiedBy>
  <cp:revision>7</cp:revision>
  <dcterms:created xsi:type="dcterms:W3CDTF">2011-01-27T10:23:48Z</dcterms:created>
  <dcterms:modified xsi:type="dcterms:W3CDTF">2011-01-28T07:14:50Z</dcterms:modified>
</cp:coreProperties>
</file>