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2" r:id="rId6"/>
    <p:sldId id="265" r:id="rId7"/>
    <p:sldId id="264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272C-87C7-4490-8086-0221683D0B0F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D355C-1394-45C8-8745-AC2F7D2E1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355C-1394-45C8-8745-AC2F7D2E1F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355C-1394-45C8-8745-AC2F7D2E1F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355C-1394-45C8-8745-AC2F7D2E1F8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355C-1394-45C8-8745-AC2F7D2E1F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355C-1394-45C8-8745-AC2F7D2E1F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355C-1394-45C8-8745-AC2F7D2E1F8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355C-1394-45C8-8745-AC2F7D2E1F8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355C-1394-45C8-8745-AC2F7D2E1F8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ТМБ  ДОУ  «СКАЗКА»</a:t>
            </a:r>
            <a:br>
              <a:rPr lang="ru-RU" sz="1600" dirty="0" smtClean="0"/>
            </a:br>
            <a:r>
              <a:rPr lang="ru-RU" sz="1600" dirty="0" smtClean="0"/>
              <a:t>г.Дудинка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Занятие  по  ознакомлению с живописью  для  детей  младшего дошкольного  возраста.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96083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ТЕМА: </a:t>
            </a:r>
            <a:r>
              <a:rPr lang="ru-RU" i="1" dirty="0" smtClean="0"/>
              <a:t>Знакомство с творчеством </a:t>
            </a:r>
            <a:endParaRPr lang="ru-RU" i="1" dirty="0" smtClean="0"/>
          </a:p>
          <a:p>
            <a:pPr algn="ctr"/>
            <a:r>
              <a:rPr lang="ru-RU" i="1" dirty="0" smtClean="0"/>
              <a:t>Ю.А</a:t>
            </a:r>
            <a:r>
              <a:rPr lang="ru-RU" i="1" dirty="0" smtClean="0"/>
              <a:t>. Васнецова </a:t>
            </a:r>
            <a:endParaRPr lang="ru-RU" i="1" dirty="0" smtClean="0"/>
          </a:p>
          <a:p>
            <a:pPr algn="ctr"/>
            <a:r>
              <a:rPr lang="ru-RU" i="1" dirty="0" smtClean="0"/>
              <a:t>«</a:t>
            </a:r>
            <a:r>
              <a:rPr lang="ru-RU" i="1" dirty="0" smtClean="0"/>
              <a:t>Сказочные  </a:t>
            </a:r>
          </a:p>
          <a:p>
            <a:pPr algn="ctr"/>
            <a:r>
              <a:rPr lang="ru-RU" i="1" dirty="0" smtClean="0"/>
              <a:t>Котики»</a:t>
            </a:r>
          </a:p>
          <a:p>
            <a:endParaRPr lang="ru-RU" dirty="0" smtClean="0"/>
          </a:p>
          <a:p>
            <a:r>
              <a:rPr lang="ru-RU" dirty="0" smtClean="0"/>
              <a:t>Воспитатель </a:t>
            </a:r>
          </a:p>
          <a:p>
            <a:r>
              <a:rPr lang="ru-RU" dirty="0" smtClean="0"/>
              <a:t> Зайцева  И.В.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14290"/>
            <a:ext cx="4716779" cy="64440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85728"/>
            <a:ext cx="4498459" cy="61920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6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928794" y="285728"/>
            <a:ext cx="4746058" cy="6192000"/>
          </a:xfr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2.jpg"/>
          <p:cNvPicPr>
            <a:picLocks noChangeAspect="1"/>
          </p:cNvPicPr>
          <p:nvPr/>
        </p:nvPicPr>
        <p:blipFill>
          <a:blip r:embed="rId3"/>
          <a:srcRect t="4460"/>
          <a:stretch>
            <a:fillRect/>
          </a:stretch>
        </p:blipFill>
        <p:spPr>
          <a:xfrm>
            <a:off x="2143108" y="500042"/>
            <a:ext cx="4556800" cy="612224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14290"/>
            <a:ext cx="4781256" cy="63000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14290"/>
            <a:ext cx="4792656" cy="63000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032276"/>
          </a:xfrm>
        </p:spPr>
        <p:txBody>
          <a:bodyPr/>
          <a:lstStyle/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Художник  </a:t>
            </a:r>
          </a:p>
          <a:p>
            <a:pPr algn="ctr"/>
            <a:r>
              <a:rPr lang="ru-RU" dirty="0" smtClean="0"/>
              <a:t>Юрий  Алексеевич Васнецов</a:t>
            </a:r>
            <a:endParaRPr lang="ru-RU" dirty="0"/>
          </a:p>
        </p:txBody>
      </p:sp>
      <p:pic>
        <p:nvPicPr>
          <p:cNvPr id="7" name="Рисунок 6" descr="Изображение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57166"/>
            <a:ext cx="528641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211</TotalTime>
  <Words>34</Words>
  <PresentationFormat>Экран (4:3)</PresentationFormat>
  <Paragraphs>21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ТМБ  ДОУ  «СКАЗКА» г.Дудинка   Занятие  по  ознакомлению с живописью  для  детей  младшего дошкольного  возраста.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Valued eMachines Customer</cp:lastModifiedBy>
  <cp:revision>5</cp:revision>
  <dcterms:modified xsi:type="dcterms:W3CDTF">2011-01-14T04:15:00Z</dcterms:modified>
</cp:coreProperties>
</file>