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9" r:id="rId5"/>
    <p:sldId id="290" r:id="rId6"/>
    <p:sldId id="291" r:id="rId7"/>
    <p:sldId id="259" r:id="rId8"/>
    <p:sldId id="275" r:id="rId9"/>
    <p:sldId id="276" r:id="rId10"/>
    <p:sldId id="272" r:id="rId11"/>
    <p:sldId id="277" r:id="rId12"/>
    <p:sldId id="278" r:id="rId13"/>
    <p:sldId id="273" r:id="rId14"/>
    <p:sldId id="279" r:id="rId15"/>
    <p:sldId id="280" r:id="rId16"/>
    <p:sldId id="274" r:id="rId17"/>
    <p:sldId id="281" r:id="rId18"/>
    <p:sldId id="282" r:id="rId19"/>
    <p:sldId id="283" r:id="rId20"/>
    <p:sldId id="284" r:id="rId21"/>
    <p:sldId id="285" r:id="rId22"/>
    <p:sldId id="292" r:id="rId23"/>
    <p:sldId id="293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767D8C-517F-4E57-9682-59930A1E6C65}" type="datetimeFigureOut">
              <a:rPr lang="ru-RU"/>
              <a:pPr>
                <a:defRPr/>
              </a:pPr>
              <a:t>28.03.2011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CDAC14-4C3F-44DB-872D-A8FD95BE6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9D37CB-89EF-4AAE-A4B0-BE6AB67D0B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2159C1-B1A4-4CC4-B365-6BE5E80D01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51BB5D-605D-44EB-B338-A57A385434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0FE-9A47-4BC2-997B-02551286144B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F05A-614D-43C2-B365-E6BACCC41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E682-5209-4EE0-A614-49A5E584E65E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8A46-E076-4D3C-AE0B-E37548B7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7A1-C998-43E7-8A28-1509811F67BA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292F-F813-473D-AD24-D363D74CA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2456-CB35-4A29-92AB-B476B8F8906D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46FE-268C-4B8B-8F48-D88AE93C5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B95E-1E5D-4769-83F1-D4E5C54B140F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2DDD-FBD2-4309-8F19-4DAA4F85E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D615-9C10-4344-9F1D-B55FBB8BEC00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CC5A-0FF9-488F-8A38-DA20E808E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D2D6-7EBA-4D75-9256-025812BA90BC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CA10-0D6D-4766-826B-9103DC36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1BD4-ECB5-4143-853A-56336A527633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3C-14AD-4AA9-AA29-37E502D92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F7C4-EAE9-4669-A2DE-30666C878DA0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1E74-E0C0-4C96-A7F5-E32E114C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EFF9-00B3-4615-B196-4029E12C32F5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6AF6-CC49-4831-8BE2-D6D4016C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2F49-A060-426B-B9D8-6965E1444AB8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386A-2B49-40EC-996F-1B4D309C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5C744D-BF93-43BD-8391-3E5F9B573138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7B972B-20EF-433F-91BC-D5F8E46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DDD9C3"/>
          </a:solidFill>
          <a:latin typeface="Cambr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DD9C3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" y="1116013"/>
            <a:ext cx="9101138" cy="2322512"/>
          </a:xfrm>
          <a:prstGeom prst="rect">
            <a:avLst/>
          </a:prstGeom>
        </p:spPr>
      </p:pic>
      <p:pic>
        <p:nvPicPr>
          <p:cNvPr id="3" name="Subtitle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8" y="3986213"/>
            <a:ext cx="513238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Тест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97025"/>
            <a:ext cx="8242300" cy="45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143000" y="214313"/>
            <a:ext cx="7129463" cy="838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Я тобой горжусь!</a:t>
            </a:r>
          </a:p>
        </p:txBody>
      </p:sp>
      <p:sp>
        <p:nvSpPr>
          <p:cNvPr id="2048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0438" y="1214438"/>
            <a:ext cx="1706562" cy="1439862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28625" y="3643313"/>
            <a:ext cx="8202613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Продолжай путешествие дальше!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875" y="4643438"/>
            <a:ext cx="2428875" cy="164306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25450" y="358775"/>
            <a:ext cx="799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714375" y="142875"/>
            <a:ext cx="7705725" cy="21780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Нет ничего страшного в том, что ты ошибся. Тебе дается еще один шанс.</a:t>
            </a:r>
          </a:p>
        </p:txBody>
      </p:sp>
      <p:sp>
        <p:nvSpPr>
          <p:cNvPr id="2150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643313" y="2571750"/>
            <a:ext cx="1706562" cy="1439863"/>
          </a:xfrm>
          <a:prstGeom prst="smileyFace">
            <a:avLst>
              <a:gd name="adj" fmla="val -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857250" y="4071938"/>
            <a:ext cx="7416800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Вернись и попробуй еще раз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786188" y="5072063"/>
            <a:ext cx="2071687" cy="142875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Тест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97025"/>
            <a:ext cx="8242300" cy="45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285750" y="714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85750" y="0"/>
            <a:ext cx="8280400" cy="21780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Тебе все по плечу! 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Работать с тобой – 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просто радость</a:t>
            </a:r>
          </a:p>
        </p:txBody>
      </p:sp>
      <p:sp>
        <p:nvSpPr>
          <p:cNvPr id="1741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57563" y="2286000"/>
            <a:ext cx="1706562" cy="1439863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28625" y="3786188"/>
            <a:ext cx="8202613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Продолжай путешествие дальше!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875" y="4786313"/>
            <a:ext cx="2428875" cy="164306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544513" y="61912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857250" y="0"/>
            <a:ext cx="7416800" cy="35179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К сожалению, тебе  не удалось ответить правильно. 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Давай прочитаем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это задание еще раз!</a:t>
            </a:r>
          </a:p>
        </p:txBody>
      </p:sp>
      <p:sp>
        <p:nvSpPr>
          <p:cNvPr id="1843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71875" y="3000375"/>
            <a:ext cx="1706563" cy="1439863"/>
          </a:xfrm>
          <a:prstGeom prst="smileyFace">
            <a:avLst>
              <a:gd name="adj" fmla="val -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14375" y="4429125"/>
            <a:ext cx="7416800" cy="7699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Вернись и попробуй еще раз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3643313" y="5429250"/>
            <a:ext cx="2071687" cy="142875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Тест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97025"/>
            <a:ext cx="8242300" cy="45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352425" y="93503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57250" y="142875"/>
            <a:ext cx="7416800" cy="28479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Ты прекрасный знаток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  русского языка! 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Я знала, что тебе это по силам!</a:t>
            </a:r>
          </a:p>
        </p:txBody>
      </p:sp>
      <p:sp>
        <p:nvSpPr>
          <p:cNvPr id="143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0438" y="2928938"/>
            <a:ext cx="1706562" cy="1439862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28625" y="4214813"/>
            <a:ext cx="8202613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Продолжай путешествие дальше!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875" y="5214938"/>
            <a:ext cx="2428875" cy="164306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466725" y="1985963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714375" y="500063"/>
            <a:ext cx="7777163" cy="15081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Как жаль, что ты  ответил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 неправильно!</a:t>
            </a:r>
          </a:p>
        </p:txBody>
      </p:sp>
      <p:sp>
        <p:nvSpPr>
          <p:cNvPr id="1536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14750" y="2214563"/>
            <a:ext cx="1706563" cy="1439862"/>
          </a:xfrm>
          <a:prstGeom prst="smileyFace">
            <a:avLst>
              <a:gd name="adj" fmla="val -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928688" y="4071938"/>
            <a:ext cx="7416800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Вернись и попробуй еще раз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786188" y="5072063"/>
            <a:ext cx="2071687" cy="142875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Тест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597025"/>
            <a:ext cx="8242300" cy="50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 к успеху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1538" y="2071678"/>
            <a:ext cx="6777872" cy="4615991"/>
            <a:chOff x="1071538" y="2071678"/>
            <a:chExt cx="6777872" cy="4615991"/>
          </a:xfrm>
          <a:solidFill>
            <a:schemeClr val="accent6">
              <a:lumMod val="50000"/>
            </a:schemeClr>
          </a:solidFill>
        </p:grpSpPr>
        <p:sp>
          <p:nvSpPr>
            <p:cNvPr id="10" name="Полилиния 9"/>
            <p:cNvSpPr/>
            <p:nvPr/>
          </p:nvSpPr>
          <p:spPr>
            <a:xfrm>
              <a:off x="1071538" y="2071678"/>
              <a:ext cx="6777872" cy="4615991"/>
            </a:xfrm>
            <a:custGeom>
              <a:avLst/>
              <a:gdLst>
                <a:gd name="connsiteX0" fmla="*/ 0 w 6777872"/>
                <a:gd name="connsiteY0" fmla="*/ 4578284 h 4615991"/>
                <a:gd name="connsiteX1" fmla="*/ 3101418 w 6777872"/>
                <a:gd name="connsiteY1" fmla="*/ 6284 h 4615991"/>
                <a:gd name="connsiteX2" fmla="*/ 6777872 w 6777872"/>
                <a:gd name="connsiteY2" fmla="*/ 4615991 h 4615991"/>
                <a:gd name="connsiteX3" fmla="*/ 6777872 w 6777872"/>
                <a:gd name="connsiteY3" fmla="*/ 4615991 h 461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872" h="4615991">
                  <a:moveTo>
                    <a:pt x="0" y="4578284"/>
                  </a:moveTo>
                  <a:cubicBezTo>
                    <a:pt x="985886" y="2289142"/>
                    <a:pt x="1971773" y="0"/>
                    <a:pt x="3101418" y="6284"/>
                  </a:cubicBezTo>
                  <a:cubicBezTo>
                    <a:pt x="4231063" y="12568"/>
                    <a:pt x="6777872" y="4615991"/>
                    <a:pt x="6777872" y="4615991"/>
                  </a:cubicBezTo>
                  <a:lnTo>
                    <a:pt x="6777872" y="4615991"/>
                  </a:lnTo>
                </a:path>
              </a:pathLst>
            </a:cu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endCxn id="10" idx="2"/>
            </p:cNvCxnSpPr>
            <p:nvPr/>
          </p:nvCxnSpPr>
          <p:spPr>
            <a:xfrm>
              <a:off x="1071538" y="6643710"/>
              <a:ext cx="6777872" cy="43959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/>
          <p:cNvCxnSpPr>
            <a:stCxn id="10" idx="1"/>
          </p:cNvCxnSpPr>
          <p:nvPr/>
        </p:nvCxnSpPr>
        <p:spPr>
          <a:xfrm flipH="1" flipV="1">
            <a:off x="4143375" y="1143000"/>
            <a:ext cx="30163" cy="935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Волна 16"/>
          <p:cNvSpPr/>
          <p:nvPr/>
        </p:nvSpPr>
        <p:spPr>
          <a:xfrm>
            <a:off x="4143372" y="928670"/>
            <a:ext cx="1071570" cy="785818"/>
          </a:xfrm>
          <a:prstGeom prst="wave">
            <a:avLst>
              <a:gd name="adj1" fmla="val 12500"/>
              <a:gd name="adj2" fmla="val -18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508250" y="2092325"/>
            <a:ext cx="3619500" cy="4535488"/>
          </a:xfrm>
          <a:custGeom>
            <a:avLst/>
            <a:gdLst>
              <a:gd name="connsiteX0" fmla="*/ 0 w 3619892"/>
              <a:gd name="connsiteY0" fmla="*/ 4534292 h 4534292"/>
              <a:gd name="connsiteX1" fmla="*/ 3544478 w 3619892"/>
              <a:gd name="connsiteY1" fmla="*/ 2658358 h 4534292"/>
              <a:gd name="connsiteX2" fmla="*/ 452486 w 3619892"/>
              <a:gd name="connsiteY2" fmla="*/ 2017336 h 4534292"/>
              <a:gd name="connsiteX3" fmla="*/ 2384981 w 3619892"/>
              <a:gd name="connsiteY3" fmla="*/ 1093509 h 4534292"/>
              <a:gd name="connsiteX4" fmla="*/ 1696825 w 3619892"/>
              <a:gd name="connsiteY4" fmla="*/ 0 h 453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892" h="4534292">
                <a:moveTo>
                  <a:pt x="0" y="4534292"/>
                </a:moveTo>
                <a:cubicBezTo>
                  <a:pt x="1734532" y="3806071"/>
                  <a:pt x="3469064" y="3077851"/>
                  <a:pt x="3544478" y="2658358"/>
                </a:cubicBezTo>
                <a:cubicBezTo>
                  <a:pt x="3619892" y="2238865"/>
                  <a:pt x="645735" y="2278144"/>
                  <a:pt x="452486" y="2017336"/>
                </a:cubicBezTo>
                <a:cubicBezTo>
                  <a:pt x="259237" y="1756528"/>
                  <a:pt x="2177591" y="1429732"/>
                  <a:pt x="2384981" y="1093509"/>
                </a:cubicBezTo>
                <a:cubicBezTo>
                  <a:pt x="2592371" y="757286"/>
                  <a:pt x="2144598" y="378643"/>
                  <a:pt x="169682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Шестиугольник 18">
            <a:hlinkClick r:id="rId2" action="ppaction://hlinksldjump"/>
          </p:cNvPr>
          <p:cNvSpPr/>
          <p:nvPr/>
        </p:nvSpPr>
        <p:spPr>
          <a:xfrm>
            <a:off x="6072198" y="4500570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4357686" y="278605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428860" y="385762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7" descr="J00956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000125"/>
            <a:ext cx="7858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лыбающееся лицо 22"/>
          <p:cNvSpPr/>
          <p:nvPr/>
        </p:nvSpPr>
        <p:spPr>
          <a:xfrm>
            <a:off x="2143125" y="6143625"/>
            <a:ext cx="571500" cy="50006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375 -0.2625 " pathEditMode="relative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143000" y="285750"/>
            <a:ext cx="7129463" cy="8382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Я тобой горжусь!</a:t>
            </a:r>
          </a:p>
        </p:txBody>
      </p:sp>
      <p:sp>
        <p:nvSpPr>
          <p:cNvPr id="2048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643313" y="1643063"/>
            <a:ext cx="1706562" cy="1439862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00063" y="3500438"/>
            <a:ext cx="8202612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Продолжай путешествие дальше!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3571875" y="4714875"/>
            <a:ext cx="2428875" cy="164306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785813" y="357188"/>
            <a:ext cx="7705725" cy="21780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Нет ничего страшного в том, что ты ошибся. Тебе дается еще один шанс.</a:t>
            </a:r>
          </a:p>
        </p:txBody>
      </p:sp>
      <p:sp>
        <p:nvSpPr>
          <p:cNvPr id="2150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57563" y="2786063"/>
            <a:ext cx="1706562" cy="1439862"/>
          </a:xfrm>
          <a:prstGeom prst="smileyFace">
            <a:avLst>
              <a:gd name="adj" fmla="val -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928688" y="4071938"/>
            <a:ext cx="7416800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Вернись и попробуй еще раз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786188" y="5072063"/>
            <a:ext cx="2071687" cy="142875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 к успеху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1071538" y="2071678"/>
            <a:ext cx="6777872" cy="4615991"/>
            <a:chOff x="1071538" y="2071678"/>
            <a:chExt cx="6777872" cy="4615991"/>
          </a:xfrm>
          <a:solidFill>
            <a:schemeClr val="accent6">
              <a:lumMod val="50000"/>
            </a:schemeClr>
          </a:solidFill>
        </p:grpSpPr>
        <p:sp>
          <p:nvSpPr>
            <p:cNvPr id="10" name="Полилиния 9"/>
            <p:cNvSpPr/>
            <p:nvPr/>
          </p:nvSpPr>
          <p:spPr>
            <a:xfrm>
              <a:off x="1071538" y="2071678"/>
              <a:ext cx="6777872" cy="4615991"/>
            </a:xfrm>
            <a:custGeom>
              <a:avLst/>
              <a:gdLst>
                <a:gd name="connsiteX0" fmla="*/ 0 w 6777872"/>
                <a:gd name="connsiteY0" fmla="*/ 4578284 h 4615991"/>
                <a:gd name="connsiteX1" fmla="*/ 3101418 w 6777872"/>
                <a:gd name="connsiteY1" fmla="*/ 6284 h 4615991"/>
                <a:gd name="connsiteX2" fmla="*/ 6777872 w 6777872"/>
                <a:gd name="connsiteY2" fmla="*/ 4615991 h 4615991"/>
                <a:gd name="connsiteX3" fmla="*/ 6777872 w 6777872"/>
                <a:gd name="connsiteY3" fmla="*/ 4615991 h 461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872" h="4615991">
                  <a:moveTo>
                    <a:pt x="0" y="4578284"/>
                  </a:moveTo>
                  <a:cubicBezTo>
                    <a:pt x="985886" y="2289142"/>
                    <a:pt x="1971773" y="0"/>
                    <a:pt x="3101418" y="6284"/>
                  </a:cubicBezTo>
                  <a:cubicBezTo>
                    <a:pt x="4231063" y="12568"/>
                    <a:pt x="6777872" y="4615991"/>
                    <a:pt x="6777872" y="4615991"/>
                  </a:cubicBezTo>
                  <a:lnTo>
                    <a:pt x="6777872" y="4615991"/>
                  </a:lnTo>
                </a:path>
              </a:pathLst>
            </a:cu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endCxn id="10" idx="2"/>
            </p:cNvCxnSpPr>
            <p:nvPr/>
          </p:nvCxnSpPr>
          <p:spPr>
            <a:xfrm>
              <a:off x="1071538" y="6643710"/>
              <a:ext cx="6777872" cy="43959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/>
          <p:cNvCxnSpPr>
            <a:stCxn id="10" idx="1"/>
          </p:cNvCxnSpPr>
          <p:nvPr/>
        </p:nvCxnSpPr>
        <p:spPr>
          <a:xfrm flipH="1" flipV="1">
            <a:off x="4143375" y="1143000"/>
            <a:ext cx="30163" cy="935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Волна 16"/>
          <p:cNvSpPr/>
          <p:nvPr/>
        </p:nvSpPr>
        <p:spPr>
          <a:xfrm>
            <a:off x="4143372" y="928670"/>
            <a:ext cx="1071570" cy="785818"/>
          </a:xfrm>
          <a:prstGeom prst="wave">
            <a:avLst>
              <a:gd name="adj1" fmla="val 12500"/>
              <a:gd name="adj2" fmla="val -18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508250" y="2092325"/>
            <a:ext cx="3619500" cy="4535488"/>
          </a:xfrm>
          <a:custGeom>
            <a:avLst/>
            <a:gdLst>
              <a:gd name="connsiteX0" fmla="*/ 0 w 3619892"/>
              <a:gd name="connsiteY0" fmla="*/ 4534292 h 4534292"/>
              <a:gd name="connsiteX1" fmla="*/ 3544478 w 3619892"/>
              <a:gd name="connsiteY1" fmla="*/ 2658358 h 4534292"/>
              <a:gd name="connsiteX2" fmla="*/ 452486 w 3619892"/>
              <a:gd name="connsiteY2" fmla="*/ 2017336 h 4534292"/>
              <a:gd name="connsiteX3" fmla="*/ 2384981 w 3619892"/>
              <a:gd name="connsiteY3" fmla="*/ 1093509 h 4534292"/>
              <a:gd name="connsiteX4" fmla="*/ 1696825 w 3619892"/>
              <a:gd name="connsiteY4" fmla="*/ 0 h 453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892" h="4534292">
                <a:moveTo>
                  <a:pt x="0" y="4534292"/>
                </a:moveTo>
                <a:cubicBezTo>
                  <a:pt x="1734532" y="3806071"/>
                  <a:pt x="3469064" y="3077851"/>
                  <a:pt x="3544478" y="2658358"/>
                </a:cubicBezTo>
                <a:cubicBezTo>
                  <a:pt x="3619892" y="2238865"/>
                  <a:pt x="645735" y="2278144"/>
                  <a:pt x="452486" y="2017336"/>
                </a:cubicBezTo>
                <a:cubicBezTo>
                  <a:pt x="259237" y="1756528"/>
                  <a:pt x="2177591" y="1429732"/>
                  <a:pt x="2384981" y="1093509"/>
                </a:cubicBezTo>
                <a:cubicBezTo>
                  <a:pt x="2592371" y="757286"/>
                  <a:pt x="2144598" y="378643"/>
                  <a:pt x="169682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Шестиугольник 18">
            <a:hlinkClick r:id="rId2" action="ppaction://hlinksldjump"/>
          </p:cNvPr>
          <p:cNvSpPr/>
          <p:nvPr/>
        </p:nvSpPr>
        <p:spPr>
          <a:xfrm>
            <a:off x="6072198" y="4500570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Шестиугольник 19">
            <a:hlinkClick r:id="rId3" action="ppaction://hlinksldjump"/>
          </p:cNvPr>
          <p:cNvSpPr/>
          <p:nvPr/>
        </p:nvSpPr>
        <p:spPr>
          <a:xfrm>
            <a:off x="4357686" y="278605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428860" y="385762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7" descr="J00956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000125"/>
            <a:ext cx="7858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лыбающееся лицо 22"/>
          <p:cNvSpPr/>
          <p:nvPr/>
        </p:nvSpPr>
        <p:spPr>
          <a:xfrm>
            <a:off x="2857500" y="3786188"/>
            <a:ext cx="571500" cy="50006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20347 -0.130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3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-6350"/>
            <a:ext cx="7493000" cy="1158875"/>
          </a:xfrm>
        </p:spPr>
      </p:pic>
      <p:pic>
        <p:nvPicPr>
          <p:cNvPr id="24579" name="Rectangle 3"/>
          <p:cNvPicPr>
            <a:picLocks noGrp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363" y="1060450"/>
            <a:ext cx="8169275" cy="5559425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 rot="20405557">
            <a:off x="6284913" y="1579563"/>
            <a:ext cx="1574800" cy="1524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6286500" y="5143500"/>
            <a:ext cx="2000250" cy="1143000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 теперь 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20347 -0.130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C3C7-CD70-4812-A9A8-9D8E8D44732F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23555" name="Rectangle 3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" y="987425"/>
            <a:ext cx="7667625" cy="5383213"/>
          </a:xfrm>
          <a:prstGeom prst="rect">
            <a:avLst/>
          </a:prstGeom>
        </p:spPr>
      </p:pic>
      <p:pic>
        <p:nvPicPr>
          <p:cNvPr id="7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06438" y="-6350"/>
            <a:ext cx="7493000" cy="11588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 к успеху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1071538" y="2071678"/>
            <a:ext cx="6777872" cy="4615991"/>
            <a:chOff x="1071538" y="2071678"/>
            <a:chExt cx="6777872" cy="4615991"/>
          </a:xfrm>
          <a:solidFill>
            <a:schemeClr val="accent6">
              <a:lumMod val="50000"/>
            </a:schemeClr>
          </a:solidFill>
        </p:grpSpPr>
        <p:sp>
          <p:nvSpPr>
            <p:cNvPr id="10" name="Полилиния 9"/>
            <p:cNvSpPr/>
            <p:nvPr/>
          </p:nvSpPr>
          <p:spPr>
            <a:xfrm>
              <a:off x="1071538" y="2071678"/>
              <a:ext cx="6777872" cy="4615991"/>
            </a:xfrm>
            <a:custGeom>
              <a:avLst/>
              <a:gdLst>
                <a:gd name="connsiteX0" fmla="*/ 0 w 6777872"/>
                <a:gd name="connsiteY0" fmla="*/ 4578284 h 4615991"/>
                <a:gd name="connsiteX1" fmla="*/ 3101418 w 6777872"/>
                <a:gd name="connsiteY1" fmla="*/ 6284 h 4615991"/>
                <a:gd name="connsiteX2" fmla="*/ 6777872 w 6777872"/>
                <a:gd name="connsiteY2" fmla="*/ 4615991 h 4615991"/>
                <a:gd name="connsiteX3" fmla="*/ 6777872 w 6777872"/>
                <a:gd name="connsiteY3" fmla="*/ 4615991 h 461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872" h="4615991">
                  <a:moveTo>
                    <a:pt x="0" y="4578284"/>
                  </a:moveTo>
                  <a:cubicBezTo>
                    <a:pt x="985886" y="2289142"/>
                    <a:pt x="1971773" y="0"/>
                    <a:pt x="3101418" y="6284"/>
                  </a:cubicBezTo>
                  <a:cubicBezTo>
                    <a:pt x="4231063" y="12568"/>
                    <a:pt x="6777872" y="4615991"/>
                    <a:pt x="6777872" y="4615991"/>
                  </a:cubicBezTo>
                  <a:lnTo>
                    <a:pt x="6777872" y="4615991"/>
                  </a:lnTo>
                </a:path>
              </a:pathLst>
            </a:cu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endCxn id="10" idx="2"/>
            </p:cNvCxnSpPr>
            <p:nvPr/>
          </p:nvCxnSpPr>
          <p:spPr>
            <a:xfrm>
              <a:off x="1071538" y="6643710"/>
              <a:ext cx="6777872" cy="43959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286250" y="1285875"/>
            <a:ext cx="30163" cy="935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Волна 16"/>
          <p:cNvSpPr/>
          <p:nvPr/>
        </p:nvSpPr>
        <p:spPr>
          <a:xfrm>
            <a:off x="4143372" y="928670"/>
            <a:ext cx="1071570" cy="785818"/>
          </a:xfrm>
          <a:prstGeom prst="wave">
            <a:avLst>
              <a:gd name="adj1" fmla="val 12500"/>
              <a:gd name="adj2" fmla="val -18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508250" y="2092325"/>
            <a:ext cx="3619500" cy="4535488"/>
          </a:xfrm>
          <a:custGeom>
            <a:avLst/>
            <a:gdLst>
              <a:gd name="connsiteX0" fmla="*/ 0 w 3619892"/>
              <a:gd name="connsiteY0" fmla="*/ 4534292 h 4534292"/>
              <a:gd name="connsiteX1" fmla="*/ 3544478 w 3619892"/>
              <a:gd name="connsiteY1" fmla="*/ 2658358 h 4534292"/>
              <a:gd name="connsiteX2" fmla="*/ 452486 w 3619892"/>
              <a:gd name="connsiteY2" fmla="*/ 2017336 h 4534292"/>
              <a:gd name="connsiteX3" fmla="*/ 2384981 w 3619892"/>
              <a:gd name="connsiteY3" fmla="*/ 1093509 h 4534292"/>
              <a:gd name="connsiteX4" fmla="*/ 1696825 w 3619892"/>
              <a:gd name="connsiteY4" fmla="*/ 0 h 453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892" h="4534292">
                <a:moveTo>
                  <a:pt x="0" y="4534292"/>
                </a:moveTo>
                <a:cubicBezTo>
                  <a:pt x="1734532" y="3806071"/>
                  <a:pt x="3469064" y="3077851"/>
                  <a:pt x="3544478" y="2658358"/>
                </a:cubicBezTo>
                <a:cubicBezTo>
                  <a:pt x="3619892" y="2238865"/>
                  <a:pt x="645735" y="2278144"/>
                  <a:pt x="452486" y="2017336"/>
                </a:cubicBezTo>
                <a:cubicBezTo>
                  <a:pt x="259237" y="1756528"/>
                  <a:pt x="2177591" y="1429732"/>
                  <a:pt x="2384981" y="1093509"/>
                </a:cubicBezTo>
                <a:cubicBezTo>
                  <a:pt x="2592371" y="757286"/>
                  <a:pt x="2144598" y="378643"/>
                  <a:pt x="169682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Шестиугольник 18">
            <a:hlinkClick r:id="rId2" action="ppaction://hlinksldjump"/>
          </p:cNvPr>
          <p:cNvSpPr/>
          <p:nvPr/>
        </p:nvSpPr>
        <p:spPr>
          <a:xfrm>
            <a:off x="6072198" y="4500570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Шестиугольник 19">
            <a:hlinkClick r:id="rId3" action="ppaction://hlinksldjump"/>
          </p:cNvPr>
          <p:cNvSpPr/>
          <p:nvPr/>
        </p:nvSpPr>
        <p:spPr>
          <a:xfrm>
            <a:off x="4357686" y="278605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428860" y="385762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7" descr="J00956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000125"/>
            <a:ext cx="7858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лыбающееся лицо 22"/>
          <p:cNvSpPr/>
          <p:nvPr/>
        </p:nvSpPr>
        <p:spPr>
          <a:xfrm>
            <a:off x="4714875" y="2786063"/>
            <a:ext cx="571500" cy="50006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-0.14421 C -0.09671 -0.14282 -0.09635 -0.21782 -0.09323 -0.21713 C -0.09011 -0.21643 -0.07778 -0.13796 -0.0743 -0.13935 C -0.07084 -0.14074 -0.06805 -0.22523 -0.07188 -0.22523 C -0.07569 -0.22523 -0.08976 -0.1456 -0.09323 -0.14421 Z " pathEditMode="relative" ptsTypes="a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ПК\Мои документы\Загрузки\MM900284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71437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3067050"/>
            <a:ext cx="3797300" cy="379730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0438" y="354013"/>
            <a:ext cx="5048250" cy="114617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6213" y="1670050"/>
            <a:ext cx="4881563" cy="2262188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2213" y="3687763"/>
            <a:ext cx="2506662" cy="2163762"/>
          </a:xfrm>
          <a:prstGeom prst="rect">
            <a:avLst/>
          </a:prstGeom>
          <a:noFill/>
        </p:spPr>
      </p:pic>
      <p:sp>
        <p:nvSpPr>
          <p:cNvPr id="11" name="Улыбающееся лицо 10"/>
          <p:cNvSpPr/>
          <p:nvPr/>
        </p:nvSpPr>
        <p:spPr>
          <a:xfrm rot="20167082">
            <a:off x="7029450" y="1171575"/>
            <a:ext cx="1071563" cy="107156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 rot="1158489">
            <a:off x="4819650" y="2317750"/>
            <a:ext cx="755650" cy="76676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 rot="21436001">
            <a:off x="1519238" y="5091113"/>
            <a:ext cx="833437" cy="787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-36513"/>
            <a:ext cx="8613775" cy="1616076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1279525"/>
            <a:ext cx="8242300" cy="522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857250" y="142875"/>
            <a:ext cx="7416800" cy="21240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Молодец, ты хорошо справился с диктантом! Так держать!</a:t>
            </a:r>
          </a:p>
        </p:txBody>
      </p:sp>
      <p:sp>
        <p:nvSpPr>
          <p:cNvPr id="1434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71875" y="2357438"/>
            <a:ext cx="1706563" cy="1439862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57188" y="3929063"/>
            <a:ext cx="8202612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Продолжай путешествие дальше!</a:t>
            </a:r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3500438" y="4929188"/>
            <a:ext cx="2428875" cy="164306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55600" y="0"/>
            <a:ext cx="799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71500" y="431800"/>
            <a:ext cx="7777163" cy="14462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Подумай еще раз! Ты допустил ошибку.</a:t>
            </a:r>
          </a:p>
        </p:txBody>
      </p:sp>
      <p:sp>
        <p:nvSpPr>
          <p:cNvPr id="1536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71875" y="2214563"/>
            <a:ext cx="1628775" cy="1439862"/>
          </a:xfrm>
          <a:prstGeom prst="smileyFace">
            <a:avLst>
              <a:gd name="adj" fmla="val -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57250" y="4071938"/>
            <a:ext cx="7416800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Вернись и попробуй еще раз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786188" y="5072063"/>
            <a:ext cx="2071687" cy="142875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 к успеху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1071538" y="2071678"/>
            <a:ext cx="6777872" cy="4615991"/>
            <a:chOff x="1071538" y="2071678"/>
            <a:chExt cx="6777872" cy="4615991"/>
          </a:xfrm>
          <a:solidFill>
            <a:schemeClr val="accent6">
              <a:lumMod val="50000"/>
            </a:schemeClr>
          </a:solidFill>
        </p:grpSpPr>
        <p:sp>
          <p:nvSpPr>
            <p:cNvPr id="10" name="Полилиния 9"/>
            <p:cNvSpPr/>
            <p:nvPr/>
          </p:nvSpPr>
          <p:spPr>
            <a:xfrm>
              <a:off x="1071538" y="2071678"/>
              <a:ext cx="6777872" cy="4615991"/>
            </a:xfrm>
            <a:custGeom>
              <a:avLst/>
              <a:gdLst>
                <a:gd name="connsiteX0" fmla="*/ 0 w 6777872"/>
                <a:gd name="connsiteY0" fmla="*/ 4578284 h 4615991"/>
                <a:gd name="connsiteX1" fmla="*/ 3101418 w 6777872"/>
                <a:gd name="connsiteY1" fmla="*/ 6284 h 4615991"/>
                <a:gd name="connsiteX2" fmla="*/ 6777872 w 6777872"/>
                <a:gd name="connsiteY2" fmla="*/ 4615991 h 4615991"/>
                <a:gd name="connsiteX3" fmla="*/ 6777872 w 6777872"/>
                <a:gd name="connsiteY3" fmla="*/ 4615991 h 461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872" h="4615991">
                  <a:moveTo>
                    <a:pt x="0" y="4578284"/>
                  </a:moveTo>
                  <a:cubicBezTo>
                    <a:pt x="985886" y="2289142"/>
                    <a:pt x="1971773" y="0"/>
                    <a:pt x="3101418" y="6284"/>
                  </a:cubicBezTo>
                  <a:cubicBezTo>
                    <a:pt x="4231063" y="12568"/>
                    <a:pt x="6777872" y="4615991"/>
                    <a:pt x="6777872" y="4615991"/>
                  </a:cubicBezTo>
                  <a:lnTo>
                    <a:pt x="6777872" y="4615991"/>
                  </a:lnTo>
                </a:path>
              </a:pathLst>
            </a:cu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endCxn id="10" idx="2"/>
            </p:cNvCxnSpPr>
            <p:nvPr/>
          </p:nvCxnSpPr>
          <p:spPr>
            <a:xfrm>
              <a:off x="1071538" y="6643710"/>
              <a:ext cx="6777872" cy="43959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/>
          <p:cNvCxnSpPr>
            <a:stCxn id="10" idx="1"/>
          </p:cNvCxnSpPr>
          <p:nvPr/>
        </p:nvCxnSpPr>
        <p:spPr>
          <a:xfrm flipH="1" flipV="1">
            <a:off x="4143375" y="1143000"/>
            <a:ext cx="30163" cy="935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Волна 16"/>
          <p:cNvSpPr/>
          <p:nvPr/>
        </p:nvSpPr>
        <p:spPr>
          <a:xfrm>
            <a:off x="4143372" y="928670"/>
            <a:ext cx="1071570" cy="785818"/>
          </a:xfrm>
          <a:prstGeom prst="wave">
            <a:avLst>
              <a:gd name="adj1" fmla="val 12500"/>
              <a:gd name="adj2" fmla="val -18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508250" y="2092325"/>
            <a:ext cx="3619500" cy="4535488"/>
          </a:xfrm>
          <a:custGeom>
            <a:avLst/>
            <a:gdLst>
              <a:gd name="connsiteX0" fmla="*/ 0 w 3619892"/>
              <a:gd name="connsiteY0" fmla="*/ 4534292 h 4534292"/>
              <a:gd name="connsiteX1" fmla="*/ 3544478 w 3619892"/>
              <a:gd name="connsiteY1" fmla="*/ 2658358 h 4534292"/>
              <a:gd name="connsiteX2" fmla="*/ 452486 w 3619892"/>
              <a:gd name="connsiteY2" fmla="*/ 2017336 h 4534292"/>
              <a:gd name="connsiteX3" fmla="*/ 2384981 w 3619892"/>
              <a:gd name="connsiteY3" fmla="*/ 1093509 h 4534292"/>
              <a:gd name="connsiteX4" fmla="*/ 1696825 w 3619892"/>
              <a:gd name="connsiteY4" fmla="*/ 0 h 453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892" h="4534292">
                <a:moveTo>
                  <a:pt x="0" y="4534292"/>
                </a:moveTo>
                <a:cubicBezTo>
                  <a:pt x="1734532" y="3806071"/>
                  <a:pt x="3469064" y="3077851"/>
                  <a:pt x="3544478" y="2658358"/>
                </a:cubicBezTo>
                <a:cubicBezTo>
                  <a:pt x="3619892" y="2238865"/>
                  <a:pt x="645735" y="2278144"/>
                  <a:pt x="452486" y="2017336"/>
                </a:cubicBezTo>
                <a:cubicBezTo>
                  <a:pt x="259237" y="1756528"/>
                  <a:pt x="2177591" y="1429732"/>
                  <a:pt x="2384981" y="1093509"/>
                </a:cubicBezTo>
                <a:cubicBezTo>
                  <a:pt x="2592371" y="757286"/>
                  <a:pt x="2144598" y="378643"/>
                  <a:pt x="169682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Шестиугольник 18">
            <a:hlinkClick r:id="rId2" action="ppaction://hlinksldjump"/>
          </p:cNvPr>
          <p:cNvSpPr/>
          <p:nvPr/>
        </p:nvSpPr>
        <p:spPr>
          <a:xfrm>
            <a:off x="6072198" y="4500570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4357686" y="278605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428860" y="3857628"/>
            <a:ext cx="500066" cy="42862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7" descr="J00956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000125"/>
            <a:ext cx="7858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лыбающееся лицо 22"/>
          <p:cNvSpPr/>
          <p:nvPr/>
        </p:nvSpPr>
        <p:spPr>
          <a:xfrm>
            <a:off x="5643563" y="4429125"/>
            <a:ext cx="571500" cy="500063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217 -0.087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36513"/>
            <a:ext cx="8242300" cy="1504951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597025"/>
            <a:ext cx="82423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28688" y="0"/>
            <a:ext cx="7416800" cy="28479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Ты прекрасный знаток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  русского языка! 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Я знала, что тебе это по силам!</a:t>
            </a:r>
          </a:p>
        </p:txBody>
      </p:sp>
      <p:sp>
        <p:nvSpPr>
          <p:cNvPr id="1434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43313" y="2714625"/>
            <a:ext cx="1706562" cy="1439863"/>
          </a:xfrm>
          <a:prstGeom prst="smileyFace">
            <a:avLst>
              <a:gd name="adj" fmla="val 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28625" y="4214813"/>
            <a:ext cx="8202613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Продолжай путешествие дальше!</a:t>
            </a: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3571875" y="5214938"/>
            <a:ext cx="2428875" cy="164306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569913" y="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785813" y="431800"/>
            <a:ext cx="7777162" cy="15081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Как жаль, что ты  ответил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 неправильно!</a:t>
            </a:r>
          </a:p>
        </p:txBody>
      </p:sp>
      <p:sp>
        <p:nvSpPr>
          <p:cNvPr id="15364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57625" y="2214563"/>
            <a:ext cx="1628775" cy="1439862"/>
          </a:xfrm>
          <a:prstGeom prst="smileyFace">
            <a:avLst>
              <a:gd name="adj" fmla="val -465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857250" y="4071938"/>
            <a:ext cx="7416800" cy="7699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Вернись и попробуй еще раз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786188" y="5072063"/>
            <a:ext cx="2071687" cy="142875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TS101908702</Template>
  <TotalTime>193</TotalTime>
  <Words>160</Words>
  <Application>Microsoft Office PowerPoint</Application>
  <PresentationFormat>Экран (4:3)</PresentationFormat>
  <Paragraphs>39</Paragraphs>
  <Slides>26</Slides>
  <Notes>3</Notes>
  <HiddenSlides>12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Arial</vt:lpstr>
      <vt:lpstr>Cambria</vt:lpstr>
      <vt:lpstr>TS101908702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ПК</dc:creator>
  <cp:keywords/>
  <dc:description/>
  <cp:lastModifiedBy>User</cp:lastModifiedBy>
  <cp:revision>26</cp:revision>
  <dcterms:created xsi:type="dcterms:W3CDTF">2011-01-09T18:31:23Z</dcterms:created>
  <dcterms:modified xsi:type="dcterms:W3CDTF">2011-03-27T21:44:10Z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TC019087029991</vt:lpwstr>
  </property>
</Properties>
</file>