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74" r:id="rId2"/>
    <p:sldId id="272" r:id="rId3"/>
    <p:sldId id="257" r:id="rId4"/>
    <p:sldId id="265" r:id="rId5"/>
    <p:sldId id="267" r:id="rId6"/>
    <p:sldId id="266" r:id="rId7"/>
    <p:sldId id="269" r:id="rId8"/>
    <p:sldId id="268" r:id="rId9"/>
    <p:sldId id="260" r:id="rId10"/>
    <p:sldId id="264" r:id="rId11"/>
    <p:sldId id="271" r:id="rId12"/>
    <p:sldId id="261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1B6D0-5A58-4A3D-98B9-5B4959D98499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3299C-0184-4227-BA71-EF92A1E24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FC8D34-BAD1-483D-B247-99A9A8552AFA}" type="datetimeFigureOut">
              <a:rPr lang="ru-RU" smtClean="0"/>
              <a:pPr/>
              <a:t>13.01.2011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5AEA145-E68D-4CC3-BE73-09169B28B9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285728"/>
            <a:ext cx="77867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Нетрадиционный урок </a:t>
            </a:r>
            <a:endParaRPr lang="ru-RU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математике 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3 классе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тема: «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Табличное умножение 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 деление» 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игра-соревнование)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</a:p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Учитель: Романова Е.Н.</a:t>
            </a:r>
            <a:br>
              <a:rPr lang="ru-RU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ГОУ СОШ №924 </a:t>
            </a:r>
            <a:br>
              <a:rPr lang="ru-RU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Южного округа г.Москвы</a:t>
            </a:r>
            <a:endParaRPr lang="ru-RU" sz="48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71670" y="1071546"/>
            <a:ext cx="5072098" cy="507831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 : 4 •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= </a:t>
            </a:r>
          </a:p>
          <a:p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 : 5 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• 7 =</a:t>
            </a:r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72 : 9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• 5 =</a:t>
            </a:r>
          </a:p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49 : 7 • 10 =</a:t>
            </a:r>
          </a:p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64 : 8 • 3 =</a:t>
            </a:r>
          </a:p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30 • 3 : 9 =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 descr="C:\Documents and Settings\Романова\Local Settings\Temporary Internet Files\Content.IE5\CAJ344A0\MCj0409959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8400" y="5072074"/>
            <a:ext cx="1314043" cy="134779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285728"/>
            <a:ext cx="53578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Игра «Лабиринт»: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714356"/>
            <a:ext cx="607223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72 : 9 • 5 = </a:t>
            </a: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40</a:t>
            </a:r>
          </a:p>
          <a:p>
            <a:r>
              <a:rPr lang="ru-RU" sz="6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49 : 7 • 10 = </a:t>
            </a: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70</a:t>
            </a:r>
            <a:endParaRPr lang="ru-RU" sz="6600" b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6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30 • 3 : 9 = </a:t>
            </a: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6600" dirty="0">
              <a:solidFill>
                <a:srgbClr val="006600"/>
              </a:solidFill>
            </a:endParaRPr>
          </a:p>
        </p:txBody>
      </p:sp>
      <p:pic>
        <p:nvPicPr>
          <p:cNvPr id="3" name="Picture 4" descr="C:\Documents and Settings\Романова\Local Settings\Temporary Internet Files\Content.IE5\CAJ344A0\MCj0409959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8400" y="5072074"/>
            <a:ext cx="1314043" cy="134779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0166" y="1214423"/>
            <a:ext cx="57150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20 : 4 • 5 = </a:t>
            </a: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25</a:t>
            </a:r>
          </a:p>
          <a:p>
            <a:r>
              <a:rPr lang="ru-RU" sz="6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30 : 5 • 7 = </a:t>
            </a: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42</a:t>
            </a:r>
            <a:endParaRPr lang="ru-RU" sz="6600" b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6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64 : 8 • 3 = </a:t>
            </a: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24</a:t>
            </a:r>
            <a:endParaRPr lang="ru-RU" sz="6600" b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Documents and Settings\Романова\Local Settings\Temporary Internet Files\Content.IE5\CAJ344A0\MCj0409959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8400" y="5072074"/>
            <a:ext cx="1314043" cy="134779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Documents and Settings\Романова\Local Settings\Temporary Internet Files\Content.IE5\CAJ344A0\MCj028627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5357826"/>
            <a:ext cx="1571635" cy="121889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43042" y="571480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428604"/>
            <a:ext cx="75009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МОЛОДЦЫ</a:t>
            </a:r>
            <a:endParaRPr lang="ru-RU" sz="9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Двойная волна 7"/>
          <p:cNvSpPr/>
          <p:nvPr/>
        </p:nvSpPr>
        <p:spPr>
          <a:xfrm>
            <a:off x="4500562" y="4000504"/>
            <a:ext cx="914400" cy="914400"/>
          </a:xfrm>
          <a:prstGeom prst="double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ЗНАТОКИ</a:t>
            </a:r>
            <a:b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МАТЕМАТИКИ</a:t>
            </a:r>
            <a:r>
              <a:rPr lang="ru-RU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928662" y="1428736"/>
            <a:ext cx="8001056" cy="4572032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ЗНАТОКИ</a:t>
            </a:r>
          </a:p>
          <a:p>
            <a:pPr algn="ctr"/>
            <a:r>
              <a:rPr lang="ru-RU" sz="8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математики</a:t>
            </a:r>
            <a:endParaRPr lang="ru-RU" sz="88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Романова\Local Settings\Temporary Internet Files\Content.IE5\KALSLLSJ\MCj02906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214686"/>
            <a:ext cx="3857652" cy="251452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538" y="357166"/>
            <a:ext cx="764386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УСТНЫЙ  СЧЕТ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Романова\Local Settings\Temporary Internet Files\Content.IE5\KALSLLSJ\MCj02906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306340"/>
            <a:ext cx="3857652" cy="251452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500042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4429124" y="50004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285860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43834" y="428604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6072198" y="121442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Романова\Local Settings\Temporary Internet Files\Content.IE5\KALSLLSJ\MCj02906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306340"/>
            <a:ext cx="3857652" cy="251452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500042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4429124" y="50004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285860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43834" y="428604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6072198" y="121442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Романова\Local Settings\Temporary Internet Files\Content.IE5\KALSLLSJ\MCj02906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306340"/>
            <a:ext cx="3857652" cy="251452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500042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4429124" y="50004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285860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43834" y="428604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6072198" y="121442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Романова\Local Settings\Temporary Internet Files\Content.IE5\KALSLLSJ\MCj02906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306340"/>
            <a:ext cx="3857652" cy="251452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500042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4429124" y="50004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285860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43834" y="428604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6072198" y="121442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Романова\Local Settings\Temporary Internet Files\Content.IE5\KALSLLSJ\MCj02906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306340"/>
            <a:ext cx="3857652" cy="251452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500042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4429124" y="50004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285860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43834" y="428604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6072198" y="121442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Романова\Local Settings\Temporary Internet Files\Content.IE5\KALSLLSJ\MCj02906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306340"/>
            <a:ext cx="3857652" cy="251452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500042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4429124" y="50004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285860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43834" y="428604"/>
            <a:ext cx="10715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6072198" y="1214422"/>
            <a:ext cx="114637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Романова\Local Settings\Temporary Internet Files\Content.IE5\KALSLLSJ\MCj023216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5357826"/>
            <a:ext cx="1712614" cy="127352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57290" y="214290"/>
            <a:ext cx="707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Восстанови примеры:</a:t>
            </a:r>
            <a:endParaRPr lang="ru-RU" sz="4800" b="1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785794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 • * = * 1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1736" y="857232"/>
            <a:ext cx="3643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 •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0298" y="1643050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* • 9 = * 3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1736" y="2500306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 • * = * 2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2571744"/>
            <a:ext cx="3643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 •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1736" y="1643050"/>
            <a:ext cx="3643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•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43174" y="3357562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 • * = 4 *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71736" y="3357562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 •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= 4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43174" y="4143380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 •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= 4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54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86050" y="4857760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* • 6 = * 8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14612" y="5715016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• 6 =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43174" y="4857760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• 6 = </a:t>
            </a:r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  <p:bldP spid="14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701</TotalTime>
  <Words>194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School924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математки</dc:title>
  <dc:creator>Громова Е.Н.</dc:creator>
  <cp:lastModifiedBy>Романова Е.Н.</cp:lastModifiedBy>
  <cp:revision>58</cp:revision>
  <dcterms:created xsi:type="dcterms:W3CDTF">2009-10-23T06:08:50Z</dcterms:created>
  <dcterms:modified xsi:type="dcterms:W3CDTF">2011-01-13T06:00:47Z</dcterms:modified>
</cp:coreProperties>
</file>