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89F47-3874-475A-970C-ED1184DD79B3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BC00E-403F-4EA4-AB91-5AD3D5050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10029-21C5-406F-9D6D-AFAC663CDC2F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35CFE-BC23-4522-8171-5F9266610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03F51-760A-4587-91CD-A920E51147BE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14507-E771-46DC-B0CB-1966965E8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FC93-0C16-430E-A77A-396135E4EFE5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3AD08-4485-4E0D-BA1A-257FD13EF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F6554-41A4-4839-BD70-4FA5914FAEA5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2A10-27B3-4DAB-AA3A-A6500156B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E73E6-999E-43DA-B88A-0AE3A673355F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36B3D-753A-43CE-AFC6-3D0C530CF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F661E-F39E-4557-917A-D8D7D6DA7F26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E1FCE-6E25-4045-9D00-509A39BBF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D2798-D94E-4FA9-9142-BF9A0FD1164E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124DA-0720-4B92-8620-953674841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39BE0-6C3D-43BD-B355-A9C7DBB75318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C42E4-70FD-4247-B12B-89A056CB5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5DC41-8EF9-427C-BF8E-712F73FEC379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C4853-EA28-4F71-ADA0-CE34C0BF0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23656-6893-44E9-9CA2-F3067BD0DB38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C4DD4-DA9C-4B37-B0C1-BD755B19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F87659-6A6E-4A1A-BD0B-FEF2398582A5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AED36B-9C74-4256-932E-5A5C3CB00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6175" y="2292350"/>
            <a:ext cx="7443788" cy="785813"/>
          </a:xfrm>
          <a:prstGeom prst="rect">
            <a:avLst/>
          </a:prstGeom>
          <a:noFill/>
        </p:spPr>
      </p:pic>
      <p:pic>
        <p:nvPicPr>
          <p:cNvPr id="6" name="TextBox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5500" y="1152525"/>
            <a:ext cx="1803400" cy="420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9036050" cy="647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975"/>
            <a:ext cx="9144000" cy="668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3250" y="0"/>
            <a:ext cx="539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15888"/>
            <a:ext cx="5543550" cy="64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0"/>
            <a:ext cx="39608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0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75750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3"/>
            <a:ext cx="9144000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13" y="1628775"/>
            <a:ext cx="9107487" cy="34925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4763" y="-19050"/>
            <a:ext cx="9148763" cy="687705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525"/>
            <a:ext cx="9144000" cy="684847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" y="42863"/>
            <a:ext cx="9109075" cy="680561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6675"/>
            <a:ext cx="9144000" cy="677862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88" y="-15875"/>
            <a:ext cx="9142412" cy="68516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326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463"/>
            <a:ext cx="9144000" cy="68199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49213"/>
            <a:ext cx="4752975" cy="66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71438"/>
            <a:ext cx="9036050" cy="678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0"/>
            <a:ext cx="4249738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74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Экран (4:3)</PresentationFormat>
  <Paragraphs>0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BEST_XP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Vovasik</dc:creator>
  <cp:lastModifiedBy>www.PHILka.RU</cp:lastModifiedBy>
  <cp:revision>4</cp:revision>
  <dcterms:created xsi:type="dcterms:W3CDTF">2010-12-26T16:53:22Z</dcterms:created>
  <dcterms:modified xsi:type="dcterms:W3CDTF">2011-02-22T19:47:12Z</dcterms:modified>
</cp:coreProperties>
</file>