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ags/tag4.xml" ContentType="application/vnd.openxmlformats-officedocument.presentationml.tags+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ppt/theme/themeOverride1.xml" ContentType="application/vnd.openxmlformats-officedocument.themeOverride+xml"/>
  <Override PartName="/ppt/tags/tag1.xml" ContentType="application/vnd.openxmlformats-officedocument.presentationml.tags+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58" r:id="rId1"/>
  </p:sldMasterIdLst>
  <p:sldIdLst>
    <p:sldId id="256" r:id="rId2"/>
    <p:sldId id="275" r:id="rId3"/>
    <p:sldId id="266" r:id="rId4"/>
    <p:sldId id="277" r:id="rId5"/>
    <p:sldId id="262" r:id="rId6"/>
    <p:sldId id="263" r:id="rId7"/>
    <p:sldId id="268" r:id="rId8"/>
    <p:sldId id="278" r:id="rId9"/>
    <p:sldId id="281" r:id="rId10"/>
    <p:sldId id="290" r:id="rId11"/>
    <p:sldId id="280" r:id="rId12"/>
    <p:sldId id="291" r:id="rId13"/>
    <p:sldId id="264" r:id="rId14"/>
    <p:sldId id="282" r:id="rId15"/>
    <p:sldId id="287" r:id="rId16"/>
    <p:sldId id="288" r:id="rId17"/>
    <p:sldId id="289" r:id="rId18"/>
    <p:sldId id="284" r:id="rId19"/>
    <p:sldId id="285" r:id="rId20"/>
    <p:sldId id="286" r:id="rId21"/>
    <p:sldId id="292" r:id="rId22"/>
    <p:sldId id="283" r:id="rId23"/>
  </p:sldIdLst>
  <p:sldSz cx="9144000" cy="6858000" type="screen4x3"/>
  <p:notesSz cx="6858000" cy="9144000"/>
  <p:defaultTextStyle>
    <a:defPPr>
      <a:defRPr lang="ru-RU"/>
    </a:defPPr>
    <a:lvl1pPr algn="l" rtl="0" fontAlgn="base">
      <a:spcBef>
        <a:spcPct val="0"/>
      </a:spcBef>
      <a:spcAft>
        <a:spcPct val="0"/>
      </a:spcAft>
      <a:defRPr sz="1400" kern="1200">
        <a:solidFill>
          <a:schemeClr val="tx1"/>
        </a:solidFill>
        <a:latin typeface="Arial" charset="0"/>
        <a:ea typeface="+mn-ea"/>
        <a:cs typeface="+mn-cs"/>
      </a:defRPr>
    </a:lvl1pPr>
    <a:lvl2pPr marL="457200" algn="l" rtl="0" fontAlgn="base">
      <a:spcBef>
        <a:spcPct val="0"/>
      </a:spcBef>
      <a:spcAft>
        <a:spcPct val="0"/>
      </a:spcAft>
      <a:defRPr sz="1400" kern="1200">
        <a:solidFill>
          <a:schemeClr val="tx1"/>
        </a:solidFill>
        <a:latin typeface="Arial" charset="0"/>
        <a:ea typeface="+mn-ea"/>
        <a:cs typeface="+mn-cs"/>
      </a:defRPr>
    </a:lvl2pPr>
    <a:lvl3pPr marL="914400" algn="l" rtl="0" fontAlgn="base">
      <a:spcBef>
        <a:spcPct val="0"/>
      </a:spcBef>
      <a:spcAft>
        <a:spcPct val="0"/>
      </a:spcAft>
      <a:defRPr sz="1400" kern="1200">
        <a:solidFill>
          <a:schemeClr val="tx1"/>
        </a:solidFill>
        <a:latin typeface="Arial" charset="0"/>
        <a:ea typeface="+mn-ea"/>
        <a:cs typeface="+mn-cs"/>
      </a:defRPr>
    </a:lvl3pPr>
    <a:lvl4pPr marL="1371600" algn="l" rtl="0" fontAlgn="base">
      <a:spcBef>
        <a:spcPct val="0"/>
      </a:spcBef>
      <a:spcAft>
        <a:spcPct val="0"/>
      </a:spcAft>
      <a:defRPr sz="1400" kern="1200">
        <a:solidFill>
          <a:schemeClr val="tx1"/>
        </a:solidFill>
        <a:latin typeface="Arial" charset="0"/>
        <a:ea typeface="+mn-ea"/>
        <a:cs typeface="+mn-cs"/>
      </a:defRPr>
    </a:lvl4pPr>
    <a:lvl5pPr marL="1828800" algn="l" rtl="0" fontAlgn="base">
      <a:spcBef>
        <a:spcPct val="0"/>
      </a:spcBef>
      <a:spcAft>
        <a:spcPct val="0"/>
      </a:spcAft>
      <a:defRPr sz="1400" kern="1200">
        <a:solidFill>
          <a:schemeClr val="tx1"/>
        </a:solidFill>
        <a:latin typeface="Arial" charset="0"/>
        <a:ea typeface="+mn-ea"/>
        <a:cs typeface="+mn-cs"/>
      </a:defRPr>
    </a:lvl5pPr>
    <a:lvl6pPr marL="2286000" algn="l" defTabSz="914400" rtl="0" eaLnBrk="1" latinLnBrk="0" hangingPunct="1">
      <a:defRPr sz="1400" kern="1200">
        <a:solidFill>
          <a:schemeClr val="tx1"/>
        </a:solidFill>
        <a:latin typeface="Arial" charset="0"/>
        <a:ea typeface="+mn-ea"/>
        <a:cs typeface="+mn-cs"/>
      </a:defRPr>
    </a:lvl6pPr>
    <a:lvl7pPr marL="2743200" algn="l" defTabSz="914400" rtl="0" eaLnBrk="1" latinLnBrk="0" hangingPunct="1">
      <a:defRPr sz="1400" kern="1200">
        <a:solidFill>
          <a:schemeClr val="tx1"/>
        </a:solidFill>
        <a:latin typeface="Arial" charset="0"/>
        <a:ea typeface="+mn-ea"/>
        <a:cs typeface="+mn-cs"/>
      </a:defRPr>
    </a:lvl7pPr>
    <a:lvl8pPr marL="3200400" algn="l" defTabSz="914400" rtl="0" eaLnBrk="1" latinLnBrk="0" hangingPunct="1">
      <a:defRPr sz="1400" kern="1200">
        <a:solidFill>
          <a:schemeClr val="tx1"/>
        </a:solidFill>
        <a:latin typeface="Arial" charset="0"/>
        <a:ea typeface="+mn-ea"/>
        <a:cs typeface="+mn-cs"/>
      </a:defRPr>
    </a:lvl8pPr>
    <a:lvl9pPr marL="3657600" algn="l" defTabSz="914400" rtl="0" eaLnBrk="1" latinLnBrk="0" hangingPunct="1">
      <a:defRPr sz="1400"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showPr>
  <p:clrMru>
    <a:srgbClr val="996600"/>
    <a:srgbClr val="254EFB"/>
    <a:srgbClr val="58CEE6"/>
    <a:srgbClr val="CAF75B"/>
    <a:srgbClr val="F5ADB9"/>
    <a:srgbClr val="8BE7FD"/>
    <a:srgbClr val="EEFE54"/>
    <a:srgbClr val="5A5C54"/>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607" autoAdjust="0"/>
    <p:restoredTop sz="94660"/>
  </p:normalViewPr>
  <p:slideViewPr>
    <p:cSldViewPr>
      <p:cViewPr varScale="1">
        <p:scale>
          <a:sx n="104" d="100"/>
          <a:sy n="104" d="100"/>
        </p:scale>
        <p:origin x="-222" y="-90"/>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9" name="Заголовок 8"/>
          <p:cNvSpPr>
            <a:spLocks noGrp="1"/>
          </p:cNvSpPr>
          <p:nvPr>
            <p:ph type="ctrTitle"/>
          </p:nvPr>
        </p:nvSpPr>
        <p:spPr>
          <a:xfrm>
            <a:off x="533400" y="1371600"/>
            <a:ext cx="7851648" cy="1828800"/>
          </a:xfrm>
          <a:ln>
            <a:noFill/>
          </a:ln>
        </p:spPr>
        <p:txBody>
          <a:bodyPr tIns="0" rIns="18288">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lang="ru-RU" smtClean="0"/>
              <a:t>Образец заголовка</a:t>
            </a:r>
            <a:endParaRPr lang="en-US"/>
          </a:p>
        </p:txBody>
      </p:sp>
      <p:sp>
        <p:nvSpPr>
          <p:cNvPr id="17" name="Подзаголовок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ru-RU" smtClean="0"/>
              <a:t>Образец подзаголовка</a:t>
            </a:r>
            <a:endParaRPr lang="en-US"/>
          </a:p>
        </p:txBody>
      </p:sp>
      <p:sp>
        <p:nvSpPr>
          <p:cNvPr id="4" name="Дата 29"/>
          <p:cNvSpPr>
            <a:spLocks noGrp="1"/>
          </p:cNvSpPr>
          <p:nvPr>
            <p:ph type="dt" sz="half" idx="10"/>
          </p:nvPr>
        </p:nvSpPr>
        <p:spPr/>
        <p:txBody>
          <a:bodyPr/>
          <a:lstStyle>
            <a:lvl1pPr>
              <a:defRPr/>
            </a:lvl1pPr>
          </a:lstStyle>
          <a:p>
            <a:pPr>
              <a:defRPr/>
            </a:pPr>
            <a:endParaRPr lang="ru-RU"/>
          </a:p>
        </p:txBody>
      </p:sp>
      <p:sp>
        <p:nvSpPr>
          <p:cNvPr id="5" name="Нижний колонтитул 18"/>
          <p:cNvSpPr>
            <a:spLocks noGrp="1"/>
          </p:cNvSpPr>
          <p:nvPr>
            <p:ph type="ftr" sz="quarter" idx="11"/>
          </p:nvPr>
        </p:nvSpPr>
        <p:spPr/>
        <p:txBody>
          <a:bodyPr/>
          <a:lstStyle>
            <a:lvl1pPr>
              <a:defRPr/>
            </a:lvl1pPr>
          </a:lstStyle>
          <a:p>
            <a:pPr>
              <a:defRPr/>
            </a:pPr>
            <a:endParaRPr lang="ru-RU"/>
          </a:p>
        </p:txBody>
      </p:sp>
      <p:sp>
        <p:nvSpPr>
          <p:cNvPr id="6" name="Номер слайда 26"/>
          <p:cNvSpPr>
            <a:spLocks noGrp="1"/>
          </p:cNvSpPr>
          <p:nvPr>
            <p:ph type="sldNum" sz="quarter" idx="12"/>
          </p:nvPr>
        </p:nvSpPr>
        <p:spPr/>
        <p:txBody>
          <a:bodyPr/>
          <a:lstStyle>
            <a:lvl1pPr>
              <a:defRPr/>
            </a:lvl1pPr>
          </a:lstStyle>
          <a:p>
            <a:pPr>
              <a:defRPr/>
            </a:pPr>
            <a:fld id="{935D1503-E445-454E-AF4F-5CEF8C5A068A}" type="slidenum">
              <a:rPr lang="ru-RU"/>
              <a:pPr>
                <a:defRPr/>
              </a:pPr>
              <a:t>‹#›</a:t>
            </a:fld>
            <a:endParaRPr lang="ru-RU"/>
          </a:p>
        </p:txBody>
      </p:sp>
    </p:spTree>
  </p:cSld>
  <p:clrMapOvr>
    <a:overrideClrMapping bg1="dk1" tx1="lt1" bg2="dk2" tx2="lt2" accent1="accent1" accent2="accent2" accent3="accent3" accent4="accent4" accent5="accent5" accent6="accent6" hlink="hlink" folHlink="folHlink"/>
  </p:clrMapOvr>
  <p:transition>
    <p:wedg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txOverObj">
  <p:cSld name="Заголовок и текст над объектом">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85800" y="152400"/>
            <a:ext cx="6870700" cy="1600200"/>
          </a:xfrm>
        </p:spPr>
        <p:txBody>
          <a:bodyPr/>
          <a:lstStyle/>
          <a:p>
            <a:r>
              <a:rPr lang="ru-RU" smtClean="0"/>
              <a:t>Образец заголовка</a:t>
            </a:r>
            <a:endParaRPr lang="ru-RU"/>
          </a:p>
        </p:txBody>
      </p:sp>
      <p:sp>
        <p:nvSpPr>
          <p:cNvPr id="3" name="Текст 2"/>
          <p:cNvSpPr>
            <a:spLocks noGrp="1"/>
          </p:cNvSpPr>
          <p:nvPr>
            <p:ph type="body" sz="half" idx="1"/>
          </p:nvPr>
        </p:nvSpPr>
        <p:spPr>
          <a:xfrm>
            <a:off x="685800" y="1828800"/>
            <a:ext cx="7696200" cy="175260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685800" y="3733800"/>
            <a:ext cx="7696200" cy="175260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a:xfrm>
            <a:off x="1371600" y="6248400"/>
            <a:ext cx="1905000" cy="457200"/>
          </a:xfrm>
        </p:spPr>
        <p:txBody>
          <a:bodyPr/>
          <a:lstStyle>
            <a:lvl1pPr>
              <a:defRPr/>
            </a:lvl1pPr>
          </a:lstStyle>
          <a:p>
            <a:pPr>
              <a:defRPr/>
            </a:pPr>
            <a:endParaRPr lang="ru-RU"/>
          </a:p>
        </p:txBody>
      </p:sp>
      <p:sp>
        <p:nvSpPr>
          <p:cNvPr id="6" name="Нижний колонтитул 5"/>
          <p:cNvSpPr>
            <a:spLocks noGrp="1"/>
          </p:cNvSpPr>
          <p:nvPr>
            <p:ph type="ftr" sz="quarter" idx="11"/>
          </p:nvPr>
        </p:nvSpPr>
        <p:spPr>
          <a:xfrm>
            <a:off x="3556000" y="6248400"/>
            <a:ext cx="2895600" cy="457200"/>
          </a:xfrm>
        </p:spPr>
        <p:txBody>
          <a:bodyPr/>
          <a:lstStyle>
            <a:lvl1pPr>
              <a:defRPr/>
            </a:lvl1pPr>
          </a:lstStyle>
          <a:p>
            <a:pPr>
              <a:defRPr/>
            </a:pPr>
            <a:endParaRPr lang="ru-RU"/>
          </a:p>
        </p:txBody>
      </p:sp>
      <p:sp>
        <p:nvSpPr>
          <p:cNvPr id="7" name="Номер слайда 6"/>
          <p:cNvSpPr>
            <a:spLocks noGrp="1"/>
          </p:cNvSpPr>
          <p:nvPr>
            <p:ph type="sldNum" sz="quarter" idx="12"/>
          </p:nvPr>
        </p:nvSpPr>
        <p:spPr>
          <a:xfrm>
            <a:off x="6718300" y="6248400"/>
            <a:ext cx="1905000" cy="457200"/>
          </a:xfrm>
        </p:spPr>
        <p:txBody>
          <a:bodyPr/>
          <a:lstStyle>
            <a:lvl1pPr>
              <a:defRPr/>
            </a:lvl1pPr>
          </a:lstStyle>
          <a:p>
            <a:pPr>
              <a:defRPr/>
            </a:pPr>
            <a:fld id="{BA30EF98-3080-446B-8878-B7FF23EB37FB}" type="slidenum">
              <a:rPr lang="ru-RU"/>
              <a:pPr>
                <a:defRPr/>
              </a:pPr>
              <a:t>‹#›</a:t>
            </a:fld>
            <a:endParaRPr lang="ru-RU"/>
          </a:p>
        </p:txBody>
      </p:sp>
    </p:spTree>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objOnly" preserve="1">
  <p:cSld name="Объект">
    <p:spTree>
      <p:nvGrpSpPr>
        <p:cNvPr id="1" name=""/>
        <p:cNvGrpSpPr/>
        <p:nvPr/>
      </p:nvGrpSpPr>
      <p:grpSpPr>
        <a:xfrm>
          <a:off x="0" y="0"/>
          <a:ext cx="0" cy="0"/>
          <a:chOff x="0" y="0"/>
          <a:chExt cx="0" cy="0"/>
        </a:xfrm>
      </p:grpSpPr>
      <p:sp>
        <p:nvSpPr>
          <p:cNvPr id="2" name="Содержимое 1"/>
          <p:cNvSpPr>
            <a:spLocks noGrp="1"/>
          </p:cNvSpPr>
          <p:nvPr>
            <p:ph/>
          </p:nvPr>
        </p:nvSpPr>
        <p:spPr>
          <a:xfrm>
            <a:off x="457200" y="704850"/>
            <a:ext cx="8229600" cy="561975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3" name="Дата 2"/>
          <p:cNvSpPr>
            <a:spLocks noGrp="1"/>
          </p:cNvSpPr>
          <p:nvPr>
            <p:ph type="dt" sz="half" idx="10"/>
          </p:nvPr>
        </p:nvSpPr>
        <p:spPr>
          <a:xfrm>
            <a:off x="457200" y="6356350"/>
            <a:ext cx="2133600" cy="365125"/>
          </a:xfrm>
        </p:spPr>
        <p:txBody>
          <a:bodyPr/>
          <a:lstStyle>
            <a:lvl1pPr>
              <a:defRPr/>
            </a:lvl1pPr>
          </a:lstStyle>
          <a:p>
            <a:pPr>
              <a:defRPr/>
            </a:pPr>
            <a:endParaRPr lang="ru-RU"/>
          </a:p>
        </p:txBody>
      </p:sp>
      <p:sp>
        <p:nvSpPr>
          <p:cNvPr id="4" name="Нижний колонтитул 3"/>
          <p:cNvSpPr>
            <a:spLocks noGrp="1"/>
          </p:cNvSpPr>
          <p:nvPr>
            <p:ph type="ftr" sz="quarter" idx="11"/>
          </p:nvPr>
        </p:nvSpPr>
        <p:spPr>
          <a:xfrm>
            <a:off x="2667000" y="6356350"/>
            <a:ext cx="3352800" cy="365125"/>
          </a:xfrm>
        </p:spPr>
        <p:txBody>
          <a:bodyPr/>
          <a:lstStyle>
            <a:lvl1pPr>
              <a:defRPr/>
            </a:lvl1pPr>
          </a:lstStyle>
          <a:p>
            <a:pPr>
              <a:defRPr/>
            </a:pPr>
            <a:endParaRPr lang="ru-RU"/>
          </a:p>
        </p:txBody>
      </p:sp>
      <p:sp>
        <p:nvSpPr>
          <p:cNvPr id="5" name="Номер слайда 4"/>
          <p:cNvSpPr>
            <a:spLocks noGrp="1"/>
          </p:cNvSpPr>
          <p:nvPr>
            <p:ph type="sldNum" sz="quarter" idx="12"/>
          </p:nvPr>
        </p:nvSpPr>
        <p:spPr>
          <a:xfrm>
            <a:off x="7924800" y="6356350"/>
            <a:ext cx="762000" cy="365125"/>
          </a:xfrm>
        </p:spPr>
        <p:txBody>
          <a:bodyPr/>
          <a:lstStyle>
            <a:lvl1pPr>
              <a:defRPr/>
            </a:lvl1pPr>
          </a:lstStyle>
          <a:p>
            <a:pPr>
              <a:defRPr/>
            </a:pPr>
            <a:fld id="{10238479-6951-44C9-8A57-788F89EC4F1F}" type="slidenum">
              <a:rPr lang="ru-RU"/>
              <a:pPr>
                <a:defRPr/>
              </a:pPr>
              <a:t>‹#›</a:t>
            </a:fld>
            <a:endParaRPr lang="ru-RU"/>
          </a:p>
        </p:txBody>
      </p:sp>
    </p:spTree>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en-US"/>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Дата 9"/>
          <p:cNvSpPr>
            <a:spLocks noGrp="1"/>
          </p:cNvSpPr>
          <p:nvPr>
            <p:ph type="dt" sz="half" idx="10"/>
          </p:nvPr>
        </p:nvSpPr>
        <p:spPr/>
        <p:txBody>
          <a:bodyPr/>
          <a:lstStyle>
            <a:lvl1pPr>
              <a:defRPr/>
            </a:lvl1pPr>
          </a:lstStyle>
          <a:p>
            <a:pPr>
              <a:defRPr/>
            </a:pPr>
            <a:endParaRPr lang="ru-RU"/>
          </a:p>
        </p:txBody>
      </p:sp>
      <p:sp>
        <p:nvSpPr>
          <p:cNvPr id="5" name="Нижний колонтитул 21"/>
          <p:cNvSpPr>
            <a:spLocks noGrp="1"/>
          </p:cNvSpPr>
          <p:nvPr>
            <p:ph type="ftr" sz="quarter" idx="11"/>
          </p:nvPr>
        </p:nvSpPr>
        <p:spPr/>
        <p:txBody>
          <a:bodyPr/>
          <a:lstStyle>
            <a:lvl1pPr>
              <a:defRPr/>
            </a:lvl1pPr>
          </a:lstStyle>
          <a:p>
            <a:pPr>
              <a:defRPr/>
            </a:pPr>
            <a:endParaRPr lang="ru-RU"/>
          </a:p>
        </p:txBody>
      </p:sp>
      <p:sp>
        <p:nvSpPr>
          <p:cNvPr id="6" name="Номер слайда 17"/>
          <p:cNvSpPr>
            <a:spLocks noGrp="1"/>
          </p:cNvSpPr>
          <p:nvPr>
            <p:ph type="sldNum" sz="quarter" idx="12"/>
          </p:nvPr>
        </p:nvSpPr>
        <p:spPr/>
        <p:txBody>
          <a:bodyPr/>
          <a:lstStyle>
            <a:lvl1pPr>
              <a:defRPr/>
            </a:lvl1pPr>
          </a:lstStyle>
          <a:p>
            <a:pPr>
              <a:defRPr/>
            </a:pPr>
            <a:fld id="{E71F5D0E-3B47-4D37-AFC9-77890C448705}" type="slidenum">
              <a:rPr lang="ru-RU"/>
              <a:pPr>
                <a:defRPr/>
              </a:pPr>
              <a:t>‹#›</a:t>
            </a:fld>
            <a:endParaRPr lang="ru-RU"/>
          </a:p>
        </p:txBody>
      </p:sp>
    </p:spTree>
  </p:cSld>
  <p:clrMapOvr>
    <a:masterClrMapping/>
  </p:clrMapOvr>
  <p:transition spd="med">
    <p:zoom dir="in"/>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704088"/>
            <a:ext cx="8229600" cy="1143000"/>
          </a:xfrm>
        </p:spPr>
        <p:txBody>
          <a:bodyPr/>
          <a:lstStyle/>
          <a:p>
            <a:r>
              <a:rPr lang="ru-RU" smtClean="0"/>
              <a:t>Образец заголовка</a:t>
            </a:r>
            <a:endParaRPr lang="en-US"/>
          </a:p>
        </p:txBody>
      </p:sp>
      <p:sp>
        <p:nvSpPr>
          <p:cNvPr id="3" name="Содержимое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Содержимое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5" name="Дата 9"/>
          <p:cNvSpPr>
            <a:spLocks noGrp="1"/>
          </p:cNvSpPr>
          <p:nvPr>
            <p:ph type="dt" sz="half" idx="10"/>
          </p:nvPr>
        </p:nvSpPr>
        <p:spPr/>
        <p:txBody>
          <a:bodyPr/>
          <a:lstStyle>
            <a:lvl1pPr>
              <a:defRPr/>
            </a:lvl1pPr>
          </a:lstStyle>
          <a:p>
            <a:pPr>
              <a:defRPr/>
            </a:pPr>
            <a:endParaRPr lang="ru-RU"/>
          </a:p>
        </p:txBody>
      </p:sp>
      <p:sp>
        <p:nvSpPr>
          <p:cNvPr id="6" name="Нижний колонтитул 21"/>
          <p:cNvSpPr>
            <a:spLocks noGrp="1"/>
          </p:cNvSpPr>
          <p:nvPr>
            <p:ph type="ftr" sz="quarter" idx="11"/>
          </p:nvPr>
        </p:nvSpPr>
        <p:spPr/>
        <p:txBody>
          <a:bodyPr/>
          <a:lstStyle>
            <a:lvl1pPr>
              <a:defRPr/>
            </a:lvl1pPr>
          </a:lstStyle>
          <a:p>
            <a:pPr>
              <a:defRPr/>
            </a:pPr>
            <a:endParaRPr lang="ru-RU"/>
          </a:p>
        </p:txBody>
      </p:sp>
      <p:sp>
        <p:nvSpPr>
          <p:cNvPr id="7" name="Номер слайда 17"/>
          <p:cNvSpPr>
            <a:spLocks noGrp="1"/>
          </p:cNvSpPr>
          <p:nvPr>
            <p:ph type="sldNum" sz="quarter" idx="12"/>
          </p:nvPr>
        </p:nvSpPr>
        <p:spPr/>
        <p:txBody>
          <a:bodyPr/>
          <a:lstStyle>
            <a:lvl1pPr>
              <a:defRPr/>
            </a:lvl1pPr>
          </a:lstStyle>
          <a:p>
            <a:pPr>
              <a:defRPr/>
            </a:pPr>
            <a:fld id="{9E6E3710-B93E-41F6-B10D-4C2B29F82A71}" type="slidenum">
              <a:rPr lang="ru-RU"/>
              <a:pPr>
                <a:defRPr/>
              </a:pPr>
              <a:t>‹#›</a:t>
            </a:fld>
            <a:endParaRPr lang="ru-RU"/>
          </a:p>
        </p:txBody>
      </p:sp>
    </p:spTree>
  </p:cSld>
  <p:clrMapOvr>
    <a:masterClrMapping/>
  </p:clrMapOvr>
  <p:transition spd="med">
    <p:zoom dir="in"/>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704088"/>
            <a:ext cx="8229600" cy="1143000"/>
          </a:xfrm>
        </p:spPr>
        <p:txBody>
          <a:bodyPr/>
          <a:lstStyle>
            <a:lvl1pPr>
              <a:defRPr/>
            </a:lvl1pPr>
          </a:lstStyle>
          <a:p>
            <a:r>
              <a:rPr lang="ru-RU" smtClean="0"/>
              <a:t>Образец заголовка</a:t>
            </a:r>
            <a:endParaRPr lang="en-US"/>
          </a:p>
        </p:txBody>
      </p:sp>
      <p:sp>
        <p:nvSpPr>
          <p:cNvPr id="3" name="Текст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a:r>
              <a:rPr lang="ru-RU" smtClean="0"/>
              <a:t>Образец текста</a:t>
            </a:r>
          </a:p>
        </p:txBody>
      </p:sp>
      <p:sp>
        <p:nvSpPr>
          <p:cNvPr id="4" name="Текст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a:r>
              <a:rPr lang="ru-RU" smtClean="0"/>
              <a:t>Образец текста</a:t>
            </a:r>
          </a:p>
        </p:txBody>
      </p:sp>
      <p:sp>
        <p:nvSpPr>
          <p:cNvPr id="5" name="Содержимое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6" name="Содержимое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7" name="Дата 9"/>
          <p:cNvSpPr>
            <a:spLocks noGrp="1"/>
          </p:cNvSpPr>
          <p:nvPr>
            <p:ph type="dt" sz="half" idx="10"/>
          </p:nvPr>
        </p:nvSpPr>
        <p:spPr/>
        <p:txBody>
          <a:bodyPr/>
          <a:lstStyle>
            <a:lvl1pPr>
              <a:defRPr/>
            </a:lvl1pPr>
          </a:lstStyle>
          <a:p>
            <a:pPr>
              <a:defRPr/>
            </a:pPr>
            <a:endParaRPr lang="ru-RU"/>
          </a:p>
        </p:txBody>
      </p:sp>
      <p:sp>
        <p:nvSpPr>
          <p:cNvPr id="8" name="Нижний колонтитул 21"/>
          <p:cNvSpPr>
            <a:spLocks noGrp="1"/>
          </p:cNvSpPr>
          <p:nvPr>
            <p:ph type="ftr" sz="quarter" idx="11"/>
          </p:nvPr>
        </p:nvSpPr>
        <p:spPr/>
        <p:txBody>
          <a:bodyPr/>
          <a:lstStyle>
            <a:lvl1pPr>
              <a:defRPr/>
            </a:lvl1pPr>
          </a:lstStyle>
          <a:p>
            <a:pPr>
              <a:defRPr/>
            </a:pPr>
            <a:endParaRPr lang="ru-RU"/>
          </a:p>
        </p:txBody>
      </p:sp>
      <p:sp>
        <p:nvSpPr>
          <p:cNvPr id="9" name="Номер слайда 17"/>
          <p:cNvSpPr>
            <a:spLocks noGrp="1"/>
          </p:cNvSpPr>
          <p:nvPr>
            <p:ph type="sldNum" sz="quarter" idx="12"/>
          </p:nvPr>
        </p:nvSpPr>
        <p:spPr/>
        <p:txBody>
          <a:bodyPr/>
          <a:lstStyle>
            <a:lvl1pPr>
              <a:defRPr/>
            </a:lvl1pPr>
          </a:lstStyle>
          <a:p>
            <a:pPr>
              <a:defRPr/>
            </a:pPr>
            <a:fld id="{0D21C25F-4280-49B9-9525-4A97A238B3AE}" type="slidenum">
              <a:rPr lang="ru-RU"/>
              <a:pPr>
                <a:defRPr/>
              </a:pPr>
              <a:t>‹#›</a:t>
            </a:fld>
            <a:endParaRPr lang="ru-RU"/>
          </a:p>
        </p:txBody>
      </p:sp>
    </p:spTree>
  </p:cSld>
  <p:clrMapOvr>
    <a:masterClrMapping/>
  </p:clrMapOvr>
  <p:transition spd="med">
    <p:zoom dir="in"/>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704088"/>
            <a:ext cx="8305800" cy="1143000"/>
          </a:xfrm>
        </p:spPr>
        <p:txBody>
          <a:bodyPr>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lang="ru-RU" smtClean="0"/>
              <a:t>Образец заголовка</a:t>
            </a:r>
            <a:endParaRPr lang="en-US"/>
          </a:p>
        </p:txBody>
      </p:sp>
      <p:sp>
        <p:nvSpPr>
          <p:cNvPr id="3" name="Дата 9"/>
          <p:cNvSpPr>
            <a:spLocks noGrp="1"/>
          </p:cNvSpPr>
          <p:nvPr>
            <p:ph type="dt" sz="half" idx="10"/>
          </p:nvPr>
        </p:nvSpPr>
        <p:spPr/>
        <p:txBody>
          <a:bodyPr/>
          <a:lstStyle>
            <a:lvl1pPr>
              <a:defRPr/>
            </a:lvl1pPr>
          </a:lstStyle>
          <a:p>
            <a:pPr>
              <a:defRPr/>
            </a:pPr>
            <a:endParaRPr lang="ru-RU"/>
          </a:p>
        </p:txBody>
      </p:sp>
      <p:sp>
        <p:nvSpPr>
          <p:cNvPr id="4" name="Нижний колонтитул 21"/>
          <p:cNvSpPr>
            <a:spLocks noGrp="1"/>
          </p:cNvSpPr>
          <p:nvPr>
            <p:ph type="ftr" sz="quarter" idx="11"/>
          </p:nvPr>
        </p:nvSpPr>
        <p:spPr/>
        <p:txBody>
          <a:bodyPr/>
          <a:lstStyle>
            <a:lvl1pPr>
              <a:defRPr/>
            </a:lvl1pPr>
          </a:lstStyle>
          <a:p>
            <a:pPr>
              <a:defRPr/>
            </a:pPr>
            <a:endParaRPr lang="ru-RU"/>
          </a:p>
        </p:txBody>
      </p:sp>
      <p:sp>
        <p:nvSpPr>
          <p:cNvPr id="5" name="Номер слайда 17"/>
          <p:cNvSpPr>
            <a:spLocks noGrp="1"/>
          </p:cNvSpPr>
          <p:nvPr>
            <p:ph type="sldNum" sz="quarter" idx="12"/>
          </p:nvPr>
        </p:nvSpPr>
        <p:spPr/>
        <p:txBody>
          <a:bodyPr/>
          <a:lstStyle>
            <a:lvl1pPr>
              <a:defRPr/>
            </a:lvl1pPr>
          </a:lstStyle>
          <a:p>
            <a:pPr>
              <a:defRPr/>
            </a:pPr>
            <a:fld id="{3C8F655D-31E8-47AB-BF68-5F1BAF7AAEEE}" type="slidenum">
              <a:rPr lang="ru-RU"/>
              <a:pPr>
                <a:defRPr/>
              </a:pPr>
              <a:t>‹#›</a:t>
            </a:fld>
            <a:endParaRPr lang="ru-RU"/>
          </a:p>
        </p:txBody>
      </p:sp>
    </p:spTree>
  </p:cSld>
  <p:clrMapOvr>
    <a:masterClrMapping/>
  </p:clrMapOvr>
  <p:transition spd="med">
    <p:zoom dir="in"/>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9"/>
          <p:cNvSpPr>
            <a:spLocks noGrp="1"/>
          </p:cNvSpPr>
          <p:nvPr>
            <p:ph type="dt" sz="half" idx="10"/>
          </p:nvPr>
        </p:nvSpPr>
        <p:spPr/>
        <p:txBody>
          <a:bodyPr/>
          <a:lstStyle>
            <a:lvl1pPr>
              <a:defRPr/>
            </a:lvl1pPr>
          </a:lstStyle>
          <a:p>
            <a:pPr>
              <a:defRPr/>
            </a:pPr>
            <a:endParaRPr lang="ru-RU"/>
          </a:p>
        </p:txBody>
      </p:sp>
      <p:sp>
        <p:nvSpPr>
          <p:cNvPr id="3" name="Нижний колонтитул 21"/>
          <p:cNvSpPr>
            <a:spLocks noGrp="1"/>
          </p:cNvSpPr>
          <p:nvPr>
            <p:ph type="ftr" sz="quarter" idx="11"/>
          </p:nvPr>
        </p:nvSpPr>
        <p:spPr/>
        <p:txBody>
          <a:bodyPr/>
          <a:lstStyle>
            <a:lvl1pPr>
              <a:defRPr/>
            </a:lvl1pPr>
          </a:lstStyle>
          <a:p>
            <a:pPr>
              <a:defRPr/>
            </a:pPr>
            <a:endParaRPr lang="ru-RU"/>
          </a:p>
        </p:txBody>
      </p:sp>
      <p:sp>
        <p:nvSpPr>
          <p:cNvPr id="4" name="Номер слайда 17"/>
          <p:cNvSpPr>
            <a:spLocks noGrp="1"/>
          </p:cNvSpPr>
          <p:nvPr>
            <p:ph type="sldNum" sz="quarter" idx="12"/>
          </p:nvPr>
        </p:nvSpPr>
        <p:spPr/>
        <p:txBody>
          <a:bodyPr/>
          <a:lstStyle>
            <a:lvl1pPr>
              <a:defRPr/>
            </a:lvl1pPr>
          </a:lstStyle>
          <a:p>
            <a:pPr>
              <a:defRPr/>
            </a:pPr>
            <a:fld id="{276C3304-5FD3-4522-8A2B-74ADE4D2F31E}" type="slidenum">
              <a:rPr lang="ru-RU"/>
              <a:pPr>
                <a:defRPr/>
              </a:pPr>
              <a:t>‹#›</a:t>
            </a:fld>
            <a:endParaRPr lang="ru-RU"/>
          </a:p>
        </p:txBody>
      </p:sp>
    </p:spTree>
  </p:cSld>
  <p:clrMapOvr>
    <a:masterClrMapping/>
  </p:clrMapOvr>
  <p:transition spd="med">
    <p:zoom dir="in"/>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85800" y="514352"/>
            <a:ext cx="2743200" cy="1162050"/>
          </a:xfrm>
        </p:spPr>
        <p:txBody>
          <a:bodyPr>
            <a:noAutofit/>
          </a:bodyPr>
          <a:lstStyle>
            <a:lvl1pPr algn="l" rtl="0">
              <a:spcBef>
                <a:spcPct val="0"/>
              </a:spcBef>
              <a:buNone/>
              <a:defRPr sz="2600" b="0">
                <a:ln>
                  <a:noFill/>
                </a:ln>
                <a:solidFill>
                  <a:schemeClr val="tx2"/>
                </a:solidFill>
                <a:effectLst/>
                <a:latin typeface="+mj-lt"/>
                <a:ea typeface="+mj-ea"/>
                <a:cs typeface="+mj-cs"/>
              </a:defRPr>
            </a:lvl1pPr>
          </a:lstStyle>
          <a:p>
            <a:r>
              <a:rPr lang="ru-RU" smtClean="0"/>
              <a:t>Образец заголовка</a:t>
            </a:r>
            <a:endParaRPr lang="en-US"/>
          </a:p>
        </p:txBody>
      </p:sp>
      <p:sp>
        <p:nvSpPr>
          <p:cNvPr id="3" name="Текст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a:r>
              <a:rPr lang="ru-RU" smtClean="0"/>
              <a:t>Образец текста</a:t>
            </a:r>
          </a:p>
        </p:txBody>
      </p:sp>
      <p:sp>
        <p:nvSpPr>
          <p:cNvPr id="4" name="Содержимое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5" name="Дата 9"/>
          <p:cNvSpPr>
            <a:spLocks noGrp="1"/>
          </p:cNvSpPr>
          <p:nvPr>
            <p:ph type="dt" sz="half" idx="10"/>
          </p:nvPr>
        </p:nvSpPr>
        <p:spPr/>
        <p:txBody>
          <a:bodyPr/>
          <a:lstStyle>
            <a:lvl1pPr>
              <a:defRPr/>
            </a:lvl1pPr>
          </a:lstStyle>
          <a:p>
            <a:pPr>
              <a:defRPr/>
            </a:pPr>
            <a:endParaRPr lang="ru-RU"/>
          </a:p>
        </p:txBody>
      </p:sp>
      <p:sp>
        <p:nvSpPr>
          <p:cNvPr id="6" name="Нижний колонтитул 21"/>
          <p:cNvSpPr>
            <a:spLocks noGrp="1"/>
          </p:cNvSpPr>
          <p:nvPr>
            <p:ph type="ftr" sz="quarter" idx="11"/>
          </p:nvPr>
        </p:nvSpPr>
        <p:spPr/>
        <p:txBody>
          <a:bodyPr/>
          <a:lstStyle>
            <a:lvl1pPr>
              <a:defRPr/>
            </a:lvl1pPr>
          </a:lstStyle>
          <a:p>
            <a:pPr>
              <a:defRPr/>
            </a:pPr>
            <a:endParaRPr lang="ru-RU"/>
          </a:p>
        </p:txBody>
      </p:sp>
      <p:sp>
        <p:nvSpPr>
          <p:cNvPr id="7" name="Номер слайда 17"/>
          <p:cNvSpPr>
            <a:spLocks noGrp="1"/>
          </p:cNvSpPr>
          <p:nvPr>
            <p:ph type="sldNum" sz="quarter" idx="12"/>
          </p:nvPr>
        </p:nvSpPr>
        <p:spPr/>
        <p:txBody>
          <a:bodyPr/>
          <a:lstStyle>
            <a:lvl1pPr>
              <a:defRPr/>
            </a:lvl1pPr>
          </a:lstStyle>
          <a:p>
            <a:pPr>
              <a:defRPr/>
            </a:pPr>
            <a:fld id="{73803F14-D9A8-4F78-B270-A06D90AD64F0}" type="slidenum">
              <a:rPr lang="ru-RU"/>
              <a:pPr>
                <a:defRPr/>
              </a:pPr>
              <a:t>‹#›</a:t>
            </a:fld>
            <a:endParaRPr lang="ru-RU"/>
          </a:p>
        </p:txBody>
      </p:sp>
    </p:spTree>
  </p:cSld>
  <p:clrMapOvr>
    <a:masterClrMapping/>
  </p:clrMapOvr>
  <p:transition spd="med">
    <p:zoom dir="in"/>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en-US"/>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Дата 9"/>
          <p:cNvSpPr>
            <a:spLocks noGrp="1"/>
          </p:cNvSpPr>
          <p:nvPr>
            <p:ph type="dt" sz="half" idx="10"/>
          </p:nvPr>
        </p:nvSpPr>
        <p:spPr/>
        <p:txBody>
          <a:bodyPr/>
          <a:lstStyle>
            <a:lvl1pPr>
              <a:defRPr/>
            </a:lvl1pPr>
          </a:lstStyle>
          <a:p>
            <a:pPr>
              <a:defRPr/>
            </a:pPr>
            <a:endParaRPr lang="ru-RU"/>
          </a:p>
        </p:txBody>
      </p:sp>
      <p:sp>
        <p:nvSpPr>
          <p:cNvPr id="5" name="Нижний колонтитул 21"/>
          <p:cNvSpPr>
            <a:spLocks noGrp="1"/>
          </p:cNvSpPr>
          <p:nvPr>
            <p:ph type="ftr" sz="quarter" idx="11"/>
          </p:nvPr>
        </p:nvSpPr>
        <p:spPr/>
        <p:txBody>
          <a:bodyPr/>
          <a:lstStyle>
            <a:lvl1pPr>
              <a:defRPr/>
            </a:lvl1pPr>
          </a:lstStyle>
          <a:p>
            <a:pPr>
              <a:defRPr/>
            </a:pPr>
            <a:endParaRPr lang="ru-RU"/>
          </a:p>
        </p:txBody>
      </p:sp>
      <p:sp>
        <p:nvSpPr>
          <p:cNvPr id="6" name="Номер слайда 17"/>
          <p:cNvSpPr>
            <a:spLocks noGrp="1"/>
          </p:cNvSpPr>
          <p:nvPr>
            <p:ph type="sldNum" sz="quarter" idx="12"/>
          </p:nvPr>
        </p:nvSpPr>
        <p:spPr/>
        <p:txBody>
          <a:bodyPr/>
          <a:lstStyle>
            <a:lvl1pPr>
              <a:defRPr/>
            </a:lvl1pPr>
          </a:lstStyle>
          <a:p>
            <a:pPr>
              <a:defRPr/>
            </a:pPr>
            <a:fld id="{133B94E3-42CF-4522-9537-F92C4D73469F}" type="slidenum">
              <a:rPr lang="ru-RU"/>
              <a:pPr>
                <a:defRPr/>
              </a:pPr>
              <a:t>‹#›</a:t>
            </a:fld>
            <a:endParaRPr lang="ru-RU"/>
          </a:p>
        </p:txBody>
      </p:sp>
    </p:spTree>
  </p:cSld>
  <p:clrMapOvr>
    <a:masterClrMapping/>
  </p:clrMapOvr>
  <p:transition spd="med">
    <p:zoom dir="in"/>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914401"/>
            <a:ext cx="2057400" cy="5211763"/>
          </a:xfrm>
        </p:spPr>
        <p:txBody>
          <a:bodyPr vert="eaVert"/>
          <a:lstStyle/>
          <a:p>
            <a:r>
              <a:rPr lang="ru-RU" smtClean="0"/>
              <a:t>Образец заголовка</a:t>
            </a:r>
            <a:endParaRPr lang="en-US"/>
          </a:p>
        </p:txBody>
      </p:sp>
      <p:sp>
        <p:nvSpPr>
          <p:cNvPr id="3" name="Вертикальный текст 2"/>
          <p:cNvSpPr>
            <a:spLocks noGrp="1"/>
          </p:cNvSpPr>
          <p:nvPr>
            <p:ph type="body" orient="vert" idx="1"/>
          </p:nvPr>
        </p:nvSpPr>
        <p:spPr>
          <a:xfrm>
            <a:off x="457200" y="914401"/>
            <a:ext cx="6019800" cy="5211763"/>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Дата 9"/>
          <p:cNvSpPr>
            <a:spLocks noGrp="1"/>
          </p:cNvSpPr>
          <p:nvPr>
            <p:ph type="dt" sz="half" idx="10"/>
          </p:nvPr>
        </p:nvSpPr>
        <p:spPr/>
        <p:txBody>
          <a:bodyPr/>
          <a:lstStyle>
            <a:lvl1pPr>
              <a:defRPr/>
            </a:lvl1pPr>
          </a:lstStyle>
          <a:p>
            <a:pPr>
              <a:defRPr/>
            </a:pPr>
            <a:endParaRPr lang="ru-RU"/>
          </a:p>
        </p:txBody>
      </p:sp>
      <p:sp>
        <p:nvSpPr>
          <p:cNvPr id="5" name="Нижний колонтитул 21"/>
          <p:cNvSpPr>
            <a:spLocks noGrp="1"/>
          </p:cNvSpPr>
          <p:nvPr>
            <p:ph type="ftr" sz="quarter" idx="11"/>
          </p:nvPr>
        </p:nvSpPr>
        <p:spPr/>
        <p:txBody>
          <a:bodyPr/>
          <a:lstStyle>
            <a:lvl1pPr>
              <a:defRPr/>
            </a:lvl1pPr>
          </a:lstStyle>
          <a:p>
            <a:pPr>
              <a:defRPr/>
            </a:pPr>
            <a:endParaRPr lang="ru-RU"/>
          </a:p>
        </p:txBody>
      </p:sp>
      <p:sp>
        <p:nvSpPr>
          <p:cNvPr id="6" name="Номер слайда 17"/>
          <p:cNvSpPr>
            <a:spLocks noGrp="1"/>
          </p:cNvSpPr>
          <p:nvPr>
            <p:ph type="sldNum" sz="quarter" idx="12"/>
          </p:nvPr>
        </p:nvSpPr>
        <p:spPr/>
        <p:txBody>
          <a:bodyPr/>
          <a:lstStyle>
            <a:lvl1pPr>
              <a:defRPr/>
            </a:lvl1pPr>
          </a:lstStyle>
          <a:p>
            <a:pPr>
              <a:defRPr/>
            </a:pPr>
            <a:fld id="{DAC1BDEE-E9B6-4F19-8600-1BB9D17D95C0}" type="slidenum">
              <a:rPr lang="ru-RU"/>
              <a:pPr>
                <a:defRPr/>
              </a:pPr>
              <a:t>‹#›</a:t>
            </a:fld>
            <a:endParaRPr lang="ru-RU"/>
          </a:p>
        </p:txBody>
      </p:sp>
    </p:spTree>
  </p:cSld>
  <p:clrMapOvr>
    <a:masterClrMapping/>
  </p:clrMapOvr>
  <p:transition spd="med">
    <p:zoom dir="in"/>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0">
          <a:gsLst>
            <a:gs pos="0">
              <a:srgbClr val="CCECFF">
                <a:gamma/>
                <a:tint val="0"/>
                <a:invGamma/>
              </a:srgbClr>
            </a:gs>
            <a:gs pos="100000">
              <a:srgbClr val="CCECFF"/>
            </a:gs>
          </a:gsLst>
          <a:lin ang="5400000" scaled="1"/>
        </a:gradFill>
        <a:effectLst/>
      </p:bgPr>
    </p:bg>
    <p:spTree>
      <p:nvGrpSpPr>
        <p:cNvPr id="1" name=""/>
        <p:cNvGrpSpPr/>
        <p:nvPr/>
      </p:nvGrpSpPr>
      <p:grpSpPr>
        <a:xfrm>
          <a:off x="0" y="0"/>
          <a:ext cx="0" cy="0"/>
          <a:chOff x="0" y="0"/>
          <a:chExt cx="0" cy="0"/>
        </a:xfrm>
      </p:grpSpPr>
      <p:sp>
        <p:nvSpPr>
          <p:cNvPr id="7" name="Полилиния 6"/>
          <p:cNvSpPr>
            <a:spLocks/>
          </p:cNvSpPr>
          <p:nvPr/>
        </p:nvSpPr>
        <p:spPr bwMode="auto">
          <a:xfrm>
            <a:off x="-9525" y="-7938"/>
            <a:ext cx="9163050" cy="1041401"/>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a:lstStyle/>
          <a:p>
            <a:pPr>
              <a:defRPr/>
            </a:pPr>
            <a:endParaRPr lang="en-US" sz="1800">
              <a:latin typeface="+mn-lt"/>
            </a:endParaRPr>
          </a:p>
        </p:txBody>
      </p:sp>
      <p:sp>
        <p:nvSpPr>
          <p:cNvPr id="8" name="Полилиния 7"/>
          <p:cNvSpPr>
            <a:spLocks/>
          </p:cNvSpPr>
          <p:nvPr/>
        </p:nvSpPr>
        <p:spPr bwMode="auto">
          <a:xfrm>
            <a:off x="4381500" y="-7938"/>
            <a:ext cx="4762500" cy="638176"/>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a:lstStyle/>
          <a:p>
            <a:pPr>
              <a:defRPr/>
            </a:pPr>
            <a:endParaRPr lang="en-US" sz="1800">
              <a:latin typeface="+mn-lt"/>
            </a:endParaRPr>
          </a:p>
        </p:txBody>
      </p:sp>
      <p:sp>
        <p:nvSpPr>
          <p:cNvPr id="9" name="Заголовок 8"/>
          <p:cNvSpPr>
            <a:spLocks noGrp="1"/>
          </p:cNvSpPr>
          <p:nvPr>
            <p:ph type="title"/>
          </p:nvPr>
        </p:nvSpPr>
        <p:spPr bwMode="auto">
          <a:xfrm>
            <a:off x="457200" y="704850"/>
            <a:ext cx="8229600" cy="1143000"/>
          </a:xfrm>
          <a:prstGeom prst="rect">
            <a:avLst/>
          </a:prstGeom>
          <a:noFill/>
          <a:ln w="9525">
            <a:noFill/>
            <a:miter lim="800000"/>
            <a:headEnd/>
            <a:tailEnd/>
          </a:ln>
        </p:spPr>
        <p:txBody>
          <a:bodyPr vert="horz" wrap="square" lIns="0" tIns="45720" rIns="0" bIns="0" numCol="1" anchor="b" anchorCtr="0" compatLnSpc="1">
            <a:prstTxWarp prst="textNoShape">
              <a:avLst/>
            </a:prstTxWarp>
          </a:bodyPr>
          <a:lstStyle/>
          <a:p>
            <a:pPr lvl="0"/>
            <a:r>
              <a:rPr lang="ru-RU" smtClean="0"/>
              <a:t>Образец заголовка</a:t>
            </a:r>
            <a:endParaRPr lang="en-US" smtClean="0"/>
          </a:p>
        </p:txBody>
      </p:sp>
      <p:sp>
        <p:nvSpPr>
          <p:cNvPr id="30" name="Текст 29"/>
          <p:cNvSpPr>
            <a:spLocks noGrp="1"/>
          </p:cNvSpPr>
          <p:nvPr>
            <p:ph type="body" idx="1"/>
          </p:nvPr>
        </p:nvSpPr>
        <p:spPr bwMode="auto">
          <a:xfrm>
            <a:off x="457200" y="1935163"/>
            <a:ext cx="8229600" cy="4389437"/>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smtClean="0"/>
          </a:p>
        </p:txBody>
      </p:sp>
      <p:sp>
        <p:nvSpPr>
          <p:cNvPr id="10" name="Дата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pPr>
              <a:defRPr/>
            </a:pPr>
            <a:endParaRPr lang="ru-RU"/>
          </a:p>
        </p:txBody>
      </p:sp>
      <p:sp>
        <p:nvSpPr>
          <p:cNvPr id="22" name="Нижний колонтитул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pPr>
              <a:defRPr/>
            </a:pPr>
            <a:endParaRPr lang="ru-RU"/>
          </a:p>
        </p:txBody>
      </p:sp>
      <p:sp>
        <p:nvSpPr>
          <p:cNvPr id="18" name="Номер слайда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smtClean="0">
                <a:solidFill>
                  <a:schemeClr val="tx2">
                    <a:shade val="90000"/>
                  </a:schemeClr>
                </a:solidFill>
              </a:defRPr>
            </a:lvl1pPr>
          </a:lstStyle>
          <a:p>
            <a:pPr>
              <a:defRPr/>
            </a:pPr>
            <a:fld id="{FCCC3B1F-7DFC-4CE5-A168-28393F8DD951}" type="slidenum">
              <a:rPr lang="ru-RU"/>
              <a:pPr>
                <a:defRPr/>
              </a:pPr>
              <a:t>‹#›</a:t>
            </a:fld>
            <a:endParaRPr lang="ru-RU"/>
          </a:p>
        </p:txBody>
      </p:sp>
      <p:grpSp>
        <p:nvGrpSpPr>
          <p:cNvPr id="1033" name="Группа 1"/>
          <p:cNvGrpSpPr>
            <a:grpSpLocks/>
          </p:cNvGrpSpPr>
          <p:nvPr/>
        </p:nvGrpSpPr>
        <p:grpSpPr bwMode="auto">
          <a:xfrm>
            <a:off x="-19050" y="203200"/>
            <a:ext cx="9180513" cy="647700"/>
            <a:chOff x="-19045" y="216550"/>
            <a:chExt cx="9180548" cy="649224"/>
          </a:xfrm>
        </p:grpSpPr>
        <p:sp>
          <p:nvSpPr>
            <p:cNvPr id="12" name="Полилиния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a:lstStyle/>
            <a:p>
              <a:pPr>
                <a:defRPr/>
              </a:pPr>
              <a:endParaRPr lang="en-US" sz="1800"/>
            </a:p>
          </p:txBody>
        </p:sp>
        <p:sp>
          <p:nvSpPr>
            <p:cNvPr id="13" name="Полилиния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a:lstStyle/>
            <a:p>
              <a:pPr>
                <a:defRPr/>
              </a:pPr>
              <a:endParaRPr lang="en-US" sz="1800"/>
            </a:p>
          </p:txBody>
        </p:sp>
      </p:grpSp>
    </p:spTree>
  </p:cSld>
  <p:clrMap bg1="lt1" tx1="dk1" bg2="lt2" tx2="dk2" accent1="accent1" accent2="accent2" accent3="accent3" accent4="accent4" accent5="accent5" accent6="accent6" hlink="hlink" folHlink="folHlink"/>
  <p:sldLayoutIdLst>
    <p:sldLayoutId id="2147483984" r:id="rId1"/>
    <p:sldLayoutId id="2147483982" r:id="rId2"/>
    <p:sldLayoutId id="2147483981" r:id="rId3"/>
    <p:sldLayoutId id="2147483980" r:id="rId4"/>
    <p:sldLayoutId id="2147483979" r:id="rId5"/>
    <p:sldLayoutId id="2147483978" r:id="rId6"/>
    <p:sldLayoutId id="2147483977" r:id="rId7"/>
    <p:sldLayoutId id="2147483976" r:id="rId8"/>
    <p:sldLayoutId id="2147483975" r:id="rId9"/>
    <p:sldLayoutId id="2147483985" r:id="rId10"/>
    <p:sldLayoutId id="2147483983" r:id="rId11"/>
  </p:sldLayoutIdLst>
  <p:transition/>
  <p:timing>
    <p:tnLst>
      <p:par>
        <p:cTn id="1" dur="indefinite" restart="never" nodeType="tmRoot"/>
      </p:par>
    </p:tnLst>
  </p:timing>
  <p:txStyles>
    <p:titleStyle>
      <a:lvl1pPr algn="l" rtl="0" fontAlgn="base">
        <a:spcBef>
          <a:spcPct val="0"/>
        </a:spcBef>
        <a:spcAft>
          <a:spcPct val="0"/>
        </a:spcAft>
        <a:defRPr sz="5000" kern="1200">
          <a:solidFill>
            <a:schemeClr val="tx2"/>
          </a:solidFill>
          <a:latin typeface="+mj-lt"/>
          <a:ea typeface="+mj-ea"/>
          <a:cs typeface="+mj-cs"/>
        </a:defRPr>
      </a:lvl1pPr>
      <a:lvl2pPr algn="l" rtl="0" fontAlgn="base">
        <a:spcBef>
          <a:spcPct val="0"/>
        </a:spcBef>
        <a:spcAft>
          <a:spcPct val="0"/>
        </a:spcAft>
        <a:defRPr sz="5000">
          <a:solidFill>
            <a:schemeClr val="tx2"/>
          </a:solidFill>
          <a:latin typeface="Calibri" pitchFamily="34" charset="0"/>
        </a:defRPr>
      </a:lvl2pPr>
      <a:lvl3pPr algn="l" rtl="0" fontAlgn="base">
        <a:spcBef>
          <a:spcPct val="0"/>
        </a:spcBef>
        <a:spcAft>
          <a:spcPct val="0"/>
        </a:spcAft>
        <a:defRPr sz="5000">
          <a:solidFill>
            <a:schemeClr val="tx2"/>
          </a:solidFill>
          <a:latin typeface="Calibri" pitchFamily="34" charset="0"/>
        </a:defRPr>
      </a:lvl3pPr>
      <a:lvl4pPr algn="l" rtl="0" fontAlgn="base">
        <a:spcBef>
          <a:spcPct val="0"/>
        </a:spcBef>
        <a:spcAft>
          <a:spcPct val="0"/>
        </a:spcAft>
        <a:defRPr sz="5000">
          <a:solidFill>
            <a:schemeClr val="tx2"/>
          </a:solidFill>
          <a:latin typeface="Calibri" pitchFamily="34" charset="0"/>
        </a:defRPr>
      </a:lvl4pPr>
      <a:lvl5pPr algn="l" rtl="0" fontAlgn="base">
        <a:spcBef>
          <a:spcPct val="0"/>
        </a:spcBef>
        <a:spcAft>
          <a:spcPct val="0"/>
        </a:spcAft>
        <a:defRPr sz="5000">
          <a:solidFill>
            <a:schemeClr val="tx2"/>
          </a:solidFill>
          <a:latin typeface="Calibri" pitchFamily="34" charset="0"/>
        </a:defRPr>
      </a:lvl5pPr>
      <a:lvl6pPr marL="457200" algn="l" rtl="0" fontAlgn="base">
        <a:spcBef>
          <a:spcPct val="0"/>
        </a:spcBef>
        <a:spcAft>
          <a:spcPct val="0"/>
        </a:spcAft>
        <a:defRPr sz="5000">
          <a:solidFill>
            <a:schemeClr val="tx2"/>
          </a:solidFill>
          <a:latin typeface="Calibri" pitchFamily="34" charset="0"/>
        </a:defRPr>
      </a:lvl6pPr>
      <a:lvl7pPr marL="914400" algn="l" rtl="0" fontAlgn="base">
        <a:spcBef>
          <a:spcPct val="0"/>
        </a:spcBef>
        <a:spcAft>
          <a:spcPct val="0"/>
        </a:spcAft>
        <a:defRPr sz="5000">
          <a:solidFill>
            <a:schemeClr val="tx2"/>
          </a:solidFill>
          <a:latin typeface="Calibri" pitchFamily="34" charset="0"/>
        </a:defRPr>
      </a:lvl7pPr>
      <a:lvl8pPr marL="1371600" algn="l" rtl="0" fontAlgn="base">
        <a:spcBef>
          <a:spcPct val="0"/>
        </a:spcBef>
        <a:spcAft>
          <a:spcPct val="0"/>
        </a:spcAft>
        <a:defRPr sz="5000">
          <a:solidFill>
            <a:schemeClr val="tx2"/>
          </a:solidFill>
          <a:latin typeface="Calibri" pitchFamily="34" charset="0"/>
        </a:defRPr>
      </a:lvl8pPr>
      <a:lvl9pPr marL="1828800" algn="l" rtl="0" fontAlgn="base">
        <a:spcBef>
          <a:spcPct val="0"/>
        </a:spcBef>
        <a:spcAft>
          <a:spcPct val="0"/>
        </a:spcAft>
        <a:defRPr sz="5000">
          <a:solidFill>
            <a:schemeClr val="tx2"/>
          </a:solidFill>
          <a:latin typeface="Calibri" pitchFamily="34" charset="0"/>
        </a:defRPr>
      </a:lvl9pPr>
    </p:titleStyle>
    <p:bodyStyle>
      <a:lvl1pPr marL="273050" indent="-273050" algn="l" rtl="0" fontAlgn="base">
        <a:spcBef>
          <a:spcPct val="20000"/>
        </a:spcBef>
        <a:spcAft>
          <a:spcPct val="0"/>
        </a:spcAft>
        <a:buClr>
          <a:srgbClr val="0BD0D9"/>
        </a:buClr>
        <a:buSzPct val="95000"/>
        <a:buFont typeface="Wingdings 2" pitchFamily="18" charset="2"/>
        <a:buChar char=""/>
        <a:defRPr sz="2600" kern="1200">
          <a:solidFill>
            <a:schemeClr val="tx1"/>
          </a:solidFill>
          <a:latin typeface="+mn-lt"/>
          <a:ea typeface="+mn-ea"/>
          <a:cs typeface="+mn-cs"/>
        </a:defRPr>
      </a:lvl1pPr>
      <a:lvl2pPr marL="639763" indent="-246063" algn="l" rtl="0" fontAlgn="base">
        <a:spcBef>
          <a:spcPct val="20000"/>
        </a:spcBef>
        <a:spcAft>
          <a:spcPct val="0"/>
        </a:spcAft>
        <a:buClr>
          <a:schemeClr val="accent1"/>
        </a:buClr>
        <a:buSzPct val="85000"/>
        <a:buFont typeface="Wingdings 2" pitchFamily="18" charset="2"/>
        <a:buChar char=""/>
        <a:defRPr sz="2400" kern="1200">
          <a:solidFill>
            <a:schemeClr val="tx1"/>
          </a:solidFill>
          <a:latin typeface="+mn-lt"/>
          <a:ea typeface="+mn-ea"/>
          <a:cs typeface="+mn-cs"/>
        </a:defRPr>
      </a:lvl2pPr>
      <a:lvl3pPr marL="914400" indent="-246063" algn="l" rtl="0" fontAlgn="base">
        <a:spcBef>
          <a:spcPct val="20000"/>
        </a:spcBef>
        <a:spcAft>
          <a:spcPct val="0"/>
        </a:spcAft>
        <a:buClr>
          <a:schemeClr val="accent2"/>
        </a:buClr>
        <a:buSzPct val="70000"/>
        <a:buFont typeface="Wingdings 2" pitchFamily="18" charset="2"/>
        <a:buChar char=""/>
        <a:defRPr sz="2100" kern="1200">
          <a:solidFill>
            <a:schemeClr val="tx1"/>
          </a:solidFill>
          <a:latin typeface="+mn-lt"/>
          <a:ea typeface="+mn-ea"/>
          <a:cs typeface="+mn-cs"/>
        </a:defRPr>
      </a:lvl3pPr>
      <a:lvl4pPr marL="1187450" indent="-209550" algn="l" rtl="0" fontAlgn="base">
        <a:spcBef>
          <a:spcPct val="20000"/>
        </a:spcBef>
        <a:spcAft>
          <a:spcPct val="0"/>
        </a:spcAft>
        <a:buClr>
          <a:srgbClr val="0BD0D9"/>
        </a:buClr>
        <a:buSzPct val="65000"/>
        <a:buFont typeface="Wingdings 2" pitchFamily="18" charset="2"/>
        <a:buChar char=""/>
        <a:defRPr sz="2000" kern="1200">
          <a:solidFill>
            <a:schemeClr val="tx1"/>
          </a:solidFill>
          <a:latin typeface="+mn-lt"/>
          <a:ea typeface="+mn-ea"/>
          <a:cs typeface="+mn-cs"/>
        </a:defRPr>
      </a:lvl4pPr>
      <a:lvl5pPr marL="1462088" indent="-209550" algn="l" rtl="0" fontAlgn="base">
        <a:spcBef>
          <a:spcPct val="20000"/>
        </a:spcBef>
        <a:spcAft>
          <a:spcPct val="0"/>
        </a:spcAft>
        <a:buClr>
          <a:srgbClr val="10CF9B"/>
        </a:buClr>
        <a:buSzPct val="65000"/>
        <a:buFont typeface="Wingdings 2" pitchFamily="18" charset="2"/>
        <a:buChar char=""/>
        <a:defRPr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0.xml"/></Relationships>
</file>

<file path=ppt/slides/_rels/slide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slideLayout" Target="../slideLayouts/slideLayout10.xml"/><Relationship Id="rId1" Type="http://schemas.openxmlformats.org/officeDocument/2006/relationships/tags" Target="../tags/tag4.xml"/></Relationships>
</file>

<file path=ppt/slides/_rels/slide1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0.xml"/></Relationships>
</file>

<file path=ppt/slides/_rels/slide1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0.xml"/></Relationships>
</file>

<file path=ppt/slides/_rels/slide1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0.xml"/></Relationships>
</file>

<file path=ppt/slides/_rels/slide17.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0.xml"/></Relationships>
</file>

<file path=ppt/slides/_rels/slide18.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10.xml"/></Relationships>
</file>

<file path=ppt/slides/_rels/slide19.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10.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0.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10.xml"/></Relationships>
</file>

<file path=ppt/slides/_rels/slide21.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10.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xml"/></Relationships>
</file>

<file path=ppt/slides/_rels/slide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2.xml"/></Relationships>
</file>

<file path=ppt/slides/_rels/slide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slideLayout" Target="../slideLayouts/slideLayout2.xml"/><Relationship Id="rId1" Type="http://schemas.openxmlformats.org/officeDocument/2006/relationships/tags" Target="../tags/tag3.xml"/><Relationship Id="rId4" Type="http://schemas.openxmlformats.org/officeDocument/2006/relationships/image" Target="../media/image4.jpeg"/></Relationships>
</file>

<file path=ppt/slides/_rels/slide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10.xml"/><Relationship Id="rId4" Type="http://schemas.openxmlformats.org/officeDocument/2006/relationships/image" Target="../media/image7.gif"/></Relationships>
</file>

<file path=ppt/slides/_rels/slide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8" name="Rectangle 4"/>
          <p:cNvSpPr>
            <a:spLocks noGrp="1"/>
          </p:cNvSpPr>
          <p:nvPr>
            <p:ph type="subTitle" idx="4294967295"/>
          </p:nvPr>
        </p:nvSpPr>
        <p:spPr>
          <a:xfrm>
            <a:off x="2771775" y="5805488"/>
            <a:ext cx="6048375" cy="1052512"/>
          </a:xfrm>
        </p:spPr>
        <p:txBody>
          <a:bodyPr/>
          <a:lstStyle/>
          <a:p>
            <a:pPr marL="0" indent="0" algn="ctr">
              <a:buFont typeface="Wingdings 2" pitchFamily="18" charset="2"/>
              <a:buNone/>
            </a:pPr>
            <a:r>
              <a:rPr lang="ru-RU" sz="1800" smtClean="0">
                <a:solidFill>
                  <a:srgbClr val="5A5C54"/>
                </a:solidFill>
                <a:latin typeface="Bradley Hand ITC" pitchFamily="66" charset="0"/>
              </a:rPr>
              <a:t>Выполнили: Зуев Александр, Подставкина Марина,Джамалдинова Мария, Новиков Сергей.</a:t>
            </a:r>
            <a:r>
              <a:rPr lang="ru-RU" sz="2400" smtClean="0">
                <a:solidFill>
                  <a:srgbClr val="5A5C54"/>
                </a:solidFill>
                <a:latin typeface="Bradley Hand ITC" pitchFamily="66" charset="0"/>
              </a:rPr>
              <a:t> </a:t>
            </a:r>
          </a:p>
        </p:txBody>
      </p:sp>
      <p:sp>
        <p:nvSpPr>
          <p:cNvPr id="6149" name="Rectangle 5"/>
          <p:cNvSpPr>
            <a:spLocks noGrp="1"/>
          </p:cNvSpPr>
          <p:nvPr>
            <p:ph type="ctrTitle" idx="4294967295"/>
          </p:nvPr>
        </p:nvSpPr>
        <p:spPr>
          <a:xfrm>
            <a:off x="3276600" y="1773238"/>
            <a:ext cx="5867400" cy="1470025"/>
          </a:xfrm>
        </p:spPr>
        <p:txBody>
          <a:bodyPr/>
          <a:lstStyle/>
          <a:p>
            <a:r>
              <a:rPr lang="ru-RU" sz="3600" smtClean="0">
                <a:effectLst>
                  <a:outerShdw blurRad="38100" dist="38100" dir="2700000" algn="tl">
                    <a:srgbClr val="000000"/>
                  </a:outerShdw>
                </a:effectLst>
                <a:latin typeface="Blackletter686 BT" pitchFamily="66" charset="0"/>
              </a:rPr>
              <a:t>        </a:t>
            </a:r>
          </a:p>
        </p:txBody>
      </p:sp>
      <p:pic>
        <p:nvPicPr>
          <p:cNvPr id="6150" name="Picture 6" descr="Pict0140"/>
          <p:cNvPicPr>
            <a:picLocks noChangeAspect="1" noChangeArrowheads="1"/>
          </p:cNvPicPr>
          <p:nvPr/>
        </p:nvPicPr>
        <p:blipFill>
          <a:blip r:embed="rId2" cstate="email"/>
          <a:srcRect/>
          <a:stretch>
            <a:fillRect/>
          </a:stretch>
        </p:blipFill>
        <p:spPr bwMode="auto">
          <a:xfrm>
            <a:off x="250825" y="1196975"/>
            <a:ext cx="2546350" cy="5399088"/>
          </a:xfrm>
          <a:prstGeom prst="rect">
            <a:avLst/>
          </a:prstGeom>
          <a:noFill/>
          <a:ln w="9525">
            <a:solidFill>
              <a:schemeClr val="folHlink"/>
            </a:solidFill>
            <a:miter lim="800000"/>
            <a:headEnd/>
            <a:tailEnd/>
          </a:ln>
        </p:spPr>
      </p:pic>
      <p:sp>
        <p:nvSpPr>
          <p:cNvPr id="6167" name="Line 23"/>
          <p:cNvSpPr>
            <a:spLocks noChangeShapeType="1"/>
          </p:cNvSpPr>
          <p:nvPr/>
        </p:nvSpPr>
        <p:spPr bwMode="auto">
          <a:xfrm>
            <a:off x="468313" y="3860800"/>
            <a:ext cx="2519362" cy="0"/>
          </a:xfrm>
          <a:prstGeom prst="line">
            <a:avLst/>
          </a:prstGeom>
          <a:noFill/>
          <a:ln w="9525">
            <a:solidFill>
              <a:schemeClr val="bg1"/>
            </a:solidFill>
            <a:round/>
            <a:headEnd/>
            <a:tailEnd/>
          </a:ln>
          <a:effectLst/>
        </p:spPr>
        <p:txBody>
          <a:bodyPr/>
          <a:lstStyle/>
          <a:p>
            <a:endParaRPr lang="ru-RU"/>
          </a:p>
        </p:txBody>
      </p:sp>
      <p:sp>
        <p:nvSpPr>
          <p:cNvPr id="6169" name="WordArt 25"/>
          <p:cNvSpPr>
            <a:spLocks noChangeArrowheads="1" noChangeShapeType="1" noTextEdit="1"/>
          </p:cNvSpPr>
          <p:nvPr/>
        </p:nvSpPr>
        <p:spPr bwMode="auto">
          <a:xfrm>
            <a:off x="3059113" y="1989138"/>
            <a:ext cx="5689600" cy="1727200"/>
          </a:xfrm>
          <a:prstGeom prst="rect">
            <a:avLst/>
          </a:prstGeom>
        </p:spPr>
        <p:txBody>
          <a:bodyPr wrap="none" fromWordArt="1">
            <a:prstTxWarp prst="textPlain">
              <a:avLst>
                <a:gd name="adj" fmla="val 50000"/>
              </a:avLst>
            </a:prstTxWarp>
          </a:bodyPr>
          <a:lstStyle/>
          <a:p>
            <a:pPr algn="ctr"/>
            <a:r>
              <a:rPr lang="ru-RU" sz="1800" kern="10">
                <a:ln w="9525">
                  <a:noFill/>
                  <a:round/>
                  <a:headEnd/>
                  <a:tailEnd/>
                </a:ln>
                <a:solidFill>
                  <a:srgbClr val="336699"/>
                </a:solidFill>
                <a:effectLst>
                  <a:outerShdw dist="45791" dir="2021404" algn="ctr" rotWithShape="0">
                    <a:srgbClr val="B2B2B2">
                      <a:alpha val="80000"/>
                    </a:srgbClr>
                  </a:outerShdw>
                </a:effectLst>
                <a:latin typeface="Times New Roman"/>
                <a:cs typeface="Times New Roman"/>
              </a:rPr>
              <a:t>                     Проектная работа </a:t>
            </a:r>
          </a:p>
          <a:p>
            <a:pPr algn="ctr"/>
            <a:r>
              <a:rPr lang="ru-RU" sz="1800" kern="10">
                <a:ln w="9525">
                  <a:noFill/>
                  <a:round/>
                  <a:headEnd/>
                  <a:tailEnd/>
                </a:ln>
                <a:solidFill>
                  <a:srgbClr val="336699"/>
                </a:solidFill>
                <a:effectLst>
                  <a:outerShdw dist="45791" dir="2021404" algn="ctr" rotWithShape="0">
                    <a:srgbClr val="B2B2B2">
                      <a:alpha val="80000"/>
                    </a:srgbClr>
                  </a:outerShdw>
                </a:effectLst>
                <a:latin typeface="Times New Roman"/>
                <a:cs typeface="Times New Roman"/>
              </a:rPr>
              <a:t>Тема "Этот удивительно симметричный мир"</a:t>
            </a:r>
          </a:p>
        </p:txBody>
      </p:sp>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Rectangle 2"/>
          <p:cNvSpPr>
            <a:spLocks noGrp="1"/>
          </p:cNvSpPr>
          <p:nvPr>
            <p:ph type="title"/>
          </p:nvPr>
        </p:nvSpPr>
        <p:spPr/>
        <p:txBody>
          <a:bodyPr/>
          <a:lstStyle/>
          <a:p>
            <a:endParaRPr lang="ru-RU" smtClean="0"/>
          </a:p>
        </p:txBody>
      </p:sp>
      <p:sp>
        <p:nvSpPr>
          <p:cNvPr id="99331" name="Rectangle 3"/>
          <p:cNvSpPr>
            <a:spLocks noGrp="1"/>
          </p:cNvSpPr>
          <p:nvPr>
            <p:ph type="body" idx="1"/>
          </p:nvPr>
        </p:nvSpPr>
        <p:spPr/>
        <p:txBody>
          <a:bodyPr/>
          <a:lstStyle/>
          <a:p>
            <a:endParaRPr lang="ru-RU" smtClean="0"/>
          </a:p>
        </p:txBody>
      </p:sp>
      <p:pic>
        <p:nvPicPr>
          <p:cNvPr id="99332" name="Picture 4"/>
          <p:cNvPicPr>
            <a:picLocks noChangeAspect="1" noChangeArrowheads="1"/>
          </p:cNvPicPr>
          <p:nvPr/>
        </p:nvPicPr>
        <p:blipFill>
          <a:blip r:embed="rId2" cstate="email"/>
          <a:srcRect/>
          <a:stretch>
            <a:fillRect/>
          </a:stretch>
        </p:blipFill>
        <p:spPr bwMode="auto">
          <a:xfrm>
            <a:off x="0" y="0"/>
            <a:ext cx="9144000" cy="6858000"/>
          </a:xfrm>
          <a:prstGeom prst="rect">
            <a:avLst/>
          </a:prstGeom>
          <a:noFill/>
          <a:ln w="9525">
            <a:noFill/>
            <a:miter lim="800000"/>
            <a:headEnd/>
            <a:tailEnd/>
          </a:ln>
          <a:effectLst/>
        </p:spPr>
      </p:pic>
    </p:spTree>
  </p:cSld>
  <p:clrMapOvr>
    <a:masterClrMapping/>
  </p:clrMapOvr>
  <p:transition spd="med">
    <p:zoom dir="in"/>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2"/>
          <p:cNvSpPr>
            <a:spLocks noGrp="1"/>
          </p:cNvSpPr>
          <p:nvPr>
            <p:ph type="title"/>
          </p:nvPr>
        </p:nvSpPr>
        <p:spPr/>
        <p:txBody>
          <a:bodyPr/>
          <a:lstStyle/>
          <a:p>
            <a:endParaRPr lang="ru-RU" smtClean="0"/>
          </a:p>
        </p:txBody>
      </p:sp>
      <p:sp>
        <p:nvSpPr>
          <p:cNvPr id="63491" name="Rectangle 3"/>
          <p:cNvSpPr>
            <a:spLocks noGrp="1"/>
          </p:cNvSpPr>
          <p:nvPr>
            <p:ph type="body" idx="1"/>
          </p:nvPr>
        </p:nvSpPr>
        <p:spPr/>
        <p:txBody>
          <a:bodyPr/>
          <a:lstStyle/>
          <a:p>
            <a:endParaRPr lang="ru-RU" smtClean="0"/>
          </a:p>
        </p:txBody>
      </p:sp>
      <p:pic>
        <p:nvPicPr>
          <p:cNvPr id="63492" name="Picture 4" descr="Pict0134"/>
          <p:cNvPicPr>
            <a:picLocks noChangeAspect="1" noChangeArrowheads="1"/>
          </p:cNvPicPr>
          <p:nvPr/>
        </p:nvPicPr>
        <p:blipFill>
          <a:blip r:embed="rId2" cstate="email"/>
          <a:srcRect/>
          <a:stretch>
            <a:fillRect/>
          </a:stretch>
        </p:blipFill>
        <p:spPr bwMode="auto">
          <a:xfrm>
            <a:off x="311150" y="765175"/>
            <a:ext cx="4052888" cy="5543550"/>
          </a:xfrm>
          <a:prstGeom prst="rect">
            <a:avLst/>
          </a:prstGeom>
          <a:noFill/>
          <a:ln w="57150">
            <a:solidFill>
              <a:srgbClr val="993366"/>
            </a:solidFill>
            <a:miter lim="800000"/>
            <a:headEnd/>
            <a:tailEnd/>
          </a:ln>
        </p:spPr>
      </p:pic>
      <p:pic>
        <p:nvPicPr>
          <p:cNvPr id="63493" name="Picture 5" descr="Pict0135"/>
          <p:cNvPicPr>
            <a:picLocks noChangeAspect="1" noChangeArrowheads="1"/>
          </p:cNvPicPr>
          <p:nvPr/>
        </p:nvPicPr>
        <p:blipFill>
          <a:blip r:embed="rId3" cstate="email"/>
          <a:srcRect/>
          <a:stretch>
            <a:fillRect/>
          </a:stretch>
        </p:blipFill>
        <p:spPr bwMode="auto">
          <a:xfrm>
            <a:off x="4602163" y="765175"/>
            <a:ext cx="4413250" cy="5472113"/>
          </a:xfrm>
          <a:prstGeom prst="rect">
            <a:avLst/>
          </a:prstGeom>
          <a:noFill/>
          <a:ln w="57150">
            <a:solidFill>
              <a:srgbClr val="993366"/>
            </a:solidFill>
            <a:miter lim="800000"/>
            <a:headEnd/>
            <a:tailEnd/>
          </a:ln>
        </p:spPr>
      </p:pic>
      <p:sp>
        <p:nvSpPr>
          <p:cNvPr id="63494" name="Line 6"/>
          <p:cNvSpPr>
            <a:spLocks noChangeShapeType="1"/>
          </p:cNvSpPr>
          <p:nvPr/>
        </p:nvSpPr>
        <p:spPr bwMode="auto">
          <a:xfrm flipH="1">
            <a:off x="971550" y="765175"/>
            <a:ext cx="2808288" cy="5543550"/>
          </a:xfrm>
          <a:prstGeom prst="line">
            <a:avLst/>
          </a:prstGeom>
          <a:noFill/>
          <a:ln w="9525">
            <a:solidFill>
              <a:schemeClr val="bg1"/>
            </a:solidFill>
            <a:round/>
            <a:headEnd/>
            <a:tailEnd/>
          </a:ln>
          <a:effectLst/>
        </p:spPr>
        <p:txBody>
          <a:bodyPr/>
          <a:lstStyle/>
          <a:p>
            <a:endParaRPr lang="ru-RU"/>
          </a:p>
        </p:txBody>
      </p:sp>
      <p:sp>
        <p:nvSpPr>
          <p:cNvPr id="63495" name="Line 7"/>
          <p:cNvSpPr>
            <a:spLocks noChangeShapeType="1"/>
          </p:cNvSpPr>
          <p:nvPr/>
        </p:nvSpPr>
        <p:spPr bwMode="auto">
          <a:xfrm flipV="1">
            <a:off x="4500563" y="3141663"/>
            <a:ext cx="4643437" cy="358775"/>
          </a:xfrm>
          <a:prstGeom prst="line">
            <a:avLst/>
          </a:prstGeom>
          <a:noFill/>
          <a:ln w="9525">
            <a:solidFill>
              <a:schemeClr val="bg1"/>
            </a:solidFill>
            <a:round/>
            <a:headEnd/>
            <a:tailEnd/>
          </a:ln>
          <a:effectLst/>
        </p:spPr>
        <p:txBody>
          <a:bodyPr/>
          <a:lstStyle/>
          <a:p>
            <a:endParaRPr lang="ru-RU"/>
          </a:p>
        </p:txBody>
      </p:sp>
    </p:spTree>
  </p:cSld>
  <p:clrMapOvr>
    <a:masterClrMapping/>
  </p:clrMapOvr>
  <p:transition spd="med">
    <p:zoom dir="in"/>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Rectangle 2"/>
          <p:cNvSpPr>
            <a:spLocks noGrp="1"/>
          </p:cNvSpPr>
          <p:nvPr>
            <p:ph type="title"/>
          </p:nvPr>
        </p:nvSpPr>
        <p:spPr/>
        <p:txBody>
          <a:bodyPr/>
          <a:lstStyle/>
          <a:p>
            <a:endParaRPr lang="ru-RU" smtClean="0"/>
          </a:p>
        </p:txBody>
      </p:sp>
      <p:sp>
        <p:nvSpPr>
          <p:cNvPr id="100355" name="Rectangle 3"/>
          <p:cNvSpPr>
            <a:spLocks noGrp="1"/>
          </p:cNvSpPr>
          <p:nvPr>
            <p:ph type="body" idx="1"/>
          </p:nvPr>
        </p:nvSpPr>
        <p:spPr/>
        <p:txBody>
          <a:bodyPr/>
          <a:lstStyle/>
          <a:p>
            <a:endParaRPr lang="ru-RU" smtClean="0"/>
          </a:p>
        </p:txBody>
      </p:sp>
      <p:pic>
        <p:nvPicPr>
          <p:cNvPr id="100356" name="Picture 4"/>
          <p:cNvPicPr>
            <a:picLocks noChangeAspect="1" noChangeArrowheads="1"/>
          </p:cNvPicPr>
          <p:nvPr/>
        </p:nvPicPr>
        <p:blipFill>
          <a:blip r:embed="rId2" cstate="email"/>
          <a:srcRect/>
          <a:stretch>
            <a:fillRect/>
          </a:stretch>
        </p:blipFill>
        <p:spPr bwMode="auto">
          <a:xfrm>
            <a:off x="0" y="0"/>
            <a:ext cx="9144000" cy="6858000"/>
          </a:xfrm>
          <a:prstGeom prst="rect">
            <a:avLst/>
          </a:prstGeom>
          <a:noFill/>
          <a:ln w="9525">
            <a:noFill/>
            <a:miter lim="800000"/>
            <a:headEnd/>
            <a:tailEnd/>
          </a:ln>
          <a:effectLst/>
        </p:spPr>
      </p:pic>
    </p:spTree>
  </p:cSld>
  <p:clrMapOvr>
    <a:masterClrMapping/>
  </p:clrMapOvr>
  <p:transition spd="med">
    <p:zoom dir="in"/>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4"/>
          <p:cNvSpPr>
            <a:spLocks noGrp="1" noChangeArrowheads="1"/>
          </p:cNvSpPr>
          <p:nvPr>
            <p:ph type="title"/>
          </p:nvPr>
        </p:nvSpPr>
        <p:spPr>
          <a:xfrm>
            <a:off x="685800" y="152400"/>
            <a:ext cx="6870700" cy="1044575"/>
          </a:xfrm>
        </p:spPr>
        <p:txBody>
          <a:bodyPr/>
          <a:lstStyle/>
          <a:p>
            <a:r>
              <a:rPr lang="ru-RU" sz="3200" i="1" smtClean="0">
                <a:latin typeface="Arial" charset="0"/>
              </a:rPr>
              <a:t>      </a:t>
            </a:r>
            <a:r>
              <a:rPr lang="ru-RU" sz="3200" i="1" smtClean="0">
                <a:solidFill>
                  <a:srgbClr val="254EFB"/>
                </a:solidFill>
              </a:rPr>
              <a:t>Симметрия в </a:t>
            </a:r>
            <a:r>
              <a:rPr lang="ru-RU" sz="3200" i="1" smtClean="0">
                <a:solidFill>
                  <a:srgbClr val="254EFB"/>
                </a:solidFill>
                <a:latin typeface="Arial" charset="0"/>
              </a:rPr>
              <a:t>архитектуре</a:t>
            </a:r>
          </a:p>
        </p:txBody>
      </p:sp>
      <p:sp>
        <p:nvSpPr>
          <p:cNvPr id="14339" name="Rectangle 3"/>
          <p:cNvSpPr>
            <a:spLocks noGrp="1" noChangeArrowheads="1"/>
          </p:cNvSpPr>
          <p:nvPr>
            <p:ph type="body" sz="half" idx="1"/>
          </p:nvPr>
        </p:nvSpPr>
        <p:spPr>
          <a:xfrm>
            <a:off x="685800" y="1484313"/>
            <a:ext cx="7696200" cy="2109787"/>
          </a:xfrm>
        </p:spPr>
        <p:txBody>
          <a:bodyPr/>
          <a:lstStyle/>
          <a:p>
            <a:pPr>
              <a:lnSpc>
                <a:spcPct val="80000"/>
              </a:lnSpc>
              <a:buFontTx/>
              <a:buNone/>
            </a:pPr>
            <a:r>
              <a:rPr lang="ru-RU" sz="1800" smtClean="0"/>
              <a:t> </a:t>
            </a:r>
            <a:r>
              <a:rPr lang="ru-RU" sz="1800" smtClean="0">
                <a:latin typeface="Arial" charset="0"/>
              </a:rPr>
              <a:t>Симметрия </a:t>
            </a:r>
            <a:r>
              <a:rPr lang="ru-RU" sz="2000" smtClean="0"/>
              <a:t>свойственна произведениям архитектуры (являясь непременным качеством если не всего сооружения в целом, то его частей и деталей – плана, фасада, колонн, капителей и т.д.) и декоративно-прикладного искусства.</a:t>
            </a:r>
          </a:p>
          <a:p>
            <a:pPr>
              <a:lnSpc>
                <a:spcPct val="80000"/>
              </a:lnSpc>
              <a:buFontTx/>
              <a:buNone/>
            </a:pPr>
            <a:r>
              <a:rPr lang="ru-RU" sz="2000" smtClean="0"/>
              <a:t> </a:t>
            </a:r>
          </a:p>
        </p:txBody>
      </p:sp>
      <p:pic>
        <p:nvPicPr>
          <p:cNvPr id="14342" name="Picture 6"/>
          <p:cNvPicPr>
            <a:picLocks noChangeAspect="1" noChangeArrowheads="1"/>
          </p:cNvPicPr>
          <p:nvPr/>
        </p:nvPicPr>
        <p:blipFill>
          <a:blip r:embed="rId3" cstate="email"/>
          <a:srcRect/>
          <a:stretch>
            <a:fillRect/>
          </a:stretch>
        </p:blipFill>
        <p:spPr bwMode="auto">
          <a:xfrm>
            <a:off x="1476375" y="2781300"/>
            <a:ext cx="6192838" cy="3529013"/>
          </a:xfrm>
          <a:prstGeom prst="rect">
            <a:avLst/>
          </a:prstGeom>
          <a:noFill/>
          <a:ln w="57150">
            <a:solidFill>
              <a:srgbClr val="3366FF"/>
            </a:solidFill>
            <a:miter lim="800000"/>
            <a:headEnd/>
            <a:tailEnd/>
          </a:ln>
          <a:effectLst/>
        </p:spPr>
      </p:pic>
    </p:spTree>
    <p:custDataLst>
      <p:tags r:id="rId1"/>
    </p:custData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7" presetClass="entr" presetSubtype="4" fill="hold" nodeType="clickEffect">
                                  <p:stCondLst>
                                    <p:cond delay="0"/>
                                  </p:stCondLst>
                                  <p:childTnLst>
                                    <p:set>
                                      <p:cBhvr>
                                        <p:cTn id="6" dur="1" fill="hold">
                                          <p:stCondLst>
                                            <p:cond delay="0"/>
                                          </p:stCondLst>
                                        </p:cTn>
                                        <p:tgtEl>
                                          <p:spTgt spid="14342"/>
                                        </p:tgtEl>
                                        <p:attrNameLst>
                                          <p:attrName>style.visibility</p:attrName>
                                        </p:attrNameLst>
                                      </p:cBhvr>
                                      <p:to>
                                        <p:strVal val="visible"/>
                                      </p:to>
                                    </p:set>
                                    <p:anim calcmode="lin" valueType="num">
                                      <p:cBhvr additive="base">
                                        <p:cTn id="7" dur="2000" fill="hold"/>
                                        <p:tgtEl>
                                          <p:spTgt spid="14342"/>
                                        </p:tgtEl>
                                        <p:attrNameLst>
                                          <p:attrName>ppt_x</p:attrName>
                                        </p:attrNameLst>
                                      </p:cBhvr>
                                      <p:tavLst>
                                        <p:tav tm="0">
                                          <p:val>
                                            <p:strVal val="#ppt_x"/>
                                          </p:val>
                                        </p:tav>
                                        <p:tav tm="100000">
                                          <p:val>
                                            <p:strVal val="#ppt_x"/>
                                          </p:val>
                                        </p:tav>
                                      </p:tavLst>
                                    </p:anim>
                                    <p:anim calcmode="lin" valueType="num">
                                      <p:cBhvr additive="base">
                                        <p:cTn id="8" dur="2000" fill="hold"/>
                                        <p:tgtEl>
                                          <p:spTgt spid="1434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2"/>
          <p:cNvSpPr>
            <a:spLocks noGrp="1"/>
          </p:cNvSpPr>
          <p:nvPr>
            <p:ph type="title" idx="4294967295"/>
          </p:nvPr>
        </p:nvSpPr>
        <p:spPr/>
        <p:txBody>
          <a:bodyPr/>
          <a:lstStyle/>
          <a:p>
            <a:endParaRPr lang="ru-RU" smtClean="0"/>
          </a:p>
        </p:txBody>
      </p:sp>
      <p:sp>
        <p:nvSpPr>
          <p:cNvPr id="65539" name="Rectangle 3"/>
          <p:cNvSpPr>
            <a:spLocks noGrp="1"/>
          </p:cNvSpPr>
          <p:nvPr>
            <p:ph type="body" idx="4294967295"/>
          </p:nvPr>
        </p:nvSpPr>
        <p:spPr/>
        <p:txBody>
          <a:bodyPr/>
          <a:lstStyle/>
          <a:p>
            <a:endParaRPr lang="ru-RU" smtClean="0"/>
          </a:p>
        </p:txBody>
      </p:sp>
      <p:pic>
        <p:nvPicPr>
          <p:cNvPr id="65540" name="Picture 4"/>
          <p:cNvPicPr>
            <a:picLocks noChangeAspect="1" noChangeArrowheads="1"/>
          </p:cNvPicPr>
          <p:nvPr/>
        </p:nvPicPr>
        <p:blipFill>
          <a:blip r:embed="rId2" cstate="email"/>
          <a:srcRect/>
          <a:stretch>
            <a:fillRect/>
          </a:stretch>
        </p:blipFill>
        <p:spPr bwMode="auto">
          <a:xfrm>
            <a:off x="0" y="0"/>
            <a:ext cx="9144000" cy="6858000"/>
          </a:xfrm>
          <a:prstGeom prst="rect">
            <a:avLst/>
          </a:prstGeom>
          <a:noFill/>
          <a:ln w="9525">
            <a:noFill/>
            <a:miter lim="800000"/>
            <a:headEnd/>
            <a:tailEnd/>
          </a:ln>
          <a:effectLst/>
        </p:spPr>
      </p:pic>
      <p:sp>
        <p:nvSpPr>
          <p:cNvPr id="65541" name="Line 5"/>
          <p:cNvSpPr>
            <a:spLocks noChangeShapeType="1"/>
          </p:cNvSpPr>
          <p:nvPr/>
        </p:nvSpPr>
        <p:spPr bwMode="auto">
          <a:xfrm flipH="1">
            <a:off x="4427538" y="0"/>
            <a:ext cx="73025" cy="6858000"/>
          </a:xfrm>
          <a:prstGeom prst="line">
            <a:avLst/>
          </a:prstGeom>
          <a:noFill/>
          <a:ln w="9525">
            <a:solidFill>
              <a:schemeClr val="bg1"/>
            </a:solidFill>
            <a:round/>
            <a:headEnd/>
            <a:tailEnd/>
          </a:ln>
          <a:effectLst/>
        </p:spPr>
        <p:txBody>
          <a:bodyPr/>
          <a:lstStyle/>
          <a:p>
            <a:endParaRPr lang="ru-RU"/>
          </a:p>
        </p:txBody>
      </p:sp>
    </p:spTree>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Rectangle 2"/>
          <p:cNvSpPr>
            <a:spLocks noGrp="1"/>
          </p:cNvSpPr>
          <p:nvPr>
            <p:ph type="title" idx="4294967295"/>
          </p:nvPr>
        </p:nvSpPr>
        <p:spPr/>
        <p:txBody>
          <a:bodyPr/>
          <a:lstStyle/>
          <a:p>
            <a:endParaRPr lang="ru-RU" smtClean="0"/>
          </a:p>
        </p:txBody>
      </p:sp>
      <p:sp>
        <p:nvSpPr>
          <p:cNvPr id="96259" name="Rectangle 3"/>
          <p:cNvSpPr>
            <a:spLocks noGrp="1"/>
          </p:cNvSpPr>
          <p:nvPr>
            <p:ph type="body" idx="4294967295"/>
          </p:nvPr>
        </p:nvSpPr>
        <p:spPr/>
        <p:txBody>
          <a:bodyPr/>
          <a:lstStyle/>
          <a:p>
            <a:endParaRPr lang="ru-RU" smtClean="0"/>
          </a:p>
        </p:txBody>
      </p:sp>
      <p:pic>
        <p:nvPicPr>
          <p:cNvPr id="96260" name="Picture 4"/>
          <p:cNvPicPr>
            <a:picLocks noChangeAspect="1" noChangeArrowheads="1"/>
          </p:cNvPicPr>
          <p:nvPr/>
        </p:nvPicPr>
        <p:blipFill>
          <a:blip r:embed="rId2" cstate="email"/>
          <a:srcRect/>
          <a:stretch>
            <a:fillRect/>
          </a:stretch>
        </p:blipFill>
        <p:spPr bwMode="auto">
          <a:xfrm>
            <a:off x="0" y="0"/>
            <a:ext cx="9144000" cy="6858000"/>
          </a:xfrm>
          <a:prstGeom prst="rect">
            <a:avLst/>
          </a:prstGeom>
          <a:noFill/>
          <a:ln w="9525">
            <a:noFill/>
            <a:miter lim="800000"/>
            <a:headEnd/>
            <a:tailEnd/>
          </a:ln>
          <a:effectLst/>
        </p:spPr>
      </p:pic>
    </p:spTree>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2"/>
          <p:cNvSpPr>
            <a:spLocks noGrp="1"/>
          </p:cNvSpPr>
          <p:nvPr>
            <p:ph type="title" idx="4294967295"/>
          </p:nvPr>
        </p:nvSpPr>
        <p:spPr/>
        <p:txBody>
          <a:bodyPr/>
          <a:lstStyle/>
          <a:p>
            <a:endParaRPr lang="ru-RU" smtClean="0"/>
          </a:p>
        </p:txBody>
      </p:sp>
      <p:sp>
        <p:nvSpPr>
          <p:cNvPr id="97283" name="Rectangle 3"/>
          <p:cNvSpPr>
            <a:spLocks noGrp="1"/>
          </p:cNvSpPr>
          <p:nvPr>
            <p:ph type="body" idx="4294967295"/>
          </p:nvPr>
        </p:nvSpPr>
        <p:spPr/>
        <p:txBody>
          <a:bodyPr/>
          <a:lstStyle/>
          <a:p>
            <a:endParaRPr lang="ru-RU" smtClean="0"/>
          </a:p>
        </p:txBody>
      </p:sp>
      <p:pic>
        <p:nvPicPr>
          <p:cNvPr id="97284" name="Picture 4"/>
          <p:cNvPicPr>
            <a:picLocks noChangeAspect="1" noChangeArrowheads="1"/>
          </p:cNvPicPr>
          <p:nvPr/>
        </p:nvPicPr>
        <p:blipFill>
          <a:blip r:embed="rId2" cstate="email"/>
          <a:srcRect/>
          <a:stretch>
            <a:fillRect/>
          </a:stretch>
        </p:blipFill>
        <p:spPr bwMode="auto">
          <a:xfrm>
            <a:off x="0" y="0"/>
            <a:ext cx="9144000" cy="6858000"/>
          </a:xfrm>
          <a:prstGeom prst="rect">
            <a:avLst/>
          </a:prstGeom>
          <a:noFill/>
          <a:ln w="9525">
            <a:noFill/>
            <a:miter lim="800000"/>
            <a:headEnd/>
            <a:tailEnd/>
          </a:ln>
          <a:effectLst/>
        </p:spPr>
      </p:pic>
    </p:spTree>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2"/>
          <p:cNvSpPr>
            <a:spLocks noGrp="1"/>
          </p:cNvSpPr>
          <p:nvPr>
            <p:ph type="title" idx="4294967295"/>
          </p:nvPr>
        </p:nvSpPr>
        <p:spPr/>
        <p:txBody>
          <a:bodyPr/>
          <a:lstStyle/>
          <a:p>
            <a:endParaRPr lang="ru-RU" smtClean="0"/>
          </a:p>
        </p:txBody>
      </p:sp>
      <p:sp>
        <p:nvSpPr>
          <p:cNvPr id="98307" name="Rectangle 3"/>
          <p:cNvSpPr>
            <a:spLocks noGrp="1"/>
          </p:cNvSpPr>
          <p:nvPr>
            <p:ph type="body" idx="4294967295"/>
          </p:nvPr>
        </p:nvSpPr>
        <p:spPr/>
        <p:txBody>
          <a:bodyPr/>
          <a:lstStyle/>
          <a:p>
            <a:endParaRPr lang="ru-RU" smtClean="0"/>
          </a:p>
        </p:txBody>
      </p:sp>
      <p:pic>
        <p:nvPicPr>
          <p:cNvPr id="98308" name="Picture 4"/>
          <p:cNvPicPr>
            <a:picLocks noChangeAspect="1" noChangeArrowheads="1"/>
          </p:cNvPicPr>
          <p:nvPr/>
        </p:nvPicPr>
        <p:blipFill>
          <a:blip r:embed="rId2" cstate="email"/>
          <a:srcRect/>
          <a:stretch>
            <a:fillRect/>
          </a:stretch>
        </p:blipFill>
        <p:spPr bwMode="auto">
          <a:xfrm>
            <a:off x="0" y="0"/>
            <a:ext cx="9144000" cy="6858000"/>
          </a:xfrm>
          <a:prstGeom prst="rect">
            <a:avLst/>
          </a:prstGeom>
          <a:noFill/>
          <a:ln w="9525">
            <a:noFill/>
            <a:miter lim="800000"/>
            <a:headEnd/>
            <a:tailEnd/>
          </a:ln>
          <a:effectLst/>
        </p:spPr>
      </p:pic>
    </p:spTree>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2"/>
          <p:cNvSpPr>
            <a:spLocks noGrp="1"/>
          </p:cNvSpPr>
          <p:nvPr>
            <p:ph type="title" idx="4294967295"/>
          </p:nvPr>
        </p:nvSpPr>
        <p:spPr/>
        <p:txBody>
          <a:bodyPr/>
          <a:lstStyle/>
          <a:p>
            <a:endParaRPr lang="ru-RU" smtClean="0"/>
          </a:p>
        </p:txBody>
      </p:sp>
      <p:sp>
        <p:nvSpPr>
          <p:cNvPr id="70659" name="Rectangle 3"/>
          <p:cNvSpPr>
            <a:spLocks noGrp="1"/>
          </p:cNvSpPr>
          <p:nvPr>
            <p:ph type="body" idx="4294967295"/>
          </p:nvPr>
        </p:nvSpPr>
        <p:spPr/>
        <p:txBody>
          <a:bodyPr/>
          <a:lstStyle/>
          <a:p>
            <a:endParaRPr lang="ru-RU" smtClean="0"/>
          </a:p>
        </p:txBody>
      </p:sp>
      <p:pic>
        <p:nvPicPr>
          <p:cNvPr id="70660" name="Picture 4" descr="сканирование0002"/>
          <p:cNvPicPr>
            <a:picLocks noChangeAspect="1" noChangeArrowheads="1"/>
          </p:cNvPicPr>
          <p:nvPr/>
        </p:nvPicPr>
        <p:blipFill>
          <a:blip r:embed="rId2" cstate="email"/>
          <a:srcRect/>
          <a:stretch>
            <a:fillRect/>
          </a:stretch>
        </p:blipFill>
        <p:spPr bwMode="auto">
          <a:xfrm>
            <a:off x="0" y="0"/>
            <a:ext cx="9144000" cy="6858000"/>
          </a:xfrm>
          <a:prstGeom prst="rect">
            <a:avLst/>
          </a:prstGeom>
          <a:noFill/>
        </p:spPr>
      </p:pic>
    </p:spTree>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2"/>
          <p:cNvSpPr>
            <a:spLocks noGrp="1"/>
          </p:cNvSpPr>
          <p:nvPr>
            <p:ph type="title" idx="4294967295"/>
          </p:nvPr>
        </p:nvSpPr>
        <p:spPr/>
        <p:txBody>
          <a:bodyPr/>
          <a:lstStyle/>
          <a:p>
            <a:endParaRPr lang="ru-RU" smtClean="0"/>
          </a:p>
        </p:txBody>
      </p:sp>
      <p:sp>
        <p:nvSpPr>
          <p:cNvPr id="71683" name="Rectangle 3"/>
          <p:cNvSpPr>
            <a:spLocks noGrp="1"/>
          </p:cNvSpPr>
          <p:nvPr>
            <p:ph type="body" idx="4294967295"/>
          </p:nvPr>
        </p:nvSpPr>
        <p:spPr/>
        <p:txBody>
          <a:bodyPr/>
          <a:lstStyle/>
          <a:p>
            <a:endParaRPr lang="ru-RU" smtClean="0"/>
          </a:p>
        </p:txBody>
      </p:sp>
      <p:pic>
        <p:nvPicPr>
          <p:cNvPr id="71684" name="Picture 4" descr="сканирование0001"/>
          <p:cNvPicPr>
            <a:picLocks noChangeAspect="1" noChangeArrowheads="1"/>
          </p:cNvPicPr>
          <p:nvPr/>
        </p:nvPicPr>
        <p:blipFill>
          <a:blip r:embed="rId2" cstate="email"/>
          <a:srcRect/>
          <a:stretch>
            <a:fillRect/>
          </a:stretch>
        </p:blipFill>
        <p:spPr bwMode="auto">
          <a:xfrm>
            <a:off x="0" y="0"/>
            <a:ext cx="9144000" cy="6858000"/>
          </a:xfrm>
          <a:prstGeom prst="rect">
            <a:avLst/>
          </a:prstGeom>
          <a:noFill/>
        </p:spPr>
      </p:pic>
    </p:spTree>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p:cNvSpPr>
          <p:nvPr>
            <p:ph type="title" idx="4294967295"/>
          </p:nvPr>
        </p:nvSpPr>
        <p:spPr>
          <a:xfrm>
            <a:off x="395288" y="404813"/>
            <a:ext cx="8229600" cy="1143000"/>
          </a:xfrm>
        </p:spPr>
        <p:txBody>
          <a:bodyPr/>
          <a:lstStyle/>
          <a:p>
            <a:pPr algn="ctr"/>
            <a:r>
              <a:rPr lang="ru-RU" smtClean="0">
                <a:latin typeface="Arial" charset="0"/>
              </a:rPr>
              <a:t>Цель работы:</a:t>
            </a:r>
          </a:p>
        </p:txBody>
      </p:sp>
      <p:sp>
        <p:nvSpPr>
          <p:cNvPr id="43011" name="Rectangle 3"/>
          <p:cNvSpPr>
            <a:spLocks noGrp="1"/>
          </p:cNvSpPr>
          <p:nvPr>
            <p:ph type="body" idx="4294967295"/>
          </p:nvPr>
        </p:nvSpPr>
        <p:spPr>
          <a:xfrm>
            <a:off x="539750" y="2205038"/>
            <a:ext cx="8229600" cy="3006725"/>
          </a:xfrm>
        </p:spPr>
        <p:txBody>
          <a:bodyPr/>
          <a:lstStyle/>
          <a:p>
            <a:pPr>
              <a:buFont typeface="Wingdings 2" pitchFamily="18" charset="2"/>
              <a:buNone/>
            </a:pPr>
            <a:r>
              <a:rPr lang="ru-RU" sz="2800" i="1" smtClean="0">
                <a:solidFill>
                  <a:srgbClr val="068BAA"/>
                </a:solidFill>
                <a:latin typeface="Arial" charset="0"/>
              </a:rPr>
              <a:t>   Убедиться, что симметрия является идеей, посредством которой человек на протяжении веков пытается постичь и создать порядок, красоту и совершенство.</a:t>
            </a:r>
          </a:p>
        </p:txBody>
      </p:sp>
    </p:spTree>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2"/>
          <p:cNvSpPr>
            <a:spLocks noGrp="1"/>
          </p:cNvSpPr>
          <p:nvPr>
            <p:ph type="title" idx="4294967295"/>
          </p:nvPr>
        </p:nvSpPr>
        <p:spPr/>
        <p:txBody>
          <a:bodyPr/>
          <a:lstStyle/>
          <a:p>
            <a:endParaRPr lang="ru-RU" smtClean="0"/>
          </a:p>
        </p:txBody>
      </p:sp>
      <p:sp>
        <p:nvSpPr>
          <p:cNvPr id="72707" name="Rectangle 3"/>
          <p:cNvSpPr>
            <a:spLocks noGrp="1"/>
          </p:cNvSpPr>
          <p:nvPr>
            <p:ph type="body" idx="4294967295"/>
          </p:nvPr>
        </p:nvSpPr>
        <p:spPr/>
        <p:txBody>
          <a:bodyPr/>
          <a:lstStyle/>
          <a:p>
            <a:endParaRPr lang="ru-RU" smtClean="0"/>
          </a:p>
        </p:txBody>
      </p:sp>
      <p:pic>
        <p:nvPicPr>
          <p:cNvPr id="72708" name="Picture 4" descr="сканирование0003"/>
          <p:cNvPicPr>
            <a:picLocks noChangeAspect="1" noChangeArrowheads="1"/>
          </p:cNvPicPr>
          <p:nvPr/>
        </p:nvPicPr>
        <p:blipFill>
          <a:blip r:embed="rId2" cstate="email"/>
          <a:srcRect/>
          <a:stretch>
            <a:fillRect/>
          </a:stretch>
        </p:blipFill>
        <p:spPr bwMode="auto">
          <a:xfrm>
            <a:off x="0" y="0"/>
            <a:ext cx="9144000" cy="6858000"/>
          </a:xfrm>
          <a:prstGeom prst="rect">
            <a:avLst/>
          </a:prstGeom>
          <a:noFill/>
        </p:spPr>
      </p:pic>
    </p:spTree>
  </p:cSld>
  <p:clrMapOvr>
    <a:masterClrMapping/>
  </p:clrMapOv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Rectangle 2"/>
          <p:cNvSpPr>
            <a:spLocks noGrp="1"/>
          </p:cNvSpPr>
          <p:nvPr>
            <p:ph type="title" idx="4294967295"/>
          </p:nvPr>
        </p:nvSpPr>
        <p:spPr/>
        <p:txBody>
          <a:bodyPr/>
          <a:lstStyle/>
          <a:p>
            <a:endParaRPr lang="ru-RU" smtClean="0"/>
          </a:p>
        </p:txBody>
      </p:sp>
      <p:sp>
        <p:nvSpPr>
          <p:cNvPr id="106499" name="Rectangle 3"/>
          <p:cNvSpPr>
            <a:spLocks noGrp="1"/>
          </p:cNvSpPr>
          <p:nvPr>
            <p:ph type="body" idx="4294967295"/>
          </p:nvPr>
        </p:nvSpPr>
        <p:spPr/>
        <p:txBody>
          <a:bodyPr/>
          <a:lstStyle/>
          <a:p>
            <a:endParaRPr lang="ru-RU" smtClean="0"/>
          </a:p>
        </p:txBody>
      </p:sp>
      <p:pic>
        <p:nvPicPr>
          <p:cNvPr id="106500" name="Picture 4"/>
          <p:cNvPicPr>
            <a:picLocks noChangeAspect="1" noChangeArrowheads="1"/>
          </p:cNvPicPr>
          <p:nvPr/>
        </p:nvPicPr>
        <p:blipFill>
          <a:blip r:embed="rId2" cstate="email"/>
          <a:srcRect/>
          <a:stretch>
            <a:fillRect/>
          </a:stretch>
        </p:blipFill>
        <p:spPr bwMode="auto">
          <a:xfrm>
            <a:off x="0" y="0"/>
            <a:ext cx="9144000" cy="6858000"/>
          </a:xfrm>
          <a:prstGeom prst="rect">
            <a:avLst/>
          </a:prstGeom>
          <a:noFill/>
          <a:ln w="9525">
            <a:noFill/>
            <a:miter lim="800000"/>
            <a:headEnd/>
            <a:tailEnd/>
          </a:ln>
          <a:effectLst/>
        </p:spPr>
      </p:pic>
    </p:spTree>
  </p:cSld>
  <p:clrMapOvr>
    <a:masterClrMapping/>
  </p:clrMapOv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2"/>
          <p:cNvSpPr>
            <a:spLocks noGrp="1"/>
          </p:cNvSpPr>
          <p:nvPr>
            <p:ph type="title"/>
          </p:nvPr>
        </p:nvSpPr>
        <p:spPr>
          <a:xfrm>
            <a:off x="457200" y="704850"/>
            <a:ext cx="8229600" cy="563563"/>
          </a:xfrm>
        </p:spPr>
        <p:txBody>
          <a:bodyPr/>
          <a:lstStyle/>
          <a:p>
            <a:r>
              <a:rPr lang="ru-RU" sz="3200" smtClean="0">
                <a:latin typeface="Arial" charset="0"/>
              </a:rPr>
              <a:t>                           </a:t>
            </a:r>
            <a:r>
              <a:rPr lang="ru-RU" sz="3200" smtClean="0">
                <a:solidFill>
                  <a:srgbClr val="254EFB"/>
                </a:solidFill>
                <a:effectLst>
                  <a:outerShdw blurRad="38100" dist="38100" dir="2700000" algn="tl">
                    <a:srgbClr val="000000"/>
                  </a:outerShdw>
                </a:effectLst>
                <a:latin typeface="Arial" charset="0"/>
              </a:rPr>
              <a:t>Вывод</a:t>
            </a:r>
            <a:r>
              <a:rPr lang="ru-RU" sz="3200" smtClean="0">
                <a:effectLst>
                  <a:outerShdw blurRad="38100" dist="38100" dir="2700000" algn="tl">
                    <a:srgbClr val="000000"/>
                  </a:outerShdw>
                </a:effectLst>
                <a:latin typeface="Arial" charset="0"/>
              </a:rPr>
              <a:t>:</a:t>
            </a:r>
          </a:p>
        </p:txBody>
      </p:sp>
      <p:sp>
        <p:nvSpPr>
          <p:cNvPr id="66563" name="Rectangle 3"/>
          <p:cNvSpPr>
            <a:spLocks noGrp="1"/>
          </p:cNvSpPr>
          <p:nvPr>
            <p:ph type="body" idx="1"/>
          </p:nvPr>
        </p:nvSpPr>
        <p:spPr>
          <a:xfrm>
            <a:off x="457200" y="1412875"/>
            <a:ext cx="8229600" cy="4911725"/>
          </a:xfrm>
        </p:spPr>
        <p:txBody>
          <a:bodyPr/>
          <a:lstStyle/>
          <a:p>
            <a:r>
              <a:rPr lang="ru-RU" sz="2000" i="1" smtClean="0">
                <a:latin typeface="Arial" charset="0"/>
              </a:rPr>
              <a:t>Симметрия принадлежит к числу широко распространённых явлений. Её всеобщность служит эффективным инструментом познания природы.</a:t>
            </a:r>
          </a:p>
          <a:p>
            <a:r>
              <a:rPr lang="ru-RU" sz="2000" i="1" smtClean="0">
                <a:latin typeface="Arial" charset="0"/>
              </a:rPr>
              <a:t>Симметрия </a:t>
            </a:r>
            <a:r>
              <a:rPr lang="ru-RU" sz="2000" b="1" i="1" smtClean="0">
                <a:latin typeface="Arial" charset="0"/>
              </a:rPr>
              <a:t>многообразна</a:t>
            </a:r>
            <a:r>
              <a:rPr lang="ru-RU" sz="2000" i="1" smtClean="0">
                <a:latin typeface="Arial" charset="0"/>
              </a:rPr>
              <a:t>.</a:t>
            </a:r>
          </a:p>
          <a:p>
            <a:r>
              <a:rPr lang="ru-RU" sz="2000" i="1" smtClean="0">
                <a:latin typeface="Arial" charset="0"/>
              </a:rPr>
              <a:t>Симметрия </a:t>
            </a:r>
            <a:r>
              <a:rPr lang="ru-RU" sz="2000" b="1" i="1" smtClean="0">
                <a:latin typeface="Arial" charset="0"/>
              </a:rPr>
              <a:t>многолика</a:t>
            </a:r>
            <a:r>
              <a:rPr lang="ru-RU" sz="2000" i="1" smtClean="0">
                <a:latin typeface="Arial" charset="0"/>
              </a:rPr>
              <a:t>. Она обладает свойствами, которые одновременно и просты, и сложны, способны проявляться и единожды, и бесконечно много раз.</a:t>
            </a:r>
          </a:p>
          <a:p>
            <a:r>
              <a:rPr lang="ru-RU" sz="2000" i="1" smtClean="0">
                <a:latin typeface="Arial" charset="0"/>
              </a:rPr>
              <a:t>Симметрия </a:t>
            </a:r>
            <a:r>
              <a:rPr lang="ru-RU" sz="2000" b="1" i="1" smtClean="0">
                <a:latin typeface="Arial" charset="0"/>
              </a:rPr>
              <a:t>трудолюбива</a:t>
            </a:r>
            <a:r>
              <a:rPr lang="ru-RU" sz="2000" i="1" smtClean="0">
                <a:latin typeface="Arial" charset="0"/>
              </a:rPr>
              <a:t>. Каждому своему виду она даёт могущество порождать всё новые и новые фигуры.</a:t>
            </a:r>
          </a:p>
          <a:p>
            <a:pPr>
              <a:buFont typeface="Wingdings 2" pitchFamily="18" charset="2"/>
              <a:buNone/>
            </a:pPr>
            <a:endParaRPr lang="ru-RU" sz="2000" i="1" smtClean="0">
              <a:latin typeface="Arial" charset="0"/>
            </a:endParaRPr>
          </a:p>
          <a:p>
            <a:pPr>
              <a:buFont typeface="Wingdings 2" pitchFamily="18" charset="2"/>
              <a:buNone/>
            </a:pPr>
            <a:r>
              <a:rPr lang="ru-RU" sz="2000" i="1" smtClean="0">
                <a:latin typeface="Arial" charset="0"/>
              </a:rPr>
              <a:t>                          </a:t>
            </a:r>
            <a:r>
              <a:rPr lang="ru-RU" sz="2000" b="1" smtClean="0">
                <a:solidFill>
                  <a:srgbClr val="FF0066"/>
                </a:solidFill>
                <a:latin typeface="Arial" charset="0"/>
              </a:rPr>
              <a:t>Симметрия</a:t>
            </a:r>
            <a:r>
              <a:rPr lang="ru-RU" sz="2000" smtClean="0">
                <a:solidFill>
                  <a:srgbClr val="FF0066"/>
                </a:solidFill>
                <a:latin typeface="Arial" charset="0"/>
              </a:rPr>
              <a:t> - </a:t>
            </a:r>
            <a:r>
              <a:rPr lang="ru-RU" sz="2000" b="1" smtClean="0">
                <a:solidFill>
                  <a:srgbClr val="FF0066"/>
                </a:solidFill>
                <a:effectLst>
                  <a:outerShdw blurRad="38100" dist="38100" dir="2700000" algn="tl">
                    <a:srgbClr val="000000"/>
                  </a:outerShdw>
                </a:effectLst>
                <a:latin typeface="Arial" charset="0"/>
              </a:rPr>
              <a:t>страж покоя,</a:t>
            </a:r>
          </a:p>
          <a:p>
            <a:pPr>
              <a:buFont typeface="Wingdings 2" pitchFamily="18" charset="2"/>
              <a:buNone/>
            </a:pPr>
            <a:r>
              <a:rPr lang="ru-RU" sz="2000" smtClean="0">
                <a:solidFill>
                  <a:srgbClr val="FF0066"/>
                </a:solidFill>
                <a:latin typeface="Arial" charset="0"/>
              </a:rPr>
              <a:t>                      </a:t>
            </a:r>
            <a:r>
              <a:rPr lang="ru-RU" sz="2000" b="1" smtClean="0">
                <a:solidFill>
                  <a:srgbClr val="FF0066"/>
                </a:solidFill>
                <a:latin typeface="Arial" charset="0"/>
              </a:rPr>
              <a:t>Ассиметрия</a:t>
            </a:r>
            <a:r>
              <a:rPr lang="ru-RU" sz="2000" smtClean="0">
                <a:solidFill>
                  <a:srgbClr val="FF0066"/>
                </a:solidFill>
                <a:latin typeface="Arial" charset="0"/>
              </a:rPr>
              <a:t> - </a:t>
            </a:r>
            <a:r>
              <a:rPr lang="ru-RU" sz="2000" b="1" smtClean="0">
                <a:solidFill>
                  <a:srgbClr val="FF0066"/>
                </a:solidFill>
                <a:effectLst>
                  <a:outerShdw blurRad="38100" dist="38100" dir="2700000" algn="tl">
                    <a:srgbClr val="000000"/>
                  </a:outerShdw>
                </a:effectLst>
                <a:latin typeface="Arial" charset="0"/>
              </a:rPr>
              <a:t>двигатель жизни.</a:t>
            </a:r>
          </a:p>
        </p:txBody>
      </p:sp>
    </p:spTree>
  </p:cSld>
  <p:clrMapOvr>
    <a:masterClrMapping/>
  </p:clrMapOvr>
  <p:transition spd="med">
    <p:zoom dir="in"/>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a:xfrm>
            <a:off x="468313" y="404813"/>
            <a:ext cx="8229600" cy="1143000"/>
          </a:xfrm>
        </p:spPr>
        <p:txBody>
          <a:bodyPr/>
          <a:lstStyle/>
          <a:p>
            <a:pPr algn="ctr"/>
            <a:r>
              <a:rPr lang="ru-RU" i="1" smtClean="0"/>
              <a:t>Симметрия</a:t>
            </a:r>
          </a:p>
        </p:txBody>
      </p:sp>
      <p:sp>
        <p:nvSpPr>
          <p:cNvPr id="16387" name="Rectangle 3"/>
          <p:cNvSpPr>
            <a:spLocks noGrp="1" noChangeArrowheads="1"/>
          </p:cNvSpPr>
          <p:nvPr>
            <p:ph idx="1"/>
          </p:nvPr>
        </p:nvSpPr>
        <p:spPr>
          <a:xfrm>
            <a:off x="539750" y="1557338"/>
            <a:ext cx="8229600" cy="4532312"/>
          </a:xfrm>
        </p:spPr>
        <p:txBody>
          <a:bodyPr/>
          <a:lstStyle/>
          <a:p>
            <a:pPr>
              <a:lnSpc>
                <a:spcPct val="80000"/>
              </a:lnSpc>
            </a:pPr>
            <a:r>
              <a:rPr lang="ru-RU" sz="2000" smtClean="0"/>
              <a:t>Симметрия (в общем смысле) означает инвариантность структуры математического (или физического) объекта относительно его преобразований. Например, симметрия знаков теории относительности определяется инвариантностью их относительно Лоренца преобразований. Определение совокупности преобразований, оставляющих без изменения все структурные соотношения объекта, т.е. определение групп </a:t>
            </a:r>
            <a:r>
              <a:rPr lang="en-US" sz="2000" smtClean="0"/>
              <a:t>G</a:t>
            </a:r>
            <a:r>
              <a:rPr lang="ru-RU" sz="2000" smtClean="0"/>
              <a:t> его автоморфизмов, стало руководящим принципом современной математики и физики, позволяющим глубоко проникнуть во внутреннее строение объекта в целом и его частей. Поскольку такой объект можно представить элементами некоторого пространства Р, наделённого соответствующей характеристикой для него структурой, постольку преобразования объекта являются преобразованиями Р, то получается представление </a:t>
            </a:r>
            <a:r>
              <a:rPr lang="en-US" sz="2000" smtClean="0"/>
              <a:t>G</a:t>
            </a:r>
            <a:r>
              <a:rPr lang="ru-RU" sz="2000" smtClean="0"/>
              <a:t> в группе преобразований Р (или просто в Р), а исследование симметрии объекта сводится </a:t>
            </a:r>
            <a:r>
              <a:rPr lang="en-US" sz="2000" smtClean="0"/>
              <a:t>G</a:t>
            </a:r>
            <a:r>
              <a:rPr lang="ru-RU" sz="2000" smtClean="0"/>
              <a:t>на Р и отысканию инвариантов этого действия. Точно так же симметрия физических законов, управляющих исследованием объектов и обычно описывающихся управлениями, которым удовлетворяют элементы пространства Р, определяется действием </a:t>
            </a:r>
            <a:r>
              <a:rPr lang="en-US" sz="2000" smtClean="0"/>
              <a:t>G</a:t>
            </a:r>
            <a:r>
              <a:rPr lang="ru-RU" sz="2000" smtClean="0"/>
              <a:t> на такие управления.</a:t>
            </a:r>
          </a:p>
        </p:txBody>
      </p:sp>
    </p:spTree>
  </p:cSld>
  <p:clrMapOvr>
    <a:masterClrMapping/>
  </p:clrMapOvr>
  <p:transition spd="med">
    <p:zoom dir="in"/>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p:cNvSpPr>
          <p:nvPr>
            <p:ph type="title" idx="4294967295"/>
          </p:nvPr>
        </p:nvSpPr>
        <p:spPr/>
        <p:txBody>
          <a:bodyPr/>
          <a:lstStyle/>
          <a:p>
            <a:pPr algn="ctr"/>
            <a:r>
              <a:rPr lang="ru-RU" smtClean="0">
                <a:solidFill>
                  <a:srgbClr val="07A9CF"/>
                </a:solidFill>
                <a:latin typeface="Arial" charset="0"/>
              </a:rPr>
              <a:t>Виды симметрии:</a:t>
            </a:r>
          </a:p>
        </p:txBody>
      </p:sp>
      <p:sp>
        <p:nvSpPr>
          <p:cNvPr id="47109" name="AutoShape 5"/>
          <p:cNvSpPr>
            <a:spLocks noChangeArrowheads="1"/>
          </p:cNvSpPr>
          <p:nvPr/>
        </p:nvSpPr>
        <p:spPr bwMode="auto">
          <a:xfrm>
            <a:off x="3419475" y="3860800"/>
            <a:ext cx="2016125" cy="720725"/>
          </a:xfrm>
          <a:prstGeom prst="bevel">
            <a:avLst>
              <a:gd name="adj" fmla="val 12500"/>
            </a:avLst>
          </a:prstGeom>
          <a:solidFill>
            <a:srgbClr val="08A8CE"/>
          </a:solidFill>
          <a:ln w="9525">
            <a:solidFill>
              <a:schemeClr val="tx1"/>
            </a:solidFill>
            <a:miter lim="800000"/>
            <a:headEnd/>
            <a:tailEnd/>
          </a:ln>
          <a:effectLst/>
        </p:spPr>
        <p:txBody>
          <a:bodyPr wrap="none" anchor="ctr"/>
          <a:lstStyle/>
          <a:p>
            <a:endParaRPr lang="ru-RU"/>
          </a:p>
        </p:txBody>
      </p:sp>
      <p:sp>
        <p:nvSpPr>
          <p:cNvPr id="47112" name="AutoShape 8"/>
          <p:cNvSpPr>
            <a:spLocks noChangeArrowheads="1"/>
          </p:cNvSpPr>
          <p:nvPr/>
        </p:nvSpPr>
        <p:spPr bwMode="auto">
          <a:xfrm>
            <a:off x="5651500" y="2708275"/>
            <a:ext cx="2233613" cy="1008063"/>
          </a:xfrm>
          <a:prstGeom prst="ellipseRibbon">
            <a:avLst>
              <a:gd name="adj1" fmla="val 25000"/>
              <a:gd name="adj2" fmla="val 50000"/>
              <a:gd name="adj3" fmla="val 12500"/>
            </a:avLst>
          </a:prstGeom>
          <a:solidFill>
            <a:schemeClr val="accent1"/>
          </a:solidFill>
          <a:ln w="9525">
            <a:solidFill>
              <a:schemeClr val="tx1"/>
            </a:solidFill>
            <a:round/>
            <a:headEnd/>
            <a:tailEnd/>
          </a:ln>
          <a:effectLst/>
        </p:spPr>
        <p:txBody>
          <a:bodyPr wrap="none" anchor="ctr"/>
          <a:lstStyle/>
          <a:p>
            <a:endParaRPr lang="ru-RU"/>
          </a:p>
        </p:txBody>
      </p:sp>
      <p:sp>
        <p:nvSpPr>
          <p:cNvPr id="47113" name="AutoShape 9"/>
          <p:cNvSpPr>
            <a:spLocks noChangeArrowheads="1"/>
          </p:cNvSpPr>
          <p:nvPr/>
        </p:nvSpPr>
        <p:spPr bwMode="auto">
          <a:xfrm>
            <a:off x="6011863" y="4652963"/>
            <a:ext cx="2160587" cy="1152525"/>
          </a:xfrm>
          <a:prstGeom prst="ellipseRibbon2">
            <a:avLst>
              <a:gd name="adj1" fmla="val 25000"/>
              <a:gd name="adj2" fmla="val 50000"/>
              <a:gd name="adj3" fmla="val 12500"/>
            </a:avLst>
          </a:prstGeom>
          <a:solidFill>
            <a:schemeClr val="accent1"/>
          </a:solidFill>
          <a:ln w="9525">
            <a:solidFill>
              <a:schemeClr val="tx1"/>
            </a:solidFill>
            <a:round/>
            <a:headEnd/>
            <a:tailEnd/>
          </a:ln>
          <a:effectLst/>
        </p:spPr>
        <p:txBody>
          <a:bodyPr wrap="none" anchor="ctr"/>
          <a:lstStyle/>
          <a:p>
            <a:endParaRPr lang="ru-RU"/>
          </a:p>
        </p:txBody>
      </p:sp>
      <p:sp>
        <p:nvSpPr>
          <p:cNvPr id="47114" name="AutoShape 10"/>
          <p:cNvSpPr>
            <a:spLocks noChangeArrowheads="1"/>
          </p:cNvSpPr>
          <p:nvPr/>
        </p:nvSpPr>
        <p:spPr bwMode="auto">
          <a:xfrm>
            <a:off x="611188" y="4652963"/>
            <a:ext cx="2232025" cy="1152525"/>
          </a:xfrm>
          <a:prstGeom prst="ellipseRibbon2">
            <a:avLst>
              <a:gd name="adj1" fmla="val 25000"/>
              <a:gd name="adj2" fmla="val 50000"/>
              <a:gd name="adj3" fmla="val 12500"/>
            </a:avLst>
          </a:prstGeom>
          <a:solidFill>
            <a:schemeClr val="accent1"/>
          </a:solidFill>
          <a:ln w="9525">
            <a:solidFill>
              <a:schemeClr val="tx1"/>
            </a:solidFill>
            <a:round/>
            <a:headEnd/>
            <a:tailEnd/>
          </a:ln>
          <a:effectLst/>
        </p:spPr>
        <p:txBody>
          <a:bodyPr wrap="none" anchor="ctr"/>
          <a:lstStyle/>
          <a:p>
            <a:endParaRPr lang="ru-RU"/>
          </a:p>
        </p:txBody>
      </p:sp>
      <p:sp>
        <p:nvSpPr>
          <p:cNvPr id="47115" name="AutoShape 11"/>
          <p:cNvSpPr>
            <a:spLocks noChangeArrowheads="1"/>
          </p:cNvSpPr>
          <p:nvPr/>
        </p:nvSpPr>
        <p:spPr bwMode="auto">
          <a:xfrm>
            <a:off x="827088" y="2708275"/>
            <a:ext cx="2233612" cy="1008063"/>
          </a:xfrm>
          <a:prstGeom prst="ellipseRibbon">
            <a:avLst>
              <a:gd name="adj1" fmla="val 25000"/>
              <a:gd name="adj2" fmla="val 50000"/>
              <a:gd name="adj3" fmla="val 12500"/>
            </a:avLst>
          </a:prstGeom>
          <a:solidFill>
            <a:schemeClr val="accent1"/>
          </a:solidFill>
          <a:ln w="9525">
            <a:solidFill>
              <a:schemeClr val="tx1"/>
            </a:solidFill>
            <a:round/>
            <a:headEnd/>
            <a:tailEnd/>
          </a:ln>
          <a:effectLst/>
        </p:spPr>
        <p:txBody>
          <a:bodyPr wrap="none" anchor="ctr"/>
          <a:lstStyle/>
          <a:p>
            <a:endParaRPr lang="ru-RU"/>
          </a:p>
        </p:txBody>
      </p:sp>
      <p:sp>
        <p:nvSpPr>
          <p:cNvPr id="47117" name="Text Box 13"/>
          <p:cNvSpPr txBox="1">
            <a:spLocks noChangeArrowheads="1"/>
          </p:cNvSpPr>
          <p:nvPr/>
        </p:nvSpPr>
        <p:spPr bwMode="auto">
          <a:xfrm>
            <a:off x="3635375" y="4076700"/>
            <a:ext cx="1584325" cy="396875"/>
          </a:xfrm>
          <a:prstGeom prst="rect">
            <a:avLst/>
          </a:prstGeom>
          <a:noFill/>
          <a:ln w="9525">
            <a:noFill/>
            <a:miter lim="800000"/>
            <a:headEnd/>
            <a:tailEnd/>
          </a:ln>
          <a:effectLst/>
        </p:spPr>
        <p:txBody>
          <a:bodyPr>
            <a:spAutoFit/>
          </a:bodyPr>
          <a:lstStyle/>
          <a:p>
            <a:pPr>
              <a:spcBef>
                <a:spcPct val="50000"/>
              </a:spcBef>
            </a:pPr>
            <a:r>
              <a:rPr lang="ru-RU" sz="2000" b="1" i="1">
                <a:effectLst>
                  <a:outerShdw blurRad="38100" dist="38100" dir="2700000" algn="tl">
                    <a:srgbClr val="FFFFFF"/>
                  </a:outerShdw>
                </a:effectLst>
              </a:rPr>
              <a:t> </a:t>
            </a:r>
            <a:r>
              <a:rPr lang="ru-RU" sz="2000" b="1">
                <a:solidFill>
                  <a:schemeClr val="bg1"/>
                </a:solidFill>
                <a:effectLst>
                  <a:outerShdw blurRad="38100" dist="38100" dir="2700000" algn="tl">
                    <a:srgbClr val="000000"/>
                  </a:outerShdw>
                </a:effectLst>
              </a:rPr>
              <a:t>Движение</a:t>
            </a:r>
            <a:endParaRPr lang="ru-RU" sz="2000" b="1">
              <a:solidFill>
                <a:schemeClr val="bg1"/>
              </a:solidFill>
            </a:endParaRPr>
          </a:p>
        </p:txBody>
      </p:sp>
      <p:sp>
        <p:nvSpPr>
          <p:cNvPr id="47118" name="Text Box 14"/>
          <p:cNvSpPr txBox="1">
            <a:spLocks noChangeArrowheads="1"/>
          </p:cNvSpPr>
          <p:nvPr/>
        </p:nvSpPr>
        <p:spPr bwMode="auto">
          <a:xfrm>
            <a:off x="5940425" y="2997200"/>
            <a:ext cx="1727200" cy="366713"/>
          </a:xfrm>
          <a:prstGeom prst="rect">
            <a:avLst/>
          </a:prstGeom>
          <a:noFill/>
          <a:ln w="9525">
            <a:noFill/>
            <a:miter lim="800000"/>
            <a:headEnd/>
            <a:tailEnd/>
          </a:ln>
          <a:effectLst/>
        </p:spPr>
        <p:txBody>
          <a:bodyPr>
            <a:spAutoFit/>
          </a:bodyPr>
          <a:lstStyle/>
          <a:p>
            <a:pPr>
              <a:spcBef>
                <a:spcPct val="50000"/>
              </a:spcBef>
            </a:pPr>
            <a:r>
              <a:rPr lang="ru-RU" sz="1800" b="1">
                <a:solidFill>
                  <a:schemeClr val="bg1"/>
                </a:solidFill>
              </a:rPr>
              <a:t>Центральная</a:t>
            </a:r>
          </a:p>
        </p:txBody>
      </p:sp>
      <p:sp>
        <p:nvSpPr>
          <p:cNvPr id="47119" name="Text Box 15"/>
          <p:cNvSpPr txBox="1">
            <a:spLocks noChangeArrowheads="1"/>
          </p:cNvSpPr>
          <p:nvPr/>
        </p:nvSpPr>
        <p:spPr bwMode="auto">
          <a:xfrm>
            <a:off x="1331913" y="2997200"/>
            <a:ext cx="1152525" cy="366713"/>
          </a:xfrm>
          <a:prstGeom prst="rect">
            <a:avLst/>
          </a:prstGeom>
          <a:noFill/>
          <a:ln w="9525">
            <a:noFill/>
            <a:miter lim="800000"/>
            <a:headEnd/>
            <a:tailEnd/>
          </a:ln>
          <a:effectLst/>
        </p:spPr>
        <p:txBody>
          <a:bodyPr>
            <a:spAutoFit/>
          </a:bodyPr>
          <a:lstStyle/>
          <a:p>
            <a:pPr>
              <a:spcBef>
                <a:spcPct val="50000"/>
              </a:spcBef>
            </a:pPr>
            <a:r>
              <a:rPr lang="ru-RU" sz="1800"/>
              <a:t> </a:t>
            </a:r>
            <a:r>
              <a:rPr lang="ru-RU" sz="1800" b="1">
                <a:solidFill>
                  <a:schemeClr val="bg1"/>
                </a:solidFill>
              </a:rPr>
              <a:t>Осевая</a:t>
            </a:r>
          </a:p>
        </p:txBody>
      </p:sp>
      <p:sp>
        <p:nvSpPr>
          <p:cNvPr id="47120" name="Text Box 16"/>
          <p:cNvSpPr txBox="1">
            <a:spLocks noChangeArrowheads="1"/>
          </p:cNvSpPr>
          <p:nvPr/>
        </p:nvSpPr>
        <p:spPr bwMode="auto">
          <a:xfrm>
            <a:off x="1116013" y="4797425"/>
            <a:ext cx="1368425" cy="366713"/>
          </a:xfrm>
          <a:prstGeom prst="rect">
            <a:avLst/>
          </a:prstGeom>
          <a:noFill/>
          <a:ln w="9525">
            <a:noFill/>
            <a:miter lim="800000"/>
            <a:headEnd/>
            <a:tailEnd/>
          </a:ln>
          <a:effectLst/>
        </p:spPr>
        <p:txBody>
          <a:bodyPr>
            <a:spAutoFit/>
          </a:bodyPr>
          <a:lstStyle/>
          <a:p>
            <a:pPr>
              <a:spcBef>
                <a:spcPct val="50000"/>
              </a:spcBef>
            </a:pPr>
            <a:r>
              <a:rPr lang="ru-RU" sz="1800"/>
              <a:t> </a:t>
            </a:r>
            <a:r>
              <a:rPr lang="ru-RU" sz="1800" b="1">
                <a:solidFill>
                  <a:schemeClr val="bg1"/>
                </a:solidFill>
              </a:rPr>
              <a:t>Поворот</a:t>
            </a:r>
          </a:p>
        </p:txBody>
      </p:sp>
      <p:sp>
        <p:nvSpPr>
          <p:cNvPr id="47121" name="Text Box 17"/>
          <p:cNvSpPr txBox="1">
            <a:spLocks noChangeArrowheads="1"/>
          </p:cNvSpPr>
          <p:nvPr/>
        </p:nvSpPr>
        <p:spPr bwMode="auto">
          <a:xfrm>
            <a:off x="6156325" y="4868863"/>
            <a:ext cx="2016125" cy="641350"/>
          </a:xfrm>
          <a:prstGeom prst="rect">
            <a:avLst/>
          </a:prstGeom>
          <a:noFill/>
          <a:ln w="9525">
            <a:noFill/>
            <a:miter lim="800000"/>
            <a:headEnd/>
            <a:tailEnd/>
          </a:ln>
          <a:effectLst/>
        </p:spPr>
        <p:txBody>
          <a:bodyPr>
            <a:spAutoFit/>
          </a:bodyPr>
          <a:lstStyle/>
          <a:p>
            <a:pPr>
              <a:spcBef>
                <a:spcPct val="50000"/>
              </a:spcBef>
            </a:pPr>
            <a:r>
              <a:rPr lang="ru-RU" sz="1800" b="1">
                <a:solidFill>
                  <a:schemeClr val="bg1"/>
                </a:solidFill>
              </a:rPr>
              <a:t>Параллельный            перенос</a:t>
            </a:r>
          </a:p>
        </p:txBody>
      </p:sp>
      <p:sp>
        <p:nvSpPr>
          <p:cNvPr id="47122" name="Line 18"/>
          <p:cNvSpPr>
            <a:spLocks noChangeShapeType="1"/>
          </p:cNvSpPr>
          <p:nvPr/>
        </p:nvSpPr>
        <p:spPr bwMode="auto">
          <a:xfrm flipV="1">
            <a:off x="5435600" y="3644900"/>
            <a:ext cx="649288" cy="215900"/>
          </a:xfrm>
          <a:prstGeom prst="line">
            <a:avLst/>
          </a:prstGeom>
          <a:noFill/>
          <a:ln w="9525">
            <a:solidFill>
              <a:schemeClr val="tx1"/>
            </a:solidFill>
            <a:round/>
            <a:headEnd/>
            <a:tailEnd type="triangle" w="med" len="med"/>
          </a:ln>
          <a:effectLst/>
        </p:spPr>
        <p:txBody>
          <a:bodyPr/>
          <a:lstStyle/>
          <a:p>
            <a:endParaRPr lang="ru-RU"/>
          </a:p>
        </p:txBody>
      </p:sp>
      <p:sp>
        <p:nvSpPr>
          <p:cNvPr id="47123" name="Line 19"/>
          <p:cNvSpPr>
            <a:spLocks noChangeShapeType="1"/>
          </p:cNvSpPr>
          <p:nvPr/>
        </p:nvSpPr>
        <p:spPr bwMode="auto">
          <a:xfrm>
            <a:off x="5435600" y="4581525"/>
            <a:ext cx="720725" cy="215900"/>
          </a:xfrm>
          <a:prstGeom prst="line">
            <a:avLst/>
          </a:prstGeom>
          <a:noFill/>
          <a:ln w="9525">
            <a:solidFill>
              <a:schemeClr val="tx1"/>
            </a:solidFill>
            <a:round/>
            <a:headEnd/>
            <a:tailEnd type="triangle" w="med" len="med"/>
          </a:ln>
          <a:effectLst/>
        </p:spPr>
        <p:txBody>
          <a:bodyPr/>
          <a:lstStyle/>
          <a:p>
            <a:endParaRPr lang="ru-RU"/>
          </a:p>
        </p:txBody>
      </p:sp>
      <p:sp>
        <p:nvSpPr>
          <p:cNvPr id="47124" name="Line 20"/>
          <p:cNvSpPr>
            <a:spLocks noChangeShapeType="1"/>
          </p:cNvSpPr>
          <p:nvPr/>
        </p:nvSpPr>
        <p:spPr bwMode="auto">
          <a:xfrm flipH="1">
            <a:off x="2627313" y="4581525"/>
            <a:ext cx="792162" cy="215900"/>
          </a:xfrm>
          <a:prstGeom prst="line">
            <a:avLst/>
          </a:prstGeom>
          <a:noFill/>
          <a:ln w="9525">
            <a:solidFill>
              <a:schemeClr val="tx1"/>
            </a:solidFill>
            <a:round/>
            <a:headEnd/>
            <a:tailEnd type="triangle" w="med" len="med"/>
          </a:ln>
          <a:effectLst/>
        </p:spPr>
        <p:txBody>
          <a:bodyPr/>
          <a:lstStyle/>
          <a:p>
            <a:endParaRPr lang="ru-RU"/>
          </a:p>
        </p:txBody>
      </p:sp>
      <p:sp>
        <p:nvSpPr>
          <p:cNvPr id="47125" name="Line 21"/>
          <p:cNvSpPr>
            <a:spLocks noChangeShapeType="1"/>
          </p:cNvSpPr>
          <p:nvPr/>
        </p:nvSpPr>
        <p:spPr bwMode="auto">
          <a:xfrm flipH="1" flipV="1">
            <a:off x="2700338" y="3644900"/>
            <a:ext cx="719137" cy="215900"/>
          </a:xfrm>
          <a:prstGeom prst="line">
            <a:avLst/>
          </a:prstGeom>
          <a:noFill/>
          <a:ln w="9525">
            <a:solidFill>
              <a:schemeClr val="tx1"/>
            </a:solidFill>
            <a:round/>
            <a:headEnd/>
            <a:tailEnd type="triangle" w="med" len="med"/>
          </a:ln>
          <a:effectLst/>
        </p:spPr>
        <p:txBody>
          <a:bodyPr/>
          <a:lstStyle/>
          <a:p>
            <a:endParaRPr lang="ru-RU"/>
          </a:p>
        </p:txBody>
      </p:sp>
    </p:spTree>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a:xfrm>
            <a:off x="457200" y="704850"/>
            <a:ext cx="8229600" cy="708025"/>
          </a:xfrm>
        </p:spPr>
        <p:txBody>
          <a:bodyPr/>
          <a:lstStyle/>
          <a:p>
            <a:endParaRPr lang="ru-RU" sz="4600" smtClean="0"/>
          </a:p>
        </p:txBody>
      </p:sp>
      <p:sp>
        <p:nvSpPr>
          <p:cNvPr id="12291" name="Rectangle 3"/>
          <p:cNvSpPr>
            <a:spLocks noGrp="1" noChangeArrowheads="1"/>
          </p:cNvSpPr>
          <p:nvPr>
            <p:ph idx="1"/>
          </p:nvPr>
        </p:nvSpPr>
        <p:spPr>
          <a:xfrm>
            <a:off x="457200" y="1125538"/>
            <a:ext cx="8229600" cy="5199062"/>
          </a:xfrm>
        </p:spPr>
        <p:txBody>
          <a:bodyPr/>
          <a:lstStyle/>
          <a:p>
            <a:pPr>
              <a:lnSpc>
                <a:spcPct val="80000"/>
              </a:lnSpc>
            </a:pPr>
            <a:r>
              <a:rPr lang="ru-RU" sz="3200" b="1" smtClean="0">
                <a:solidFill>
                  <a:srgbClr val="254EFB"/>
                </a:solidFill>
              </a:rPr>
              <a:t>Симметрия переноса.</a:t>
            </a:r>
            <a:r>
              <a:rPr lang="ru-RU" sz="2000" smtClean="0"/>
              <a:t> Название данного преобразования точно соответствует действи</a:t>
            </a:r>
            <a:r>
              <a:rPr lang="ru-RU" sz="2000" smtClean="0">
                <a:latin typeface="Arial" charset="0"/>
              </a:rPr>
              <a:t>я</a:t>
            </a:r>
            <a:r>
              <a:rPr lang="ru-RU" sz="2000" smtClean="0"/>
              <a:t>м, котор</a:t>
            </a:r>
            <a:r>
              <a:rPr lang="ru-RU" sz="2000" smtClean="0">
                <a:latin typeface="Arial" charset="0"/>
              </a:rPr>
              <a:t>ые</a:t>
            </a:r>
            <a:r>
              <a:rPr lang="ru-RU" sz="2000" smtClean="0"/>
              <a:t> выполняются с геометрической фигурой. Производя данное преобразование, мы буквально переносим образ геометрической фигуры, т. е. копируем его на новое место. При этом фигура полностью сохраняет свои свойства – размер, форму, цвет и так далее. Перенос очень часто встречается в повседневной жизни, но мы не задумываемся над его свойствами.</a:t>
            </a:r>
          </a:p>
        </p:txBody>
      </p:sp>
      <p:sp>
        <p:nvSpPr>
          <p:cNvPr id="12297" name="Line 9"/>
          <p:cNvSpPr>
            <a:spLocks noChangeShapeType="1"/>
          </p:cNvSpPr>
          <p:nvPr/>
        </p:nvSpPr>
        <p:spPr bwMode="auto">
          <a:xfrm>
            <a:off x="3348038" y="4365625"/>
            <a:ext cx="2160587" cy="0"/>
          </a:xfrm>
          <a:prstGeom prst="line">
            <a:avLst/>
          </a:prstGeom>
          <a:noFill/>
          <a:ln w="9525">
            <a:solidFill>
              <a:schemeClr val="tx1"/>
            </a:solidFill>
            <a:round/>
            <a:headEnd/>
            <a:tailEnd type="triangle" w="med" len="med"/>
          </a:ln>
          <a:effectLst/>
        </p:spPr>
        <p:txBody>
          <a:bodyPr/>
          <a:lstStyle/>
          <a:p>
            <a:endParaRPr lang="ru-RU"/>
          </a:p>
        </p:txBody>
      </p:sp>
      <p:sp>
        <p:nvSpPr>
          <p:cNvPr id="12299" name="Line 11"/>
          <p:cNvSpPr>
            <a:spLocks noChangeShapeType="1"/>
          </p:cNvSpPr>
          <p:nvPr/>
        </p:nvSpPr>
        <p:spPr bwMode="auto">
          <a:xfrm>
            <a:off x="2843213" y="5084763"/>
            <a:ext cx="2160587" cy="0"/>
          </a:xfrm>
          <a:prstGeom prst="line">
            <a:avLst/>
          </a:prstGeom>
          <a:noFill/>
          <a:ln w="9525">
            <a:solidFill>
              <a:schemeClr val="tx1"/>
            </a:solidFill>
            <a:round/>
            <a:headEnd/>
            <a:tailEnd type="triangle" w="med" len="med"/>
          </a:ln>
          <a:effectLst/>
        </p:spPr>
        <p:txBody>
          <a:bodyPr/>
          <a:lstStyle/>
          <a:p>
            <a:endParaRPr lang="ru-RU"/>
          </a:p>
        </p:txBody>
      </p:sp>
      <p:sp>
        <p:nvSpPr>
          <p:cNvPr id="12300" name="AutoShape 12"/>
          <p:cNvSpPr>
            <a:spLocks noChangeArrowheads="1"/>
          </p:cNvSpPr>
          <p:nvPr/>
        </p:nvSpPr>
        <p:spPr bwMode="auto">
          <a:xfrm rot="2138050">
            <a:off x="2987675" y="4508500"/>
            <a:ext cx="914400" cy="914400"/>
          </a:xfrm>
          <a:prstGeom prst="rtTriangle">
            <a:avLst/>
          </a:prstGeom>
          <a:solidFill>
            <a:schemeClr val="accent1"/>
          </a:solidFill>
          <a:ln w="9525">
            <a:solidFill>
              <a:schemeClr val="tx1"/>
            </a:solidFill>
            <a:miter lim="800000"/>
            <a:headEnd/>
            <a:tailEnd/>
          </a:ln>
          <a:effectLst/>
        </p:spPr>
        <p:txBody>
          <a:bodyPr wrap="none" anchor="ctr"/>
          <a:lstStyle/>
          <a:p>
            <a:endParaRPr lang="ru-RU"/>
          </a:p>
        </p:txBody>
      </p:sp>
      <p:sp>
        <p:nvSpPr>
          <p:cNvPr id="12301" name="AutoShape 13"/>
          <p:cNvSpPr>
            <a:spLocks noChangeArrowheads="1"/>
          </p:cNvSpPr>
          <p:nvPr/>
        </p:nvSpPr>
        <p:spPr bwMode="auto">
          <a:xfrm rot="2138050">
            <a:off x="5148263" y="4508500"/>
            <a:ext cx="914400" cy="914400"/>
          </a:xfrm>
          <a:prstGeom prst="rtTriangle">
            <a:avLst/>
          </a:prstGeom>
          <a:solidFill>
            <a:schemeClr val="accent1"/>
          </a:solidFill>
          <a:ln w="9525">
            <a:solidFill>
              <a:schemeClr val="tx1"/>
            </a:solidFill>
            <a:miter lim="800000"/>
            <a:headEnd/>
            <a:tailEnd/>
          </a:ln>
          <a:effectLst/>
        </p:spPr>
        <p:txBody>
          <a:bodyPr wrap="none" anchor="ctr"/>
          <a:lstStyle/>
          <a:p>
            <a:endParaRPr lang="ru-RU"/>
          </a:p>
        </p:txBody>
      </p:sp>
      <p:sp>
        <p:nvSpPr>
          <p:cNvPr id="12302" name="Line 14"/>
          <p:cNvSpPr>
            <a:spLocks noChangeShapeType="1"/>
          </p:cNvSpPr>
          <p:nvPr/>
        </p:nvSpPr>
        <p:spPr bwMode="auto">
          <a:xfrm>
            <a:off x="3563938" y="5589588"/>
            <a:ext cx="2160587" cy="0"/>
          </a:xfrm>
          <a:prstGeom prst="line">
            <a:avLst/>
          </a:prstGeom>
          <a:noFill/>
          <a:ln w="9525">
            <a:solidFill>
              <a:schemeClr val="tx1"/>
            </a:solidFill>
            <a:round/>
            <a:headEnd/>
            <a:tailEnd type="triangle" w="med" len="med"/>
          </a:ln>
          <a:effectLst/>
        </p:spPr>
        <p:txBody>
          <a:bodyPr/>
          <a:lstStyle/>
          <a:p>
            <a:endParaRPr lang="ru-RU"/>
          </a:p>
        </p:txBody>
      </p:sp>
    </p:spTree>
    <p:custDataLst>
      <p:tags r:id="rId1"/>
    </p:custDataLst>
  </p:cSld>
  <p:clrMapOvr>
    <a:masterClrMapping/>
  </p:clrMapOvr>
  <p:transition spd="med">
    <p:zoom dir="in"/>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4" presetClass="entr" presetSubtype="0" fill="hold" grpId="0" nodeType="clickEffect">
                                  <p:stCondLst>
                                    <p:cond delay="0"/>
                                  </p:stCondLst>
                                  <p:childTnLst>
                                    <p:set>
                                      <p:cBhvr>
                                        <p:cTn id="6" dur="1" fill="hold">
                                          <p:stCondLst>
                                            <p:cond delay="0"/>
                                          </p:stCondLst>
                                        </p:cTn>
                                        <p:tgtEl>
                                          <p:spTgt spid="12300"/>
                                        </p:tgtEl>
                                        <p:attrNameLst>
                                          <p:attrName>style.visibility</p:attrName>
                                        </p:attrNameLst>
                                      </p:cBhvr>
                                      <p:to>
                                        <p:strVal val="visible"/>
                                      </p:to>
                                    </p:set>
                                    <p:anim from="(-#ppt_w/2)" to="(#ppt_x)" calcmode="lin" valueType="num">
                                      <p:cBhvr>
                                        <p:cTn id="7" dur="600" fill="hold">
                                          <p:stCondLst>
                                            <p:cond delay="0"/>
                                          </p:stCondLst>
                                        </p:cTn>
                                        <p:tgtEl>
                                          <p:spTgt spid="12300"/>
                                        </p:tgtEl>
                                        <p:attrNameLst>
                                          <p:attrName>ppt_x</p:attrName>
                                        </p:attrNameLst>
                                      </p:cBhvr>
                                    </p:anim>
                                    <p:anim from="0" to="-1.0" calcmode="lin" valueType="num">
                                      <p:cBhvr>
                                        <p:cTn id="8" dur="200" decel="50000" autoRev="1" fill="hold">
                                          <p:stCondLst>
                                            <p:cond delay="600"/>
                                          </p:stCondLst>
                                        </p:cTn>
                                        <p:tgtEl>
                                          <p:spTgt spid="12300"/>
                                        </p:tgtEl>
                                        <p:attrNameLst>
                                          <p:attrName>xshear</p:attrName>
                                        </p:attrNameLst>
                                      </p:cBhvr>
                                    </p:anim>
                                    <p:animScale>
                                      <p:cBhvr>
                                        <p:cTn id="9" dur="200" decel="100000" autoRev="1" fill="hold">
                                          <p:stCondLst>
                                            <p:cond delay="600"/>
                                          </p:stCondLst>
                                        </p:cTn>
                                        <p:tgtEl>
                                          <p:spTgt spid="12300"/>
                                        </p:tgtEl>
                                      </p:cBhvr>
                                      <p:from x="100000" y="100000"/>
                                      <p:to x="80000" y="100000"/>
                                    </p:animScale>
                                    <p:anim by="(#ppt_h/3+#ppt_w*0.1)" calcmode="lin" valueType="num">
                                      <p:cBhvr additive="sum">
                                        <p:cTn id="10" dur="200" decel="100000" autoRev="1" fill="hold">
                                          <p:stCondLst>
                                            <p:cond delay="600"/>
                                          </p:stCondLst>
                                        </p:cTn>
                                        <p:tgtEl>
                                          <p:spTgt spid="12300"/>
                                        </p:tgtEl>
                                        <p:attrNameLst>
                                          <p:attrName>ppt_x</p:attrName>
                                        </p:attrNameLst>
                                      </p:cBhvr>
                                    </p:anim>
                                  </p:childTnLst>
                                </p:cTn>
                              </p:par>
                            </p:childTnLst>
                          </p:cTn>
                        </p:par>
                      </p:childTnLst>
                    </p:cTn>
                  </p:par>
                  <p:par>
                    <p:cTn id="11" fill="hold">
                      <p:stCondLst>
                        <p:cond delay="indefinite"/>
                      </p:stCondLst>
                      <p:childTnLst>
                        <p:par>
                          <p:cTn id="12" fill="hold">
                            <p:stCondLst>
                              <p:cond delay="0"/>
                            </p:stCondLst>
                            <p:childTnLst>
                              <p:par>
                                <p:cTn id="13" presetID="34" presetClass="entr" presetSubtype="0" fill="hold" grpId="0" nodeType="clickEffect">
                                  <p:stCondLst>
                                    <p:cond delay="0"/>
                                  </p:stCondLst>
                                  <p:childTnLst>
                                    <p:set>
                                      <p:cBhvr>
                                        <p:cTn id="14" dur="1" fill="hold">
                                          <p:stCondLst>
                                            <p:cond delay="0"/>
                                          </p:stCondLst>
                                        </p:cTn>
                                        <p:tgtEl>
                                          <p:spTgt spid="12301"/>
                                        </p:tgtEl>
                                        <p:attrNameLst>
                                          <p:attrName>style.visibility</p:attrName>
                                        </p:attrNameLst>
                                      </p:cBhvr>
                                      <p:to>
                                        <p:strVal val="visible"/>
                                      </p:to>
                                    </p:set>
                                    <p:anim from="(-#ppt_w/2)" to="(#ppt_x)" calcmode="lin" valueType="num">
                                      <p:cBhvr>
                                        <p:cTn id="15" dur="600" fill="hold">
                                          <p:stCondLst>
                                            <p:cond delay="0"/>
                                          </p:stCondLst>
                                        </p:cTn>
                                        <p:tgtEl>
                                          <p:spTgt spid="12301"/>
                                        </p:tgtEl>
                                        <p:attrNameLst>
                                          <p:attrName>ppt_x</p:attrName>
                                        </p:attrNameLst>
                                      </p:cBhvr>
                                    </p:anim>
                                    <p:anim from="0" to="-1.0" calcmode="lin" valueType="num">
                                      <p:cBhvr>
                                        <p:cTn id="16" dur="200" decel="50000" autoRev="1" fill="hold">
                                          <p:stCondLst>
                                            <p:cond delay="600"/>
                                          </p:stCondLst>
                                        </p:cTn>
                                        <p:tgtEl>
                                          <p:spTgt spid="12301"/>
                                        </p:tgtEl>
                                        <p:attrNameLst>
                                          <p:attrName>xshear</p:attrName>
                                        </p:attrNameLst>
                                      </p:cBhvr>
                                    </p:anim>
                                    <p:animScale>
                                      <p:cBhvr>
                                        <p:cTn id="17" dur="200" decel="100000" autoRev="1" fill="hold">
                                          <p:stCondLst>
                                            <p:cond delay="600"/>
                                          </p:stCondLst>
                                        </p:cTn>
                                        <p:tgtEl>
                                          <p:spTgt spid="12301"/>
                                        </p:tgtEl>
                                      </p:cBhvr>
                                      <p:from x="100000" y="100000"/>
                                      <p:to x="80000" y="100000"/>
                                    </p:animScale>
                                    <p:anim by="(#ppt_h/3+#ppt_w*0.1)" calcmode="lin" valueType="num">
                                      <p:cBhvr additive="sum">
                                        <p:cTn id="18" dur="200" decel="100000" autoRev="1" fill="hold">
                                          <p:stCondLst>
                                            <p:cond delay="600"/>
                                          </p:stCondLst>
                                        </p:cTn>
                                        <p:tgtEl>
                                          <p:spTgt spid="12301"/>
                                        </p:tgtEl>
                                        <p:attrNameLst>
                                          <p:attrName>ppt_x</p:attrName>
                                        </p:attrNameLst>
                                      </p:cBhvr>
                                    </p:anim>
                                  </p:childTnLst>
                                </p:cTn>
                              </p:par>
                            </p:childTnLst>
                          </p:cTn>
                        </p:par>
                      </p:childTnLst>
                    </p:cTn>
                  </p:par>
                  <p:par>
                    <p:cTn id="19" fill="hold">
                      <p:stCondLst>
                        <p:cond delay="indefinite"/>
                      </p:stCondLst>
                      <p:childTnLst>
                        <p:par>
                          <p:cTn id="20" fill="hold">
                            <p:stCondLst>
                              <p:cond delay="0"/>
                            </p:stCondLst>
                            <p:childTnLst>
                              <p:par>
                                <p:cTn id="21" presetID="54" presetClass="entr" presetSubtype="0" accel="100000" fill="hold" grpId="0" nodeType="clickEffect">
                                  <p:stCondLst>
                                    <p:cond delay="0"/>
                                  </p:stCondLst>
                                  <p:childTnLst>
                                    <p:set>
                                      <p:cBhvr>
                                        <p:cTn id="22" dur="1" fill="hold">
                                          <p:stCondLst>
                                            <p:cond delay="0"/>
                                          </p:stCondLst>
                                        </p:cTn>
                                        <p:tgtEl>
                                          <p:spTgt spid="12297"/>
                                        </p:tgtEl>
                                        <p:attrNameLst>
                                          <p:attrName>style.visibility</p:attrName>
                                        </p:attrNameLst>
                                      </p:cBhvr>
                                      <p:to>
                                        <p:strVal val="visible"/>
                                      </p:to>
                                    </p:set>
                                    <p:anim calcmode="lin" valueType="num">
                                      <p:cBhvr>
                                        <p:cTn id="23" dur="500" fill="hold"/>
                                        <p:tgtEl>
                                          <p:spTgt spid="12297"/>
                                        </p:tgtEl>
                                        <p:attrNameLst>
                                          <p:attrName>ppt_w</p:attrName>
                                        </p:attrNameLst>
                                      </p:cBhvr>
                                      <p:tavLst>
                                        <p:tav tm="0">
                                          <p:val>
                                            <p:strVal val="#ppt_w*0.05"/>
                                          </p:val>
                                        </p:tav>
                                        <p:tav tm="100000">
                                          <p:val>
                                            <p:strVal val="#ppt_w"/>
                                          </p:val>
                                        </p:tav>
                                      </p:tavLst>
                                    </p:anim>
                                    <p:anim calcmode="lin" valueType="num">
                                      <p:cBhvr>
                                        <p:cTn id="24" dur="500" fill="hold"/>
                                        <p:tgtEl>
                                          <p:spTgt spid="12297"/>
                                        </p:tgtEl>
                                        <p:attrNameLst>
                                          <p:attrName>ppt_h</p:attrName>
                                        </p:attrNameLst>
                                      </p:cBhvr>
                                      <p:tavLst>
                                        <p:tav tm="0">
                                          <p:val>
                                            <p:strVal val="#ppt_h"/>
                                          </p:val>
                                        </p:tav>
                                        <p:tav tm="100000">
                                          <p:val>
                                            <p:strVal val="#ppt_h"/>
                                          </p:val>
                                        </p:tav>
                                      </p:tavLst>
                                    </p:anim>
                                    <p:anim calcmode="lin" valueType="num">
                                      <p:cBhvr>
                                        <p:cTn id="25" dur="500" fill="hold"/>
                                        <p:tgtEl>
                                          <p:spTgt spid="12297"/>
                                        </p:tgtEl>
                                        <p:attrNameLst>
                                          <p:attrName>ppt_x</p:attrName>
                                        </p:attrNameLst>
                                      </p:cBhvr>
                                      <p:tavLst>
                                        <p:tav tm="0">
                                          <p:val>
                                            <p:strVal val="#ppt_x-.2"/>
                                          </p:val>
                                        </p:tav>
                                        <p:tav tm="100000">
                                          <p:val>
                                            <p:strVal val="#ppt_x"/>
                                          </p:val>
                                        </p:tav>
                                      </p:tavLst>
                                    </p:anim>
                                    <p:anim calcmode="lin" valueType="num">
                                      <p:cBhvr>
                                        <p:cTn id="26" dur="500" fill="hold"/>
                                        <p:tgtEl>
                                          <p:spTgt spid="12297"/>
                                        </p:tgtEl>
                                        <p:attrNameLst>
                                          <p:attrName>ppt_y</p:attrName>
                                        </p:attrNameLst>
                                      </p:cBhvr>
                                      <p:tavLst>
                                        <p:tav tm="0">
                                          <p:val>
                                            <p:strVal val="#ppt_y"/>
                                          </p:val>
                                        </p:tav>
                                        <p:tav tm="100000">
                                          <p:val>
                                            <p:strVal val="#ppt_y"/>
                                          </p:val>
                                        </p:tav>
                                      </p:tavLst>
                                    </p:anim>
                                    <p:animEffect transition="in" filter="fade">
                                      <p:cBhvr>
                                        <p:cTn id="27" dur="500"/>
                                        <p:tgtEl>
                                          <p:spTgt spid="12297"/>
                                        </p:tgtEl>
                                      </p:cBhvr>
                                    </p:animEffect>
                                  </p:childTnLst>
                                </p:cTn>
                              </p:par>
                            </p:childTnLst>
                          </p:cTn>
                        </p:par>
                      </p:childTnLst>
                    </p:cTn>
                  </p:par>
                  <p:par>
                    <p:cTn id="28" fill="hold">
                      <p:stCondLst>
                        <p:cond delay="indefinite"/>
                      </p:stCondLst>
                      <p:childTnLst>
                        <p:par>
                          <p:cTn id="29" fill="hold">
                            <p:stCondLst>
                              <p:cond delay="0"/>
                            </p:stCondLst>
                            <p:childTnLst>
                              <p:par>
                                <p:cTn id="30" presetID="54" presetClass="entr" presetSubtype="0" accel="100000" fill="hold" grpId="0" nodeType="clickEffect">
                                  <p:stCondLst>
                                    <p:cond delay="0"/>
                                  </p:stCondLst>
                                  <p:childTnLst>
                                    <p:set>
                                      <p:cBhvr>
                                        <p:cTn id="31" dur="1" fill="hold">
                                          <p:stCondLst>
                                            <p:cond delay="0"/>
                                          </p:stCondLst>
                                        </p:cTn>
                                        <p:tgtEl>
                                          <p:spTgt spid="12299"/>
                                        </p:tgtEl>
                                        <p:attrNameLst>
                                          <p:attrName>style.visibility</p:attrName>
                                        </p:attrNameLst>
                                      </p:cBhvr>
                                      <p:to>
                                        <p:strVal val="visible"/>
                                      </p:to>
                                    </p:set>
                                    <p:anim calcmode="lin" valueType="num">
                                      <p:cBhvr>
                                        <p:cTn id="32" dur="500" fill="hold"/>
                                        <p:tgtEl>
                                          <p:spTgt spid="12299"/>
                                        </p:tgtEl>
                                        <p:attrNameLst>
                                          <p:attrName>ppt_w</p:attrName>
                                        </p:attrNameLst>
                                      </p:cBhvr>
                                      <p:tavLst>
                                        <p:tav tm="0">
                                          <p:val>
                                            <p:strVal val="#ppt_w*0.05"/>
                                          </p:val>
                                        </p:tav>
                                        <p:tav tm="100000">
                                          <p:val>
                                            <p:strVal val="#ppt_w"/>
                                          </p:val>
                                        </p:tav>
                                      </p:tavLst>
                                    </p:anim>
                                    <p:anim calcmode="lin" valueType="num">
                                      <p:cBhvr>
                                        <p:cTn id="33" dur="500" fill="hold"/>
                                        <p:tgtEl>
                                          <p:spTgt spid="12299"/>
                                        </p:tgtEl>
                                        <p:attrNameLst>
                                          <p:attrName>ppt_h</p:attrName>
                                        </p:attrNameLst>
                                      </p:cBhvr>
                                      <p:tavLst>
                                        <p:tav tm="0">
                                          <p:val>
                                            <p:strVal val="#ppt_h"/>
                                          </p:val>
                                        </p:tav>
                                        <p:tav tm="100000">
                                          <p:val>
                                            <p:strVal val="#ppt_h"/>
                                          </p:val>
                                        </p:tav>
                                      </p:tavLst>
                                    </p:anim>
                                    <p:anim calcmode="lin" valueType="num">
                                      <p:cBhvr>
                                        <p:cTn id="34" dur="500" fill="hold"/>
                                        <p:tgtEl>
                                          <p:spTgt spid="12299"/>
                                        </p:tgtEl>
                                        <p:attrNameLst>
                                          <p:attrName>ppt_x</p:attrName>
                                        </p:attrNameLst>
                                      </p:cBhvr>
                                      <p:tavLst>
                                        <p:tav tm="0">
                                          <p:val>
                                            <p:strVal val="#ppt_x-.2"/>
                                          </p:val>
                                        </p:tav>
                                        <p:tav tm="100000">
                                          <p:val>
                                            <p:strVal val="#ppt_x"/>
                                          </p:val>
                                        </p:tav>
                                      </p:tavLst>
                                    </p:anim>
                                    <p:anim calcmode="lin" valueType="num">
                                      <p:cBhvr>
                                        <p:cTn id="35" dur="500" fill="hold"/>
                                        <p:tgtEl>
                                          <p:spTgt spid="12299"/>
                                        </p:tgtEl>
                                        <p:attrNameLst>
                                          <p:attrName>ppt_y</p:attrName>
                                        </p:attrNameLst>
                                      </p:cBhvr>
                                      <p:tavLst>
                                        <p:tav tm="0">
                                          <p:val>
                                            <p:strVal val="#ppt_y"/>
                                          </p:val>
                                        </p:tav>
                                        <p:tav tm="100000">
                                          <p:val>
                                            <p:strVal val="#ppt_y"/>
                                          </p:val>
                                        </p:tav>
                                      </p:tavLst>
                                    </p:anim>
                                    <p:animEffect transition="in" filter="fade">
                                      <p:cBhvr>
                                        <p:cTn id="36" dur="500"/>
                                        <p:tgtEl>
                                          <p:spTgt spid="12299"/>
                                        </p:tgtEl>
                                      </p:cBhvr>
                                    </p:animEffect>
                                  </p:childTnLst>
                                </p:cTn>
                              </p:par>
                            </p:childTnLst>
                          </p:cTn>
                        </p:par>
                      </p:childTnLst>
                    </p:cTn>
                  </p:par>
                  <p:par>
                    <p:cTn id="37" fill="hold">
                      <p:stCondLst>
                        <p:cond delay="indefinite"/>
                      </p:stCondLst>
                      <p:childTnLst>
                        <p:par>
                          <p:cTn id="38" fill="hold">
                            <p:stCondLst>
                              <p:cond delay="0"/>
                            </p:stCondLst>
                            <p:childTnLst>
                              <p:par>
                                <p:cTn id="39" presetID="54" presetClass="entr" presetSubtype="0" accel="100000" fill="hold" grpId="0" nodeType="clickEffect">
                                  <p:stCondLst>
                                    <p:cond delay="0"/>
                                  </p:stCondLst>
                                  <p:childTnLst>
                                    <p:set>
                                      <p:cBhvr>
                                        <p:cTn id="40" dur="1" fill="hold">
                                          <p:stCondLst>
                                            <p:cond delay="0"/>
                                          </p:stCondLst>
                                        </p:cTn>
                                        <p:tgtEl>
                                          <p:spTgt spid="12302"/>
                                        </p:tgtEl>
                                        <p:attrNameLst>
                                          <p:attrName>style.visibility</p:attrName>
                                        </p:attrNameLst>
                                      </p:cBhvr>
                                      <p:to>
                                        <p:strVal val="visible"/>
                                      </p:to>
                                    </p:set>
                                    <p:anim calcmode="lin" valueType="num">
                                      <p:cBhvr>
                                        <p:cTn id="41" dur="500" fill="hold"/>
                                        <p:tgtEl>
                                          <p:spTgt spid="12302"/>
                                        </p:tgtEl>
                                        <p:attrNameLst>
                                          <p:attrName>ppt_w</p:attrName>
                                        </p:attrNameLst>
                                      </p:cBhvr>
                                      <p:tavLst>
                                        <p:tav tm="0">
                                          <p:val>
                                            <p:strVal val="#ppt_w*0.05"/>
                                          </p:val>
                                        </p:tav>
                                        <p:tav tm="100000">
                                          <p:val>
                                            <p:strVal val="#ppt_w"/>
                                          </p:val>
                                        </p:tav>
                                      </p:tavLst>
                                    </p:anim>
                                    <p:anim calcmode="lin" valueType="num">
                                      <p:cBhvr>
                                        <p:cTn id="42" dur="500" fill="hold"/>
                                        <p:tgtEl>
                                          <p:spTgt spid="12302"/>
                                        </p:tgtEl>
                                        <p:attrNameLst>
                                          <p:attrName>ppt_h</p:attrName>
                                        </p:attrNameLst>
                                      </p:cBhvr>
                                      <p:tavLst>
                                        <p:tav tm="0">
                                          <p:val>
                                            <p:strVal val="#ppt_h"/>
                                          </p:val>
                                        </p:tav>
                                        <p:tav tm="100000">
                                          <p:val>
                                            <p:strVal val="#ppt_h"/>
                                          </p:val>
                                        </p:tav>
                                      </p:tavLst>
                                    </p:anim>
                                    <p:anim calcmode="lin" valueType="num">
                                      <p:cBhvr>
                                        <p:cTn id="43" dur="500" fill="hold"/>
                                        <p:tgtEl>
                                          <p:spTgt spid="12302"/>
                                        </p:tgtEl>
                                        <p:attrNameLst>
                                          <p:attrName>ppt_x</p:attrName>
                                        </p:attrNameLst>
                                      </p:cBhvr>
                                      <p:tavLst>
                                        <p:tav tm="0">
                                          <p:val>
                                            <p:strVal val="#ppt_x-.2"/>
                                          </p:val>
                                        </p:tav>
                                        <p:tav tm="100000">
                                          <p:val>
                                            <p:strVal val="#ppt_x"/>
                                          </p:val>
                                        </p:tav>
                                      </p:tavLst>
                                    </p:anim>
                                    <p:anim calcmode="lin" valueType="num">
                                      <p:cBhvr>
                                        <p:cTn id="44" dur="500" fill="hold"/>
                                        <p:tgtEl>
                                          <p:spTgt spid="12302"/>
                                        </p:tgtEl>
                                        <p:attrNameLst>
                                          <p:attrName>ppt_y</p:attrName>
                                        </p:attrNameLst>
                                      </p:cBhvr>
                                      <p:tavLst>
                                        <p:tav tm="0">
                                          <p:val>
                                            <p:strVal val="#ppt_y"/>
                                          </p:val>
                                        </p:tav>
                                        <p:tav tm="100000">
                                          <p:val>
                                            <p:strVal val="#ppt_y"/>
                                          </p:val>
                                        </p:tav>
                                      </p:tavLst>
                                    </p:anim>
                                    <p:animEffect transition="in" filter="fade">
                                      <p:cBhvr>
                                        <p:cTn id="45" dur="500"/>
                                        <p:tgtEl>
                                          <p:spTgt spid="1230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97" grpId="0" animBg="1"/>
      <p:bldP spid="12299" grpId="0" animBg="1"/>
      <p:bldP spid="12300" grpId="0" animBg="1"/>
      <p:bldP spid="12301" grpId="0" animBg="1"/>
      <p:bldP spid="12302"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p:txBody>
          <a:bodyPr/>
          <a:lstStyle/>
          <a:p>
            <a:endParaRPr lang="ru-RU" sz="3600" smtClean="0"/>
          </a:p>
        </p:txBody>
      </p:sp>
      <p:sp>
        <p:nvSpPr>
          <p:cNvPr id="13315" name="Rectangle 3"/>
          <p:cNvSpPr>
            <a:spLocks noGrp="1" noChangeArrowheads="1"/>
          </p:cNvSpPr>
          <p:nvPr>
            <p:ph idx="1"/>
          </p:nvPr>
        </p:nvSpPr>
        <p:spPr>
          <a:xfrm>
            <a:off x="468313" y="1196975"/>
            <a:ext cx="8229600" cy="5108575"/>
          </a:xfrm>
        </p:spPr>
        <p:txBody>
          <a:bodyPr/>
          <a:lstStyle/>
          <a:p>
            <a:r>
              <a:rPr lang="ru-RU" sz="3200" b="1" smtClean="0">
                <a:solidFill>
                  <a:srgbClr val="254EFB"/>
                </a:solidFill>
              </a:rPr>
              <a:t>Симметрия поворота.</a:t>
            </a:r>
            <a:r>
              <a:rPr lang="ru-RU" sz="2400" smtClean="0"/>
              <a:t> Название этого преобразования тоже соответствует действительности, которое производится с фигурой. При повороте фигура поворачивается вокруг одной из точек, которая может быть как внутри фигуры, так и вне её.</a:t>
            </a:r>
          </a:p>
        </p:txBody>
      </p:sp>
      <p:sp>
        <p:nvSpPr>
          <p:cNvPr id="13322" name="AutoShape 10"/>
          <p:cNvSpPr>
            <a:spLocks noChangeArrowheads="1"/>
          </p:cNvSpPr>
          <p:nvPr/>
        </p:nvSpPr>
        <p:spPr bwMode="auto">
          <a:xfrm rot="-2037407">
            <a:off x="2190750" y="4029075"/>
            <a:ext cx="796925" cy="1257300"/>
          </a:xfrm>
          <a:prstGeom prst="moon">
            <a:avLst>
              <a:gd name="adj" fmla="val 50000"/>
            </a:avLst>
          </a:prstGeom>
          <a:solidFill>
            <a:schemeClr val="folHlink"/>
          </a:solidFill>
          <a:ln w="9525">
            <a:solidFill>
              <a:schemeClr val="tx1"/>
            </a:solidFill>
            <a:miter lim="800000"/>
            <a:headEnd/>
            <a:tailEnd/>
          </a:ln>
          <a:effectLst/>
        </p:spPr>
        <p:txBody>
          <a:bodyPr wrap="none" anchor="ctr"/>
          <a:lstStyle/>
          <a:p>
            <a:pPr algn="ctr"/>
            <a:endParaRPr lang="ru-RU" sz="1800"/>
          </a:p>
        </p:txBody>
      </p:sp>
      <p:sp>
        <p:nvSpPr>
          <p:cNvPr id="13323" name="AutoShape 11"/>
          <p:cNvSpPr>
            <a:spLocks noChangeArrowheads="1"/>
          </p:cNvSpPr>
          <p:nvPr/>
        </p:nvSpPr>
        <p:spPr bwMode="auto">
          <a:xfrm rot="3033031">
            <a:off x="3032920" y="3659981"/>
            <a:ext cx="887412" cy="1266825"/>
          </a:xfrm>
          <a:prstGeom prst="moon">
            <a:avLst>
              <a:gd name="adj" fmla="val 50000"/>
            </a:avLst>
          </a:prstGeom>
          <a:solidFill>
            <a:schemeClr val="folHlink"/>
          </a:solidFill>
          <a:ln w="9525">
            <a:solidFill>
              <a:schemeClr val="tx1"/>
            </a:solidFill>
            <a:miter lim="800000"/>
            <a:headEnd/>
            <a:tailEnd/>
          </a:ln>
          <a:effectLst/>
        </p:spPr>
        <p:txBody>
          <a:bodyPr wrap="none" anchor="ctr"/>
          <a:lstStyle/>
          <a:p>
            <a:endParaRPr lang="ru-RU"/>
          </a:p>
        </p:txBody>
      </p:sp>
      <p:sp>
        <p:nvSpPr>
          <p:cNvPr id="13324" name="AutoShape 12"/>
          <p:cNvSpPr>
            <a:spLocks noChangeArrowheads="1"/>
          </p:cNvSpPr>
          <p:nvPr/>
        </p:nvSpPr>
        <p:spPr bwMode="auto">
          <a:xfrm rot="8505018">
            <a:off x="3546475" y="4613275"/>
            <a:ext cx="792163" cy="1225550"/>
          </a:xfrm>
          <a:prstGeom prst="moon">
            <a:avLst>
              <a:gd name="adj" fmla="val 50000"/>
            </a:avLst>
          </a:prstGeom>
          <a:solidFill>
            <a:srgbClr val="8BE7FD"/>
          </a:solidFill>
          <a:ln w="9525">
            <a:solidFill>
              <a:schemeClr val="tx1"/>
            </a:solidFill>
            <a:miter lim="800000"/>
            <a:headEnd/>
            <a:tailEnd/>
          </a:ln>
          <a:effectLst/>
        </p:spPr>
        <p:txBody>
          <a:bodyPr wrap="none" anchor="ctr"/>
          <a:lstStyle/>
          <a:p>
            <a:endParaRPr lang="ru-RU"/>
          </a:p>
        </p:txBody>
      </p:sp>
      <p:sp>
        <p:nvSpPr>
          <p:cNvPr id="13325" name="AutoShape 13"/>
          <p:cNvSpPr>
            <a:spLocks noChangeArrowheads="1"/>
          </p:cNvSpPr>
          <p:nvPr/>
        </p:nvSpPr>
        <p:spPr bwMode="auto">
          <a:xfrm rot="14378386">
            <a:off x="2528888" y="5038725"/>
            <a:ext cx="865187" cy="1223963"/>
          </a:xfrm>
          <a:prstGeom prst="moon">
            <a:avLst>
              <a:gd name="adj" fmla="val 50000"/>
            </a:avLst>
          </a:prstGeom>
          <a:solidFill>
            <a:schemeClr val="folHlink"/>
          </a:solidFill>
          <a:ln w="9525">
            <a:solidFill>
              <a:schemeClr val="tx1"/>
            </a:solidFill>
            <a:miter lim="800000"/>
            <a:headEnd/>
            <a:tailEnd/>
          </a:ln>
          <a:effectLst/>
        </p:spPr>
        <p:txBody>
          <a:bodyPr wrap="none" anchor="ctr"/>
          <a:lstStyle/>
          <a:p>
            <a:endParaRPr lang="ru-RU"/>
          </a:p>
        </p:txBody>
      </p:sp>
      <p:sp>
        <p:nvSpPr>
          <p:cNvPr id="13326" name="AutoShape 14"/>
          <p:cNvSpPr>
            <a:spLocks noChangeArrowheads="1"/>
          </p:cNvSpPr>
          <p:nvPr/>
        </p:nvSpPr>
        <p:spPr bwMode="auto">
          <a:xfrm>
            <a:off x="3059113" y="4797425"/>
            <a:ext cx="360362" cy="287338"/>
          </a:xfrm>
          <a:prstGeom prst="smileyFace">
            <a:avLst>
              <a:gd name="adj" fmla="val 4653"/>
            </a:avLst>
          </a:prstGeom>
          <a:solidFill>
            <a:srgbClr val="F5ADB9"/>
          </a:solidFill>
          <a:ln w="9525">
            <a:solidFill>
              <a:schemeClr val="tx1"/>
            </a:solidFill>
            <a:round/>
            <a:headEnd/>
            <a:tailEnd/>
          </a:ln>
          <a:effectLst/>
        </p:spPr>
        <p:txBody>
          <a:bodyPr wrap="none" anchor="ctr"/>
          <a:lstStyle/>
          <a:p>
            <a:endParaRPr lang="ru-RU"/>
          </a:p>
        </p:txBody>
      </p:sp>
    </p:spTree>
    <p:custDataLst>
      <p:tags r:id="rId1"/>
    </p:custDataLst>
  </p:cSld>
  <p:clrMapOvr>
    <a:masterClrMapping/>
  </p:clrMapOvr>
  <p:transition spd="med">
    <p:zoom dir="in"/>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7" presetClass="emph" presetSubtype="0" fill="hold" grpId="0" nodeType="clickEffect">
                                  <p:stCondLst>
                                    <p:cond delay="0"/>
                                  </p:stCondLst>
                                  <p:childTnLst>
                                    <p:animClr clrSpc="rgb" dir="cw">
                                      <p:cBhvr override="childStyle">
                                        <p:cTn id="6" dur="250" autoRev="1" fill="hold"/>
                                        <p:tgtEl>
                                          <p:spTgt spid="13325"/>
                                        </p:tgtEl>
                                        <p:attrNameLst>
                                          <p:attrName>style.color</p:attrName>
                                        </p:attrNameLst>
                                      </p:cBhvr>
                                      <p:to>
                                        <a:schemeClr val="bg1"/>
                                      </p:to>
                                    </p:animClr>
                                    <p:animClr clrSpc="rgb" dir="cw">
                                      <p:cBhvr>
                                        <p:cTn id="7" dur="250" autoRev="1" fill="hold"/>
                                        <p:tgtEl>
                                          <p:spTgt spid="13325"/>
                                        </p:tgtEl>
                                        <p:attrNameLst>
                                          <p:attrName>fillcolor</p:attrName>
                                        </p:attrNameLst>
                                      </p:cBhvr>
                                      <p:to>
                                        <a:schemeClr val="bg1"/>
                                      </p:to>
                                    </p:animClr>
                                    <p:set>
                                      <p:cBhvr>
                                        <p:cTn id="8" dur="250" autoRev="1" fill="hold"/>
                                        <p:tgtEl>
                                          <p:spTgt spid="13325"/>
                                        </p:tgtEl>
                                        <p:attrNameLst>
                                          <p:attrName>fill.type</p:attrName>
                                        </p:attrNameLst>
                                      </p:cBhvr>
                                      <p:to>
                                        <p:strVal val="solid"/>
                                      </p:to>
                                    </p:set>
                                    <p:set>
                                      <p:cBhvr>
                                        <p:cTn id="9" dur="250" autoRev="1" fill="hold"/>
                                        <p:tgtEl>
                                          <p:spTgt spid="13325"/>
                                        </p:tgtEl>
                                        <p:attrNameLst>
                                          <p:attrName>fill.on</p:attrName>
                                        </p:attrNameLst>
                                      </p:cBhvr>
                                      <p:to>
                                        <p:strVal val="true"/>
                                      </p:to>
                                    </p:set>
                                  </p:childTnLst>
                                </p:cTn>
                              </p:par>
                            </p:childTnLst>
                          </p:cTn>
                        </p:par>
                        <p:par>
                          <p:cTn id="10" fill="hold">
                            <p:stCondLst>
                              <p:cond delay="500"/>
                            </p:stCondLst>
                            <p:childTnLst>
                              <p:par>
                                <p:cTn id="11" presetID="27" presetClass="emph" presetSubtype="0" fill="hold" grpId="0" nodeType="afterEffect">
                                  <p:stCondLst>
                                    <p:cond delay="0"/>
                                  </p:stCondLst>
                                  <p:childTnLst>
                                    <p:animClr clrSpc="rgb" dir="cw">
                                      <p:cBhvr override="childStyle">
                                        <p:cTn id="12" dur="250" autoRev="1" fill="hold"/>
                                        <p:tgtEl>
                                          <p:spTgt spid="13322"/>
                                        </p:tgtEl>
                                        <p:attrNameLst>
                                          <p:attrName>style.color</p:attrName>
                                        </p:attrNameLst>
                                      </p:cBhvr>
                                      <p:to>
                                        <a:schemeClr val="bg1"/>
                                      </p:to>
                                    </p:animClr>
                                    <p:animClr clrSpc="rgb" dir="cw">
                                      <p:cBhvr>
                                        <p:cTn id="13" dur="250" autoRev="1" fill="hold"/>
                                        <p:tgtEl>
                                          <p:spTgt spid="13322"/>
                                        </p:tgtEl>
                                        <p:attrNameLst>
                                          <p:attrName>fillcolor</p:attrName>
                                        </p:attrNameLst>
                                      </p:cBhvr>
                                      <p:to>
                                        <a:schemeClr val="bg1"/>
                                      </p:to>
                                    </p:animClr>
                                    <p:set>
                                      <p:cBhvr>
                                        <p:cTn id="14" dur="250" autoRev="1" fill="hold"/>
                                        <p:tgtEl>
                                          <p:spTgt spid="13322"/>
                                        </p:tgtEl>
                                        <p:attrNameLst>
                                          <p:attrName>fill.type</p:attrName>
                                        </p:attrNameLst>
                                      </p:cBhvr>
                                      <p:to>
                                        <p:strVal val="solid"/>
                                      </p:to>
                                    </p:set>
                                    <p:set>
                                      <p:cBhvr>
                                        <p:cTn id="15" dur="250" autoRev="1" fill="hold"/>
                                        <p:tgtEl>
                                          <p:spTgt spid="13322"/>
                                        </p:tgtEl>
                                        <p:attrNameLst>
                                          <p:attrName>fill.on</p:attrName>
                                        </p:attrNameLst>
                                      </p:cBhvr>
                                      <p:to>
                                        <p:strVal val="true"/>
                                      </p:to>
                                    </p:set>
                                  </p:childTnLst>
                                </p:cTn>
                              </p:par>
                            </p:childTnLst>
                          </p:cTn>
                        </p:par>
                        <p:par>
                          <p:cTn id="16" fill="hold">
                            <p:stCondLst>
                              <p:cond delay="1000"/>
                            </p:stCondLst>
                            <p:childTnLst>
                              <p:par>
                                <p:cTn id="17" presetID="27" presetClass="emph" presetSubtype="0" fill="hold" grpId="0" nodeType="afterEffect">
                                  <p:stCondLst>
                                    <p:cond delay="0"/>
                                  </p:stCondLst>
                                  <p:childTnLst>
                                    <p:animClr clrSpc="rgb" dir="cw">
                                      <p:cBhvr override="childStyle">
                                        <p:cTn id="18" dur="250" autoRev="1" fill="hold"/>
                                        <p:tgtEl>
                                          <p:spTgt spid="13323"/>
                                        </p:tgtEl>
                                        <p:attrNameLst>
                                          <p:attrName>style.color</p:attrName>
                                        </p:attrNameLst>
                                      </p:cBhvr>
                                      <p:to>
                                        <a:schemeClr val="bg1"/>
                                      </p:to>
                                    </p:animClr>
                                    <p:animClr clrSpc="rgb" dir="cw">
                                      <p:cBhvr>
                                        <p:cTn id="19" dur="250" autoRev="1" fill="hold"/>
                                        <p:tgtEl>
                                          <p:spTgt spid="13323"/>
                                        </p:tgtEl>
                                        <p:attrNameLst>
                                          <p:attrName>fillcolor</p:attrName>
                                        </p:attrNameLst>
                                      </p:cBhvr>
                                      <p:to>
                                        <a:schemeClr val="bg1"/>
                                      </p:to>
                                    </p:animClr>
                                    <p:set>
                                      <p:cBhvr>
                                        <p:cTn id="20" dur="250" autoRev="1" fill="hold"/>
                                        <p:tgtEl>
                                          <p:spTgt spid="13323"/>
                                        </p:tgtEl>
                                        <p:attrNameLst>
                                          <p:attrName>fill.type</p:attrName>
                                        </p:attrNameLst>
                                      </p:cBhvr>
                                      <p:to>
                                        <p:strVal val="solid"/>
                                      </p:to>
                                    </p:set>
                                    <p:set>
                                      <p:cBhvr>
                                        <p:cTn id="21" dur="250" autoRev="1" fill="hold"/>
                                        <p:tgtEl>
                                          <p:spTgt spid="13323"/>
                                        </p:tgtEl>
                                        <p:attrNameLst>
                                          <p:attrName>fill.on</p:attrName>
                                        </p:attrNameLst>
                                      </p:cBhvr>
                                      <p:to>
                                        <p:strVal val="true"/>
                                      </p:to>
                                    </p:set>
                                  </p:childTnLst>
                                </p:cTn>
                              </p:par>
                            </p:childTnLst>
                          </p:cTn>
                        </p:par>
                        <p:par>
                          <p:cTn id="22" fill="hold">
                            <p:stCondLst>
                              <p:cond delay="1500"/>
                            </p:stCondLst>
                            <p:childTnLst>
                              <p:par>
                                <p:cTn id="23" presetID="27" presetClass="emph" presetSubtype="0" fill="hold" grpId="0" nodeType="afterEffect">
                                  <p:stCondLst>
                                    <p:cond delay="0"/>
                                  </p:stCondLst>
                                  <p:childTnLst>
                                    <p:animClr clrSpc="rgb" dir="cw">
                                      <p:cBhvr override="childStyle">
                                        <p:cTn id="24" dur="250" autoRev="1" fill="hold"/>
                                        <p:tgtEl>
                                          <p:spTgt spid="13324"/>
                                        </p:tgtEl>
                                        <p:attrNameLst>
                                          <p:attrName>style.color</p:attrName>
                                        </p:attrNameLst>
                                      </p:cBhvr>
                                      <p:to>
                                        <a:schemeClr val="bg1"/>
                                      </p:to>
                                    </p:animClr>
                                    <p:animClr clrSpc="rgb" dir="cw">
                                      <p:cBhvr>
                                        <p:cTn id="25" dur="250" autoRev="1" fill="hold"/>
                                        <p:tgtEl>
                                          <p:spTgt spid="13324"/>
                                        </p:tgtEl>
                                        <p:attrNameLst>
                                          <p:attrName>fillcolor</p:attrName>
                                        </p:attrNameLst>
                                      </p:cBhvr>
                                      <p:to>
                                        <a:schemeClr val="bg1"/>
                                      </p:to>
                                    </p:animClr>
                                    <p:set>
                                      <p:cBhvr>
                                        <p:cTn id="26" dur="250" autoRev="1" fill="hold"/>
                                        <p:tgtEl>
                                          <p:spTgt spid="13324"/>
                                        </p:tgtEl>
                                        <p:attrNameLst>
                                          <p:attrName>fill.type</p:attrName>
                                        </p:attrNameLst>
                                      </p:cBhvr>
                                      <p:to>
                                        <p:strVal val="solid"/>
                                      </p:to>
                                    </p:set>
                                    <p:set>
                                      <p:cBhvr>
                                        <p:cTn id="27" dur="250" autoRev="1" fill="hold"/>
                                        <p:tgtEl>
                                          <p:spTgt spid="13324"/>
                                        </p:tgtEl>
                                        <p:attrNameLst>
                                          <p:attrName>fill.on</p:attrName>
                                        </p:attrNameLst>
                                      </p:cBhvr>
                                      <p:to>
                                        <p:strVal val="true"/>
                                      </p:to>
                                    </p:set>
                                  </p:childTnLst>
                                </p:cTn>
                              </p:par>
                            </p:childTnLst>
                          </p:cTn>
                        </p:par>
                        <p:par>
                          <p:cTn id="28" fill="hold">
                            <p:stCondLst>
                              <p:cond delay="2000"/>
                            </p:stCondLst>
                            <p:childTnLst>
                              <p:par>
                                <p:cTn id="29" presetID="19" presetClass="emph" presetSubtype="0" fill="hold" grpId="1" nodeType="afterEffect">
                                  <p:stCondLst>
                                    <p:cond delay="0"/>
                                  </p:stCondLst>
                                  <p:childTnLst>
                                    <p:animClr clrSpc="rgb" dir="cw">
                                      <p:cBhvr override="childStyle">
                                        <p:cTn id="30" dur="500" fill="hold"/>
                                        <p:tgtEl>
                                          <p:spTgt spid="13325"/>
                                        </p:tgtEl>
                                        <p:attrNameLst>
                                          <p:attrName>style.color</p:attrName>
                                        </p:attrNameLst>
                                      </p:cBhvr>
                                      <p:to>
                                        <a:schemeClr val="accent2"/>
                                      </p:to>
                                    </p:animClr>
                                    <p:animClr clrSpc="rgb" dir="cw">
                                      <p:cBhvr>
                                        <p:cTn id="31" dur="500" fill="hold"/>
                                        <p:tgtEl>
                                          <p:spTgt spid="13325"/>
                                        </p:tgtEl>
                                        <p:attrNameLst>
                                          <p:attrName>fillcolor</p:attrName>
                                        </p:attrNameLst>
                                      </p:cBhvr>
                                      <p:to>
                                        <a:schemeClr val="accent2"/>
                                      </p:to>
                                    </p:animClr>
                                    <p:set>
                                      <p:cBhvr>
                                        <p:cTn id="32" dur="500" fill="hold"/>
                                        <p:tgtEl>
                                          <p:spTgt spid="13325"/>
                                        </p:tgtEl>
                                        <p:attrNameLst>
                                          <p:attrName>fill.type</p:attrName>
                                        </p:attrNameLst>
                                      </p:cBhvr>
                                      <p:to>
                                        <p:strVal val="solid"/>
                                      </p:to>
                                    </p:set>
                                    <p:set>
                                      <p:cBhvr>
                                        <p:cTn id="33" dur="500" fill="hold"/>
                                        <p:tgtEl>
                                          <p:spTgt spid="13325"/>
                                        </p:tgtEl>
                                        <p:attrNameLst>
                                          <p:attrName>fill.on</p:attrName>
                                        </p:attrNameLst>
                                      </p:cBhvr>
                                      <p:to>
                                        <p:strVal val="true"/>
                                      </p:to>
                                    </p:set>
                                  </p:childTnLst>
                                </p:cTn>
                              </p:par>
                            </p:childTnLst>
                          </p:cTn>
                        </p:par>
                        <p:par>
                          <p:cTn id="34" fill="hold">
                            <p:stCondLst>
                              <p:cond delay="2500"/>
                            </p:stCondLst>
                            <p:childTnLst>
                              <p:par>
                                <p:cTn id="35" presetID="19" presetClass="emph" presetSubtype="0" fill="hold" grpId="1" nodeType="afterEffect">
                                  <p:stCondLst>
                                    <p:cond delay="0"/>
                                  </p:stCondLst>
                                  <p:childTnLst>
                                    <p:animClr clrSpc="rgb" dir="cw">
                                      <p:cBhvr override="childStyle">
                                        <p:cTn id="36" dur="500" fill="hold"/>
                                        <p:tgtEl>
                                          <p:spTgt spid="13322"/>
                                        </p:tgtEl>
                                        <p:attrNameLst>
                                          <p:attrName>style.color</p:attrName>
                                        </p:attrNameLst>
                                      </p:cBhvr>
                                      <p:to>
                                        <a:schemeClr val="accent2"/>
                                      </p:to>
                                    </p:animClr>
                                    <p:animClr clrSpc="rgb" dir="cw">
                                      <p:cBhvr>
                                        <p:cTn id="37" dur="500" fill="hold"/>
                                        <p:tgtEl>
                                          <p:spTgt spid="13322"/>
                                        </p:tgtEl>
                                        <p:attrNameLst>
                                          <p:attrName>fillcolor</p:attrName>
                                        </p:attrNameLst>
                                      </p:cBhvr>
                                      <p:to>
                                        <a:schemeClr val="accent2"/>
                                      </p:to>
                                    </p:animClr>
                                    <p:set>
                                      <p:cBhvr>
                                        <p:cTn id="38" dur="500" fill="hold"/>
                                        <p:tgtEl>
                                          <p:spTgt spid="13322"/>
                                        </p:tgtEl>
                                        <p:attrNameLst>
                                          <p:attrName>fill.type</p:attrName>
                                        </p:attrNameLst>
                                      </p:cBhvr>
                                      <p:to>
                                        <p:strVal val="solid"/>
                                      </p:to>
                                    </p:set>
                                    <p:set>
                                      <p:cBhvr>
                                        <p:cTn id="39" dur="500" fill="hold"/>
                                        <p:tgtEl>
                                          <p:spTgt spid="13322"/>
                                        </p:tgtEl>
                                        <p:attrNameLst>
                                          <p:attrName>fill.on</p:attrName>
                                        </p:attrNameLst>
                                      </p:cBhvr>
                                      <p:to>
                                        <p:strVal val="true"/>
                                      </p:to>
                                    </p:set>
                                  </p:childTnLst>
                                </p:cTn>
                              </p:par>
                            </p:childTnLst>
                          </p:cTn>
                        </p:par>
                        <p:par>
                          <p:cTn id="40" fill="hold">
                            <p:stCondLst>
                              <p:cond delay="3000"/>
                            </p:stCondLst>
                            <p:childTnLst>
                              <p:par>
                                <p:cTn id="41" presetID="19" presetClass="emph" presetSubtype="0" fill="hold" grpId="1" nodeType="afterEffect">
                                  <p:stCondLst>
                                    <p:cond delay="0"/>
                                  </p:stCondLst>
                                  <p:childTnLst>
                                    <p:animClr clrSpc="rgb" dir="cw">
                                      <p:cBhvr override="childStyle">
                                        <p:cTn id="42" dur="500" fill="hold"/>
                                        <p:tgtEl>
                                          <p:spTgt spid="13323"/>
                                        </p:tgtEl>
                                        <p:attrNameLst>
                                          <p:attrName>style.color</p:attrName>
                                        </p:attrNameLst>
                                      </p:cBhvr>
                                      <p:to>
                                        <a:schemeClr val="accent2"/>
                                      </p:to>
                                    </p:animClr>
                                    <p:animClr clrSpc="rgb" dir="cw">
                                      <p:cBhvr>
                                        <p:cTn id="43" dur="500" fill="hold"/>
                                        <p:tgtEl>
                                          <p:spTgt spid="13323"/>
                                        </p:tgtEl>
                                        <p:attrNameLst>
                                          <p:attrName>fillcolor</p:attrName>
                                        </p:attrNameLst>
                                      </p:cBhvr>
                                      <p:to>
                                        <a:schemeClr val="accent2"/>
                                      </p:to>
                                    </p:animClr>
                                    <p:set>
                                      <p:cBhvr>
                                        <p:cTn id="44" dur="500" fill="hold"/>
                                        <p:tgtEl>
                                          <p:spTgt spid="13323"/>
                                        </p:tgtEl>
                                        <p:attrNameLst>
                                          <p:attrName>fill.type</p:attrName>
                                        </p:attrNameLst>
                                      </p:cBhvr>
                                      <p:to>
                                        <p:strVal val="solid"/>
                                      </p:to>
                                    </p:set>
                                    <p:set>
                                      <p:cBhvr>
                                        <p:cTn id="45" dur="500" fill="hold"/>
                                        <p:tgtEl>
                                          <p:spTgt spid="13323"/>
                                        </p:tgtEl>
                                        <p:attrNameLst>
                                          <p:attrName>fill.on</p:attrName>
                                        </p:attrNameLst>
                                      </p:cBhvr>
                                      <p:to>
                                        <p:strVal val="true"/>
                                      </p:to>
                                    </p:set>
                                  </p:childTnLst>
                                </p:cTn>
                              </p:par>
                            </p:childTnLst>
                          </p:cTn>
                        </p:par>
                        <p:par>
                          <p:cTn id="46" fill="hold">
                            <p:stCondLst>
                              <p:cond delay="3500"/>
                            </p:stCondLst>
                            <p:childTnLst>
                              <p:par>
                                <p:cTn id="47" presetID="19" presetClass="emph" presetSubtype="0" fill="hold" grpId="1" nodeType="afterEffect">
                                  <p:stCondLst>
                                    <p:cond delay="0"/>
                                  </p:stCondLst>
                                  <p:childTnLst>
                                    <p:animClr clrSpc="rgb" dir="cw">
                                      <p:cBhvr override="childStyle">
                                        <p:cTn id="48" dur="500" fill="hold"/>
                                        <p:tgtEl>
                                          <p:spTgt spid="13324"/>
                                        </p:tgtEl>
                                        <p:attrNameLst>
                                          <p:attrName>style.color</p:attrName>
                                        </p:attrNameLst>
                                      </p:cBhvr>
                                      <p:to>
                                        <a:schemeClr val="accent2"/>
                                      </p:to>
                                    </p:animClr>
                                    <p:animClr clrSpc="rgb" dir="cw">
                                      <p:cBhvr>
                                        <p:cTn id="49" dur="500" fill="hold"/>
                                        <p:tgtEl>
                                          <p:spTgt spid="13324"/>
                                        </p:tgtEl>
                                        <p:attrNameLst>
                                          <p:attrName>fillcolor</p:attrName>
                                        </p:attrNameLst>
                                      </p:cBhvr>
                                      <p:to>
                                        <a:schemeClr val="accent2"/>
                                      </p:to>
                                    </p:animClr>
                                    <p:set>
                                      <p:cBhvr>
                                        <p:cTn id="50" dur="500" fill="hold"/>
                                        <p:tgtEl>
                                          <p:spTgt spid="13324"/>
                                        </p:tgtEl>
                                        <p:attrNameLst>
                                          <p:attrName>fill.type</p:attrName>
                                        </p:attrNameLst>
                                      </p:cBhvr>
                                      <p:to>
                                        <p:strVal val="solid"/>
                                      </p:to>
                                    </p:set>
                                    <p:set>
                                      <p:cBhvr>
                                        <p:cTn id="51" dur="500" fill="hold"/>
                                        <p:tgtEl>
                                          <p:spTgt spid="13324"/>
                                        </p:tgtEl>
                                        <p:attrNameLst>
                                          <p:attrName>fill.on</p:attrName>
                                        </p:attrNameLst>
                                      </p:cBhvr>
                                      <p:to>
                                        <p:strVal val="true"/>
                                      </p:to>
                                    </p:set>
                                  </p:childTnLst>
                                </p:cTn>
                              </p:par>
                            </p:childTnLst>
                          </p:cTn>
                        </p:par>
                        <p:par>
                          <p:cTn id="52" fill="hold">
                            <p:stCondLst>
                              <p:cond delay="4000"/>
                            </p:stCondLst>
                            <p:childTnLst>
                              <p:par>
                                <p:cTn id="53" presetID="21" presetClass="emph" presetSubtype="0" fill="hold" grpId="2" nodeType="afterEffect">
                                  <p:stCondLst>
                                    <p:cond delay="0"/>
                                  </p:stCondLst>
                                  <p:childTnLst>
                                    <p:animClr clrSpc="hsl" dir="cw">
                                      <p:cBhvr override="childStyle">
                                        <p:cTn id="54" dur="500" fill="hold"/>
                                        <p:tgtEl>
                                          <p:spTgt spid="13325"/>
                                        </p:tgtEl>
                                        <p:attrNameLst>
                                          <p:attrName>style.color</p:attrName>
                                        </p:attrNameLst>
                                      </p:cBhvr>
                                      <p:by>
                                        <p:hsl h="7200000" s="0" l="0"/>
                                      </p:by>
                                    </p:animClr>
                                    <p:animClr clrSpc="hsl" dir="cw">
                                      <p:cBhvr>
                                        <p:cTn id="55" dur="500" fill="hold"/>
                                        <p:tgtEl>
                                          <p:spTgt spid="13325"/>
                                        </p:tgtEl>
                                        <p:attrNameLst>
                                          <p:attrName>fillcolor</p:attrName>
                                        </p:attrNameLst>
                                      </p:cBhvr>
                                      <p:by>
                                        <p:hsl h="7200000" s="0" l="0"/>
                                      </p:by>
                                    </p:animClr>
                                    <p:animClr clrSpc="hsl" dir="cw">
                                      <p:cBhvr>
                                        <p:cTn id="56" dur="500" fill="hold"/>
                                        <p:tgtEl>
                                          <p:spTgt spid="13325"/>
                                        </p:tgtEl>
                                        <p:attrNameLst>
                                          <p:attrName>stroke.color</p:attrName>
                                        </p:attrNameLst>
                                      </p:cBhvr>
                                      <p:by>
                                        <p:hsl h="7200000" s="0" l="0"/>
                                      </p:by>
                                    </p:animClr>
                                    <p:set>
                                      <p:cBhvr>
                                        <p:cTn id="57" dur="500" fill="hold"/>
                                        <p:tgtEl>
                                          <p:spTgt spid="13325"/>
                                        </p:tgtEl>
                                        <p:attrNameLst>
                                          <p:attrName>fill.type</p:attrName>
                                        </p:attrNameLst>
                                      </p:cBhvr>
                                      <p:to>
                                        <p:strVal val="solid"/>
                                      </p:to>
                                    </p:set>
                                  </p:childTnLst>
                                </p:cTn>
                              </p:par>
                            </p:childTnLst>
                          </p:cTn>
                        </p:par>
                        <p:par>
                          <p:cTn id="58" fill="hold">
                            <p:stCondLst>
                              <p:cond delay="4500"/>
                            </p:stCondLst>
                            <p:childTnLst>
                              <p:par>
                                <p:cTn id="59" presetID="21" presetClass="emph" presetSubtype="0" fill="hold" grpId="2" nodeType="afterEffect">
                                  <p:stCondLst>
                                    <p:cond delay="0"/>
                                  </p:stCondLst>
                                  <p:childTnLst>
                                    <p:animClr clrSpc="hsl" dir="cw">
                                      <p:cBhvr override="childStyle">
                                        <p:cTn id="60" dur="500" fill="hold"/>
                                        <p:tgtEl>
                                          <p:spTgt spid="13322"/>
                                        </p:tgtEl>
                                        <p:attrNameLst>
                                          <p:attrName>style.color</p:attrName>
                                        </p:attrNameLst>
                                      </p:cBhvr>
                                      <p:by>
                                        <p:hsl h="7200000" s="0" l="0"/>
                                      </p:by>
                                    </p:animClr>
                                    <p:animClr clrSpc="hsl" dir="cw">
                                      <p:cBhvr>
                                        <p:cTn id="61" dur="500" fill="hold"/>
                                        <p:tgtEl>
                                          <p:spTgt spid="13322"/>
                                        </p:tgtEl>
                                        <p:attrNameLst>
                                          <p:attrName>fillcolor</p:attrName>
                                        </p:attrNameLst>
                                      </p:cBhvr>
                                      <p:by>
                                        <p:hsl h="7200000" s="0" l="0"/>
                                      </p:by>
                                    </p:animClr>
                                    <p:animClr clrSpc="hsl" dir="cw">
                                      <p:cBhvr>
                                        <p:cTn id="62" dur="500" fill="hold"/>
                                        <p:tgtEl>
                                          <p:spTgt spid="13322"/>
                                        </p:tgtEl>
                                        <p:attrNameLst>
                                          <p:attrName>stroke.color</p:attrName>
                                        </p:attrNameLst>
                                      </p:cBhvr>
                                      <p:by>
                                        <p:hsl h="7200000" s="0" l="0"/>
                                      </p:by>
                                    </p:animClr>
                                    <p:set>
                                      <p:cBhvr>
                                        <p:cTn id="63" dur="500" fill="hold"/>
                                        <p:tgtEl>
                                          <p:spTgt spid="13322"/>
                                        </p:tgtEl>
                                        <p:attrNameLst>
                                          <p:attrName>fill.type</p:attrName>
                                        </p:attrNameLst>
                                      </p:cBhvr>
                                      <p:to>
                                        <p:strVal val="solid"/>
                                      </p:to>
                                    </p:set>
                                  </p:childTnLst>
                                </p:cTn>
                              </p:par>
                            </p:childTnLst>
                          </p:cTn>
                        </p:par>
                        <p:par>
                          <p:cTn id="64" fill="hold">
                            <p:stCondLst>
                              <p:cond delay="5000"/>
                            </p:stCondLst>
                            <p:childTnLst>
                              <p:par>
                                <p:cTn id="65" presetID="21" presetClass="emph" presetSubtype="0" fill="hold" grpId="2" nodeType="afterEffect">
                                  <p:stCondLst>
                                    <p:cond delay="0"/>
                                  </p:stCondLst>
                                  <p:childTnLst>
                                    <p:animClr clrSpc="hsl" dir="cw">
                                      <p:cBhvr override="childStyle">
                                        <p:cTn id="66" dur="500" fill="hold"/>
                                        <p:tgtEl>
                                          <p:spTgt spid="13323"/>
                                        </p:tgtEl>
                                        <p:attrNameLst>
                                          <p:attrName>style.color</p:attrName>
                                        </p:attrNameLst>
                                      </p:cBhvr>
                                      <p:by>
                                        <p:hsl h="7200000" s="0" l="0"/>
                                      </p:by>
                                    </p:animClr>
                                    <p:animClr clrSpc="hsl" dir="cw">
                                      <p:cBhvr>
                                        <p:cTn id="67" dur="500" fill="hold"/>
                                        <p:tgtEl>
                                          <p:spTgt spid="13323"/>
                                        </p:tgtEl>
                                        <p:attrNameLst>
                                          <p:attrName>fillcolor</p:attrName>
                                        </p:attrNameLst>
                                      </p:cBhvr>
                                      <p:by>
                                        <p:hsl h="7200000" s="0" l="0"/>
                                      </p:by>
                                    </p:animClr>
                                    <p:animClr clrSpc="hsl" dir="cw">
                                      <p:cBhvr>
                                        <p:cTn id="68" dur="500" fill="hold"/>
                                        <p:tgtEl>
                                          <p:spTgt spid="13323"/>
                                        </p:tgtEl>
                                        <p:attrNameLst>
                                          <p:attrName>stroke.color</p:attrName>
                                        </p:attrNameLst>
                                      </p:cBhvr>
                                      <p:by>
                                        <p:hsl h="7200000" s="0" l="0"/>
                                      </p:by>
                                    </p:animClr>
                                    <p:set>
                                      <p:cBhvr>
                                        <p:cTn id="69" dur="500" fill="hold"/>
                                        <p:tgtEl>
                                          <p:spTgt spid="13323"/>
                                        </p:tgtEl>
                                        <p:attrNameLst>
                                          <p:attrName>fill.type</p:attrName>
                                        </p:attrNameLst>
                                      </p:cBhvr>
                                      <p:to>
                                        <p:strVal val="solid"/>
                                      </p:to>
                                    </p:set>
                                  </p:childTnLst>
                                </p:cTn>
                              </p:par>
                            </p:childTnLst>
                          </p:cTn>
                        </p:par>
                        <p:par>
                          <p:cTn id="70" fill="hold">
                            <p:stCondLst>
                              <p:cond delay="5500"/>
                            </p:stCondLst>
                            <p:childTnLst>
                              <p:par>
                                <p:cTn id="71" presetID="21" presetClass="emph" presetSubtype="0" fill="hold" grpId="2" nodeType="afterEffect">
                                  <p:stCondLst>
                                    <p:cond delay="0"/>
                                  </p:stCondLst>
                                  <p:childTnLst>
                                    <p:animClr clrSpc="hsl" dir="cw">
                                      <p:cBhvr override="childStyle">
                                        <p:cTn id="72" dur="500" fill="hold"/>
                                        <p:tgtEl>
                                          <p:spTgt spid="13324"/>
                                        </p:tgtEl>
                                        <p:attrNameLst>
                                          <p:attrName>style.color</p:attrName>
                                        </p:attrNameLst>
                                      </p:cBhvr>
                                      <p:by>
                                        <p:hsl h="7200000" s="0" l="0"/>
                                      </p:by>
                                    </p:animClr>
                                    <p:animClr clrSpc="hsl" dir="cw">
                                      <p:cBhvr>
                                        <p:cTn id="73" dur="500" fill="hold"/>
                                        <p:tgtEl>
                                          <p:spTgt spid="13324"/>
                                        </p:tgtEl>
                                        <p:attrNameLst>
                                          <p:attrName>fillcolor</p:attrName>
                                        </p:attrNameLst>
                                      </p:cBhvr>
                                      <p:by>
                                        <p:hsl h="7200000" s="0" l="0"/>
                                      </p:by>
                                    </p:animClr>
                                    <p:animClr clrSpc="hsl" dir="cw">
                                      <p:cBhvr>
                                        <p:cTn id="74" dur="500" fill="hold"/>
                                        <p:tgtEl>
                                          <p:spTgt spid="13324"/>
                                        </p:tgtEl>
                                        <p:attrNameLst>
                                          <p:attrName>stroke.color</p:attrName>
                                        </p:attrNameLst>
                                      </p:cBhvr>
                                      <p:by>
                                        <p:hsl h="7200000" s="0" l="0"/>
                                      </p:by>
                                    </p:animClr>
                                    <p:set>
                                      <p:cBhvr>
                                        <p:cTn id="75" dur="500" fill="hold"/>
                                        <p:tgtEl>
                                          <p:spTgt spid="13324"/>
                                        </p:tgtEl>
                                        <p:attrNameLst>
                                          <p:attrName>fill.type</p:attrName>
                                        </p:attrNameLst>
                                      </p:cBhvr>
                                      <p:to>
                                        <p:strVal val="solid"/>
                                      </p:to>
                                    </p:set>
                                  </p:childTnLst>
                                </p:cTn>
                              </p:par>
                            </p:childTnLst>
                          </p:cTn>
                        </p:par>
                        <p:par>
                          <p:cTn id="76" fill="hold">
                            <p:stCondLst>
                              <p:cond delay="6000"/>
                            </p:stCondLst>
                            <p:childTnLst>
                              <p:par>
                                <p:cTn id="77" presetID="27" presetClass="emph" presetSubtype="0" fill="hold" grpId="3" nodeType="afterEffect">
                                  <p:stCondLst>
                                    <p:cond delay="0"/>
                                  </p:stCondLst>
                                  <p:childTnLst>
                                    <p:animClr clrSpc="rgb" dir="cw">
                                      <p:cBhvr override="childStyle">
                                        <p:cTn id="78" dur="250" autoRev="1" fill="hold"/>
                                        <p:tgtEl>
                                          <p:spTgt spid="13325"/>
                                        </p:tgtEl>
                                        <p:attrNameLst>
                                          <p:attrName>style.color</p:attrName>
                                        </p:attrNameLst>
                                      </p:cBhvr>
                                      <p:to>
                                        <a:schemeClr val="bg1"/>
                                      </p:to>
                                    </p:animClr>
                                    <p:animClr clrSpc="rgb" dir="cw">
                                      <p:cBhvr>
                                        <p:cTn id="79" dur="250" autoRev="1" fill="hold"/>
                                        <p:tgtEl>
                                          <p:spTgt spid="13325"/>
                                        </p:tgtEl>
                                        <p:attrNameLst>
                                          <p:attrName>fillcolor</p:attrName>
                                        </p:attrNameLst>
                                      </p:cBhvr>
                                      <p:to>
                                        <a:schemeClr val="bg1"/>
                                      </p:to>
                                    </p:animClr>
                                    <p:set>
                                      <p:cBhvr>
                                        <p:cTn id="80" dur="250" autoRev="1" fill="hold"/>
                                        <p:tgtEl>
                                          <p:spTgt spid="13325"/>
                                        </p:tgtEl>
                                        <p:attrNameLst>
                                          <p:attrName>fill.type</p:attrName>
                                        </p:attrNameLst>
                                      </p:cBhvr>
                                      <p:to>
                                        <p:strVal val="solid"/>
                                      </p:to>
                                    </p:set>
                                    <p:set>
                                      <p:cBhvr>
                                        <p:cTn id="81" dur="250" autoRev="1" fill="hold"/>
                                        <p:tgtEl>
                                          <p:spTgt spid="13325"/>
                                        </p:tgtEl>
                                        <p:attrNameLst>
                                          <p:attrName>fill.on</p:attrName>
                                        </p:attrNameLst>
                                      </p:cBhvr>
                                      <p:to>
                                        <p:strVal val="true"/>
                                      </p:to>
                                    </p:set>
                                  </p:childTnLst>
                                </p:cTn>
                              </p:par>
                            </p:childTnLst>
                          </p:cTn>
                        </p:par>
                        <p:par>
                          <p:cTn id="82" fill="hold">
                            <p:stCondLst>
                              <p:cond delay="6500"/>
                            </p:stCondLst>
                            <p:childTnLst>
                              <p:par>
                                <p:cTn id="83" presetID="27" presetClass="emph" presetSubtype="0" fill="hold" grpId="3" nodeType="afterEffect">
                                  <p:stCondLst>
                                    <p:cond delay="0"/>
                                  </p:stCondLst>
                                  <p:childTnLst>
                                    <p:animClr clrSpc="rgb" dir="cw">
                                      <p:cBhvr override="childStyle">
                                        <p:cTn id="84" dur="250" autoRev="1" fill="hold"/>
                                        <p:tgtEl>
                                          <p:spTgt spid="13322"/>
                                        </p:tgtEl>
                                        <p:attrNameLst>
                                          <p:attrName>style.color</p:attrName>
                                        </p:attrNameLst>
                                      </p:cBhvr>
                                      <p:to>
                                        <a:schemeClr val="bg1"/>
                                      </p:to>
                                    </p:animClr>
                                    <p:animClr clrSpc="rgb" dir="cw">
                                      <p:cBhvr>
                                        <p:cTn id="85" dur="250" autoRev="1" fill="hold"/>
                                        <p:tgtEl>
                                          <p:spTgt spid="13322"/>
                                        </p:tgtEl>
                                        <p:attrNameLst>
                                          <p:attrName>fillcolor</p:attrName>
                                        </p:attrNameLst>
                                      </p:cBhvr>
                                      <p:to>
                                        <a:schemeClr val="bg1"/>
                                      </p:to>
                                    </p:animClr>
                                    <p:set>
                                      <p:cBhvr>
                                        <p:cTn id="86" dur="250" autoRev="1" fill="hold"/>
                                        <p:tgtEl>
                                          <p:spTgt spid="13322"/>
                                        </p:tgtEl>
                                        <p:attrNameLst>
                                          <p:attrName>fill.type</p:attrName>
                                        </p:attrNameLst>
                                      </p:cBhvr>
                                      <p:to>
                                        <p:strVal val="solid"/>
                                      </p:to>
                                    </p:set>
                                    <p:set>
                                      <p:cBhvr>
                                        <p:cTn id="87" dur="250" autoRev="1" fill="hold"/>
                                        <p:tgtEl>
                                          <p:spTgt spid="13322"/>
                                        </p:tgtEl>
                                        <p:attrNameLst>
                                          <p:attrName>fill.on</p:attrName>
                                        </p:attrNameLst>
                                      </p:cBhvr>
                                      <p:to>
                                        <p:strVal val="true"/>
                                      </p:to>
                                    </p:set>
                                  </p:childTnLst>
                                </p:cTn>
                              </p:par>
                            </p:childTnLst>
                          </p:cTn>
                        </p:par>
                        <p:par>
                          <p:cTn id="88" fill="hold">
                            <p:stCondLst>
                              <p:cond delay="7000"/>
                            </p:stCondLst>
                            <p:childTnLst>
                              <p:par>
                                <p:cTn id="89" presetID="27" presetClass="emph" presetSubtype="0" fill="hold" grpId="3" nodeType="afterEffect">
                                  <p:stCondLst>
                                    <p:cond delay="0"/>
                                  </p:stCondLst>
                                  <p:childTnLst>
                                    <p:animClr clrSpc="rgb" dir="cw">
                                      <p:cBhvr override="childStyle">
                                        <p:cTn id="90" dur="250" autoRev="1" fill="hold"/>
                                        <p:tgtEl>
                                          <p:spTgt spid="13323"/>
                                        </p:tgtEl>
                                        <p:attrNameLst>
                                          <p:attrName>style.color</p:attrName>
                                        </p:attrNameLst>
                                      </p:cBhvr>
                                      <p:to>
                                        <a:schemeClr val="bg1"/>
                                      </p:to>
                                    </p:animClr>
                                    <p:animClr clrSpc="rgb" dir="cw">
                                      <p:cBhvr>
                                        <p:cTn id="91" dur="250" autoRev="1" fill="hold"/>
                                        <p:tgtEl>
                                          <p:spTgt spid="13323"/>
                                        </p:tgtEl>
                                        <p:attrNameLst>
                                          <p:attrName>fillcolor</p:attrName>
                                        </p:attrNameLst>
                                      </p:cBhvr>
                                      <p:to>
                                        <a:schemeClr val="bg1"/>
                                      </p:to>
                                    </p:animClr>
                                    <p:set>
                                      <p:cBhvr>
                                        <p:cTn id="92" dur="250" autoRev="1" fill="hold"/>
                                        <p:tgtEl>
                                          <p:spTgt spid="13323"/>
                                        </p:tgtEl>
                                        <p:attrNameLst>
                                          <p:attrName>fill.type</p:attrName>
                                        </p:attrNameLst>
                                      </p:cBhvr>
                                      <p:to>
                                        <p:strVal val="solid"/>
                                      </p:to>
                                    </p:set>
                                    <p:set>
                                      <p:cBhvr>
                                        <p:cTn id="93" dur="250" autoRev="1" fill="hold"/>
                                        <p:tgtEl>
                                          <p:spTgt spid="13323"/>
                                        </p:tgtEl>
                                        <p:attrNameLst>
                                          <p:attrName>fill.on</p:attrName>
                                        </p:attrNameLst>
                                      </p:cBhvr>
                                      <p:to>
                                        <p:strVal val="true"/>
                                      </p:to>
                                    </p:set>
                                  </p:childTnLst>
                                </p:cTn>
                              </p:par>
                            </p:childTnLst>
                          </p:cTn>
                        </p:par>
                        <p:par>
                          <p:cTn id="94" fill="hold">
                            <p:stCondLst>
                              <p:cond delay="7500"/>
                            </p:stCondLst>
                            <p:childTnLst>
                              <p:par>
                                <p:cTn id="95" presetID="27" presetClass="emph" presetSubtype="0" fill="hold" grpId="3" nodeType="afterEffect">
                                  <p:stCondLst>
                                    <p:cond delay="0"/>
                                  </p:stCondLst>
                                  <p:childTnLst>
                                    <p:animClr clrSpc="rgb" dir="cw">
                                      <p:cBhvr override="childStyle">
                                        <p:cTn id="96" dur="250" autoRev="1" fill="hold"/>
                                        <p:tgtEl>
                                          <p:spTgt spid="13324"/>
                                        </p:tgtEl>
                                        <p:attrNameLst>
                                          <p:attrName>style.color</p:attrName>
                                        </p:attrNameLst>
                                      </p:cBhvr>
                                      <p:to>
                                        <a:schemeClr val="bg1"/>
                                      </p:to>
                                    </p:animClr>
                                    <p:animClr clrSpc="rgb" dir="cw">
                                      <p:cBhvr>
                                        <p:cTn id="97" dur="250" autoRev="1" fill="hold"/>
                                        <p:tgtEl>
                                          <p:spTgt spid="13324"/>
                                        </p:tgtEl>
                                        <p:attrNameLst>
                                          <p:attrName>fillcolor</p:attrName>
                                        </p:attrNameLst>
                                      </p:cBhvr>
                                      <p:to>
                                        <a:schemeClr val="bg1"/>
                                      </p:to>
                                    </p:animClr>
                                    <p:set>
                                      <p:cBhvr>
                                        <p:cTn id="98" dur="250" autoRev="1" fill="hold"/>
                                        <p:tgtEl>
                                          <p:spTgt spid="13324"/>
                                        </p:tgtEl>
                                        <p:attrNameLst>
                                          <p:attrName>fill.type</p:attrName>
                                        </p:attrNameLst>
                                      </p:cBhvr>
                                      <p:to>
                                        <p:strVal val="solid"/>
                                      </p:to>
                                    </p:set>
                                    <p:set>
                                      <p:cBhvr>
                                        <p:cTn id="99" dur="250" autoRev="1" fill="hold"/>
                                        <p:tgtEl>
                                          <p:spTgt spid="13324"/>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22" grpId="0" animBg="1"/>
      <p:bldP spid="13322" grpId="1" animBg="1"/>
      <p:bldP spid="13322" grpId="2" animBg="1"/>
      <p:bldP spid="13322" grpId="3" animBg="1"/>
      <p:bldP spid="13323" grpId="0" animBg="1"/>
      <p:bldP spid="13323" grpId="1" animBg="1"/>
      <p:bldP spid="13323" grpId="2" animBg="1"/>
      <p:bldP spid="13323" grpId="3" animBg="1"/>
      <p:bldP spid="13324" grpId="0" animBg="1"/>
      <p:bldP spid="13324" grpId="1" animBg="1"/>
      <p:bldP spid="13324" grpId="2" animBg="1"/>
      <p:bldP spid="13324" grpId="3" animBg="1"/>
      <p:bldP spid="13325" grpId="0" animBg="1"/>
      <p:bldP spid="13325" grpId="1" animBg="1"/>
      <p:bldP spid="13325" grpId="2" animBg="1"/>
      <p:bldP spid="13325" grpId="3"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a:xfrm>
            <a:off x="457200" y="704850"/>
            <a:ext cx="8229600" cy="636588"/>
          </a:xfrm>
        </p:spPr>
        <p:txBody>
          <a:bodyPr/>
          <a:lstStyle/>
          <a:p>
            <a:r>
              <a:rPr lang="ru-RU" sz="4600" smtClean="0">
                <a:latin typeface="Arial" charset="0"/>
              </a:rPr>
              <a:t>             </a:t>
            </a:r>
            <a:r>
              <a:rPr lang="ru-RU" sz="4600" smtClean="0"/>
              <a:t>Биосимметрия</a:t>
            </a:r>
          </a:p>
        </p:txBody>
      </p:sp>
      <p:sp>
        <p:nvSpPr>
          <p:cNvPr id="18435" name="Rectangle 3"/>
          <p:cNvSpPr>
            <a:spLocks noGrp="1" noChangeArrowheads="1"/>
          </p:cNvSpPr>
          <p:nvPr>
            <p:ph idx="1"/>
          </p:nvPr>
        </p:nvSpPr>
        <p:spPr>
          <a:xfrm>
            <a:off x="457200" y="1412875"/>
            <a:ext cx="8229600" cy="4911725"/>
          </a:xfrm>
        </p:spPr>
        <p:txBody>
          <a:bodyPr/>
          <a:lstStyle/>
          <a:p>
            <a:pPr>
              <a:lnSpc>
                <a:spcPct val="80000"/>
              </a:lnSpc>
            </a:pPr>
            <a:r>
              <a:rPr lang="ru-RU" sz="2000" b="1" smtClean="0"/>
              <a:t>Симметрия в биологии (</a:t>
            </a:r>
            <a:r>
              <a:rPr lang="ru-RU" sz="2000" b="1" smtClean="0">
                <a:latin typeface="Arial" charset="0"/>
              </a:rPr>
              <a:t> </a:t>
            </a:r>
            <a:r>
              <a:rPr lang="ru-RU" sz="2000" b="1" smtClean="0"/>
              <a:t>биосимметрия</a:t>
            </a:r>
            <a:r>
              <a:rPr lang="ru-RU" sz="2000" b="1" smtClean="0">
                <a:latin typeface="Arial" charset="0"/>
              </a:rPr>
              <a:t> </a:t>
            </a:r>
            <a:r>
              <a:rPr lang="ru-RU" sz="2000" b="1" smtClean="0"/>
              <a:t>).</a:t>
            </a:r>
            <a:r>
              <a:rPr lang="ru-RU" sz="2000" smtClean="0"/>
              <a:t> На явление симметрии в живой природе обратили внимание ещё в Древней Греции пифагорейцы в связи с развитием ими учения о гармонии. В 19 веке появились единичные работы, посвящённые симметрии растений, животных, биогенных молекул. В 20 веке биообъекты изучали с позиции  общей теории симметрии и учения о правизне и левизне. Эти работы привели к выделению в 1961 году особого правила в учении о симметрии – биосимметри</a:t>
            </a:r>
            <a:r>
              <a:rPr lang="ru-RU" sz="2000" smtClean="0">
                <a:latin typeface="Arial" charset="0"/>
              </a:rPr>
              <a:t>я</a:t>
            </a:r>
            <a:r>
              <a:rPr lang="ru-RU" sz="2000" smtClean="0"/>
              <a:t>.</a:t>
            </a:r>
          </a:p>
        </p:txBody>
      </p:sp>
      <p:pic>
        <p:nvPicPr>
          <p:cNvPr id="18437" name="Рисунок 2" descr="C:\Documents and Settings\Кристина\Local Settings\Temporary Internet Files\Content.Word\сканирование0001.jpg"/>
          <p:cNvPicPr>
            <a:picLocks noChangeAspect="1" noChangeArrowheads="1"/>
          </p:cNvPicPr>
          <p:nvPr/>
        </p:nvPicPr>
        <p:blipFill>
          <a:blip r:embed="rId3" cstate="email"/>
          <a:srcRect/>
          <a:stretch>
            <a:fillRect/>
          </a:stretch>
        </p:blipFill>
        <p:spPr bwMode="auto">
          <a:xfrm>
            <a:off x="1692275" y="3824288"/>
            <a:ext cx="2016125" cy="1989137"/>
          </a:xfrm>
          <a:prstGeom prst="rect">
            <a:avLst/>
          </a:prstGeom>
          <a:noFill/>
          <a:ln w="9525">
            <a:noFill/>
            <a:miter lim="800000"/>
            <a:headEnd/>
            <a:tailEnd/>
          </a:ln>
        </p:spPr>
      </p:pic>
      <p:pic>
        <p:nvPicPr>
          <p:cNvPr id="18438" name="Рисунок 5" descr="C:\Documents and Settings\Кристина\Local Settings\Temporary Internet Files\Content.Word\сканирование0001.jpg"/>
          <p:cNvPicPr>
            <a:picLocks noChangeAspect="1" noChangeArrowheads="1"/>
          </p:cNvPicPr>
          <p:nvPr/>
        </p:nvPicPr>
        <p:blipFill>
          <a:blip r:embed="rId4" cstate="email"/>
          <a:srcRect/>
          <a:stretch>
            <a:fillRect/>
          </a:stretch>
        </p:blipFill>
        <p:spPr bwMode="auto">
          <a:xfrm>
            <a:off x="5292725" y="3789363"/>
            <a:ext cx="2089150" cy="1889125"/>
          </a:xfrm>
          <a:prstGeom prst="rect">
            <a:avLst/>
          </a:prstGeom>
          <a:noFill/>
          <a:ln w="9525">
            <a:noFill/>
            <a:miter lim="800000"/>
            <a:headEnd/>
            <a:tailEnd/>
          </a:ln>
        </p:spPr>
      </p:pic>
    </p:spTree>
    <p:custDataLst>
      <p:tags r:id="rId1"/>
    </p:custDataLst>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9157" name="Picture 5" descr="Animals_Beasts__002082_3"/>
          <p:cNvPicPr>
            <a:picLocks noChangeAspect="1" noChangeArrowheads="1"/>
          </p:cNvPicPr>
          <p:nvPr>
            <p:ph idx="4294967295"/>
          </p:nvPr>
        </p:nvPicPr>
        <p:blipFill>
          <a:blip r:embed="rId2" cstate="email"/>
          <a:srcRect/>
          <a:stretch>
            <a:fillRect/>
          </a:stretch>
        </p:blipFill>
        <p:spPr>
          <a:xfrm>
            <a:off x="323850" y="1127125"/>
            <a:ext cx="3960813" cy="2982913"/>
          </a:xfrm>
        </p:spPr>
      </p:pic>
      <p:pic>
        <p:nvPicPr>
          <p:cNvPr id="49162" name="Picture 10" descr="Animals_Beasts__002119_3"/>
          <p:cNvPicPr>
            <a:picLocks noChangeAspect="1" noChangeArrowheads="1"/>
          </p:cNvPicPr>
          <p:nvPr/>
        </p:nvPicPr>
        <p:blipFill>
          <a:blip r:embed="rId3" cstate="email"/>
          <a:srcRect/>
          <a:stretch>
            <a:fillRect/>
          </a:stretch>
        </p:blipFill>
        <p:spPr bwMode="auto">
          <a:xfrm>
            <a:off x="5003800" y="1143000"/>
            <a:ext cx="3816350" cy="2874963"/>
          </a:xfrm>
          <a:prstGeom prst="rect">
            <a:avLst/>
          </a:prstGeom>
          <a:noFill/>
        </p:spPr>
      </p:pic>
      <p:pic>
        <p:nvPicPr>
          <p:cNvPr id="49163" name="Picture 11" descr="бабочка-1"/>
          <p:cNvPicPr>
            <a:picLocks noChangeAspect="1" noChangeArrowheads="1" noCrop="1"/>
          </p:cNvPicPr>
          <p:nvPr/>
        </p:nvPicPr>
        <p:blipFill>
          <a:blip r:embed="rId4" cstate="email"/>
          <a:srcRect/>
          <a:stretch>
            <a:fillRect/>
          </a:stretch>
        </p:blipFill>
        <p:spPr bwMode="auto">
          <a:xfrm>
            <a:off x="3708400" y="4581525"/>
            <a:ext cx="2016125" cy="1625600"/>
          </a:xfrm>
          <a:prstGeom prst="rect">
            <a:avLst/>
          </a:prstGeom>
          <a:noFill/>
        </p:spPr>
      </p:pic>
      <p:sp>
        <p:nvSpPr>
          <p:cNvPr id="49165" name="Line 13"/>
          <p:cNvSpPr>
            <a:spLocks noChangeShapeType="1"/>
          </p:cNvSpPr>
          <p:nvPr/>
        </p:nvSpPr>
        <p:spPr bwMode="auto">
          <a:xfrm>
            <a:off x="4716463" y="4581525"/>
            <a:ext cx="0" cy="1584325"/>
          </a:xfrm>
          <a:prstGeom prst="line">
            <a:avLst/>
          </a:prstGeom>
          <a:noFill/>
          <a:ln w="9525">
            <a:solidFill>
              <a:schemeClr val="tx1"/>
            </a:solidFill>
            <a:round/>
            <a:headEnd/>
            <a:tailEnd/>
          </a:ln>
          <a:effectLst/>
        </p:spPr>
        <p:txBody>
          <a:bodyPr/>
          <a:lstStyle/>
          <a:p>
            <a:endParaRPr lang="ru-RU"/>
          </a:p>
        </p:txBody>
      </p:sp>
      <p:sp>
        <p:nvSpPr>
          <p:cNvPr id="49168" name="Line 16"/>
          <p:cNvSpPr>
            <a:spLocks noChangeShapeType="1"/>
          </p:cNvSpPr>
          <p:nvPr/>
        </p:nvSpPr>
        <p:spPr bwMode="auto">
          <a:xfrm>
            <a:off x="2051050" y="1125538"/>
            <a:ext cx="504825" cy="3024187"/>
          </a:xfrm>
          <a:prstGeom prst="line">
            <a:avLst/>
          </a:prstGeom>
          <a:noFill/>
          <a:ln w="19050">
            <a:solidFill>
              <a:srgbClr val="FFFFFF"/>
            </a:solidFill>
            <a:round/>
            <a:headEnd/>
            <a:tailEnd/>
          </a:ln>
          <a:effectLst/>
        </p:spPr>
        <p:txBody>
          <a:bodyPr/>
          <a:lstStyle/>
          <a:p>
            <a:endParaRPr lang="ru-RU"/>
          </a:p>
        </p:txBody>
      </p:sp>
      <p:sp>
        <p:nvSpPr>
          <p:cNvPr id="49169" name="Line 17"/>
          <p:cNvSpPr>
            <a:spLocks noChangeShapeType="1"/>
          </p:cNvSpPr>
          <p:nvPr/>
        </p:nvSpPr>
        <p:spPr bwMode="auto">
          <a:xfrm flipH="1">
            <a:off x="6659563" y="1196975"/>
            <a:ext cx="433387" cy="2952750"/>
          </a:xfrm>
          <a:prstGeom prst="line">
            <a:avLst/>
          </a:prstGeom>
          <a:noFill/>
          <a:ln w="19050">
            <a:solidFill>
              <a:srgbClr val="FFFFFF"/>
            </a:solidFill>
            <a:round/>
            <a:headEnd/>
            <a:tailEnd/>
          </a:ln>
          <a:effectLst/>
        </p:spPr>
        <p:txBody>
          <a:bodyPr/>
          <a:lstStyle/>
          <a:p>
            <a:endParaRPr lang="ru-RU"/>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7" presetClass="entr" presetSubtype="4" fill="hold" nodeType="afterEffect">
                                  <p:stCondLst>
                                    <p:cond delay="0"/>
                                  </p:stCondLst>
                                  <p:childTnLst>
                                    <p:set>
                                      <p:cBhvr>
                                        <p:cTn id="6" dur="1" fill="hold">
                                          <p:stCondLst>
                                            <p:cond delay="0"/>
                                          </p:stCondLst>
                                        </p:cTn>
                                        <p:tgtEl>
                                          <p:spTgt spid="49163"/>
                                        </p:tgtEl>
                                        <p:attrNameLst>
                                          <p:attrName>style.visibility</p:attrName>
                                        </p:attrNameLst>
                                      </p:cBhvr>
                                      <p:to>
                                        <p:strVal val="visible"/>
                                      </p:to>
                                    </p:set>
                                    <p:anim calcmode="lin" valueType="num">
                                      <p:cBhvr additive="base">
                                        <p:cTn id="7" dur="2000" fill="hold"/>
                                        <p:tgtEl>
                                          <p:spTgt spid="49163"/>
                                        </p:tgtEl>
                                        <p:attrNameLst>
                                          <p:attrName>ppt_x</p:attrName>
                                        </p:attrNameLst>
                                      </p:cBhvr>
                                      <p:tavLst>
                                        <p:tav tm="0">
                                          <p:val>
                                            <p:strVal val="#ppt_x"/>
                                          </p:val>
                                        </p:tav>
                                        <p:tav tm="100000">
                                          <p:val>
                                            <p:strVal val="#ppt_x"/>
                                          </p:val>
                                        </p:tav>
                                      </p:tavLst>
                                    </p:anim>
                                    <p:anim calcmode="lin" valueType="num">
                                      <p:cBhvr additive="base">
                                        <p:cTn id="8" dur="2000" fill="hold"/>
                                        <p:tgtEl>
                                          <p:spTgt spid="4916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7" presetClass="entr" presetSubtype="4" fill="hold" grpId="0" nodeType="clickEffect">
                                  <p:stCondLst>
                                    <p:cond delay="0"/>
                                  </p:stCondLst>
                                  <p:childTnLst>
                                    <p:set>
                                      <p:cBhvr>
                                        <p:cTn id="12" dur="1" fill="hold">
                                          <p:stCondLst>
                                            <p:cond delay="0"/>
                                          </p:stCondLst>
                                        </p:cTn>
                                        <p:tgtEl>
                                          <p:spTgt spid="49165"/>
                                        </p:tgtEl>
                                        <p:attrNameLst>
                                          <p:attrName>style.visibility</p:attrName>
                                        </p:attrNameLst>
                                      </p:cBhvr>
                                      <p:to>
                                        <p:strVal val="visible"/>
                                      </p:to>
                                    </p:set>
                                    <p:anim calcmode="lin" valueType="num">
                                      <p:cBhvr additive="base">
                                        <p:cTn id="13" dur="1000" fill="hold"/>
                                        <p:tgtEl>
                                          <p:spTgt spid="49165"/>
                                        </p:tgtEl>
                                        <p:attrNameLst>
                                          <p:attrName>ppt_x</p:attrName>
                                        </p:attrNameLst>
                                      </p:cBhvr>
                                      <p:tavLst>
                                        <p:tav tm="0">
                                          <p:val>
                                            <p:strVal val="#ppt_x"/>
                                          </p:val>
                                        </p:tav>
                                        <p:tav tm="100000">
                                          <p:val>
                                            <p:strVal val="#ppt_x"/>
                                          </p:val>
                                        </p:tav>
                                      </p:tavLst>
                                    </p:anim>
                                    <p:anim calcmode="lin" valueType="num">
                                      <p:cBhvr additive="base">
                                        <p:cTn id="14" dur="1000" fill="hold"/>
                                        <p:tgtEl>
                                          <p:spTgt spid="4916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165"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9" name="Rectangle 7"/>
          <p:cNvSpPr>
            <a:spLocks noGrp="1"/>
          </p:cNvSpPr>
          <p:nvPr>
            <p:ph/>
          </p:nvPr>
        </p:nvSpPr>
        <p:spPr/>
        <p:txBody>
          <a:bodyPr/>
          <a:lstStyle/>
          <a:p>
            <a:endParaRPr lang="ru-RU" smtClean="0"/>
          </a:p>
        </p:txBody>
      </p:sp>
      <p:pic>
        <p:nvPicPr>
          <p:cNvPr id="64516" name="Picture 4" descr="Pict0139"/>
          <p:cNvPicPr>
            <a:picLocks noChangeAspect="1" noChangeArrowheads="1"/>
          </p:cNvPicPr>
          <p:nvPr/>
        </p:nvPicPr>
        <p:blipFill>
          <a:blip r:embed="rId2" cstate="email"/>
          <a:srcRect/>
          <a:stretch>
            <a:fillRect/>
          </a:stretch>
        </p:blipFill>
        <p:spPr bwMode="auto">
          <a:xfrm>
            <a:off x="2339975" y="836613"/>
            <a:ext cx="4608513" cy="5761037"/>
          </a:xfrm>
          <a:prstGeom prst="rect">
            <a:avLst/>
          </a:prstGeom>
          <a:noFill/>
          <a:ln w="76200">
            <a:solidFill>
              <a:srgbClr val="FF6600"/>
            </a:solidFill>
            <a:miter lim="800000"/>
            <a:headEnd/>
            <a:tailEnd/>
          </a:ln>
        </p:spPr>
      </p:pic>
      <p:sp>
        <p:nvSpPr>
          <p:cNvPr id="64517" name="Line 5"/>
          <p:cNvSpPr>
            <a:spLocks noChangeShapeType="1"/>
          </p:cNvSpPr>
          <p:nvPr/>
        </p:nvSpPr>
        <p:spPr bwMode="auto">
          <a:xfrm>
            <a:off x="4356100" y="765175"/>
            <a:ext cx="144463" cy="5688013"/>
          </a:xfrm>
          <a:prstGeom prst="line">
            <a:avLst/>
          </a:prstGeom>
          <a:noFill/>
          <a:ln w="9525">
            <a:solidFill>
              <a:schemeClr val="bg1"/>
            </a:solidFill>
            <a:round/>
            <a:headEnd/>
            <a:tailEnd/>
          </a:ln>
          <a:effectLst/>
        </p:spPr>
        <p:txBody>
          <a:bodyPr/>
          <a:lstStyle/>
          <a:p>
            <a:endParaRPr lang="ru-RU"/>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5" presetClass="entr" presetSubtype="0" fill="hold" nodeType="clickEffect">
                                  <p:stCondLst>
                                    <p:cond delay="0"/>
                                  </p:stCondLst>
                                  <p:childTnLst>
                                    <p:set>
                                      <p:cBhvr>
                                        <p:cTn id="6" dur="1" fill="hold">
                                          <p:stCondLst>
                                            <p:cond delay="0"/>
                                          </p:stCondLst>
                                        </p:cTn>
                                        <p:tgtEl>
                                          <p:spTgt spid="64516"/>
                                        </p:tgtEl>
                                        <p:attrNameLst>
                                          <p:attrName>style.visibility</p:attrName>
                                        </p:attrNameLst>
                                      </p:cBhvr>
                                      <p:to>
                                        <p:strVal val="visible"/>
                                      </p:to>
                                    </p:set>
                                    <p:animEffect transition="in" filter="fade">
                                      <p:cBhvr>
                                        <p:cTn id="7" dur="2000"/>
                                        <p:tgtEl>
                                          <p:spTgt spid="64516"/>
                                        </p:tgtEl>
                                      </p:cBhvr>
                                    </p:animEffect>
                                    <p:anim calcmode="lin" valueType="num">
                                      <p:cBhvr>
                                        <p:cTn id="8" dur="2000" fill="hold"/>
                                        <p:tgtEl>
                                          <p:spTgt spid="64516"/>
                                        </p:tgtEl>
                                        <p:attrNameLst>
                                          <p:attrName>style.rotation</p:attrName>
                                        </p:attrNameLst>
                                      </p:cBhvr>
                                      <p:tavLst>
                                        <p:tav tm="0">
                                          <p:val>
                                            <p:fltVal val="720"/>
                                          </p:val>
                                        </p:tav>
                                        <p:tav tm="100000">
                                          <p:val>
                                            <p:fltVal val="0"/>
                                          </p:val>
                                        </p:tav>
                                      </p:tavLst>
                                    </p:anim>
                                    <p:anim calcmode="lin" valueType="num">
                                      <p:cBhvr>
                                        <p:cTn id="9" dur="2000" fill="hold"/>
                                        <p:tgtEl>
                                          <p:spTgt spid="64516"/>
                                        </p:tgtEl>
                                        <p:attrNameLst>
                                          <p:attrName>ppt_h</p:attrName>
                                        </p:attrNameLst>
                                      </p:cBhvr>
                                      <p:tavLst>
                                        <p:tav tm="0">
                                          <p:val>
                                            <p:fltVal val="0"/>
                                          </p:val>
                                        </p:tav>
                                        <p:tav tm="100000">
                                          <p:val>
                                            <p:strVal val="#ppt_h"/>
                                          </p:val>
                                        </p:tav>
                                      </p:tavLst>
                                    </p:anim>
                                    <p:anim calcmode="lin" valueType="num">
                                      <p:cBhvr>
                                        <p:cTn id="10" dur="2000" fill="hold"/>
                                        <p:tgtEl>
                                          <p:spTgt spid="64516"/>
                                        </p:tgtEl>
                                        <p:attrNameLst>
                                          <p:attrName>ppt_w</p:attrName>
                                        </p:attrNameLst>
                                      </p:cBhvr>
                                      <p:tavLst>
                                        <p:tav tm="0">
                                          <p:val>
                                            <p:fltVal val="0"/>
                                          </p:val>
                                        </p:tav>
                                        <p:tav tm="100000">
                                          <p:val>
                                            <p:strVal val="#ppt_w"/>
                                          </p:val>
                                        </p:tav>
                                      </p:tavLst>
                                    </p:anim>
                                  </p:childTnLst>
                                </p:cTn>
                              </p:par>
                            </p:childTnLst>
                          </p:cTn>
                        </p:par>
                        <p:par>
                          <p:cTn id="11" fill="hold">
                            <p:stCondLst>
                              <p:cond delay="2000"/>
                            </p:stCondLst>
                            <p:childTnLst>
                              <p:par>
                                <p:cTn id="12" presetID="35" presetClass="entr" presetSubtype="0" fill="hold" grpId="0" nodeType="afterEffect">
                                  <p:stCondLst>
                                    <p:cond delay="0"/>
                                  </p:stCondLst>
                                  <p:childTnLst>
                                    <p:set>
                                      <p:cBhvr>
                                        <p:cTn id="13" dur="1" fill="hold">
                                          <p:stCondLst>
                                            <p:cond delay="0"/>
                                          </p:stCondLst>
                                        </p:cTn>
                                        <p:tgtEl>
                                          <p:spTgt spid="64517"/>
                                        </p:tgtEl>
                                        <p:attrNameLst>
                                          <p:attrName>style.visibility</p:attrName>
                                        </p:attrNameLst>
                                      </p:cBhvr>
                                      <p:to>
                                        <p:strVal val="visible"/>
                                      </p:to>
                                    </p:set>
                                    <p:animEffect transition="in" filter="fade">
                                      <p:cBhvr>
                                        <p:cTn id="14" dur="1000"/>
                                        <p:tgtEl>
                                          <p:spTgt spid="64517"/>
                                        </p:tgtEl>
                                      </p:cBhvr>
                                    </p:animEffect>
                                    <p:anim calcmode="lin" valueType="num">
                                      <p:cBhvr>
                                        <p:cTn id="15" dur="1000" fill="hold"/>
                                        <p:tgtEl>
                                          <p:spTgt spid="64517"/>
                                        </p:tgtEl>
                                        <p:attrNameLst>
                                          <p:attrName>style.rotation</p:attrName>
                                        </p:attrNameLst>
                                      </p:cBhvr>
                                      <p:tavLst>
                                        <p:tav tm="0">
                                          <p:val>
                                            <p:fltVal val="720"/>
                                          </p:val>
                                        </p:tav>
                                        <p:tav tm="100000">
                                          <p:val>
                                            <p:fltVal val="0"/>
                                          </p:val>
                                        </p:tav>
                                      </p:tavLst>
                                    </p:anim>
                                    <p:anim calcmode="lin" valueType="num">
                                      <p:cBhvr>
                                        <p:cTn id="16" dur="1000" fill="hold"/>
                                        <p:tgtEl>
                                          <p:spTgt spid="64517"/>
                                        </p:tgtEl>
                                        <p:attrNameLst>
                                          <p:attrName>ppt_h</p:attrName>
                                        </p:attrNameLst>
                                      </p:cBhvr>
                                      <p:tavLst>
                                        <p:tav tm="0">
                                          <p:val>
                                            <p:fltVal val="0"/>
                                          </p:val>
                                        </p:tav>
                                        <p:tav tm="100000">
                                          <p:val>
                                            <p:strVal val="#ppt_h"/>
                                          </p:val>
                                        </p:tav>
                                      </p:tavLst>
                                    </p:anim>
                                    <p:anim calcmode="lin" valueType="num">
                                      <p:cBhvr>
                                        <p:cTn id="17" dur="1000" fill="hold"/>
                                        <p:tgtEl>
                                          <p:spTgt spid="64517"/>
                                        </p:tgtEl>
                                        <p:attrNameLst>
                                          <p:attrName>ppt_w</p:attrName>
                                        </p:attrNameLst>
                                      </p:cBhvr>
                                      <p:tavLst>
                                        <p:tav tm="0">
                                          <p:val>
                                            <p:fltVal val="0"/>
                                          </p:val>
                                        </p:tav>
                                        <p:tav tm="100000">
                                          <p:val>
                                            <p:strVal val="#ppt_w"/>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517"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TIMING" val="|1.2"/>
</p:tagLst>
</file>

<file path=ppt/tags/tag2.xml><?xml version="1.0" encoding="utf-8"?>
<p:tagLst xmlns:a="http://schemas.openxmlformats.org/drawingml/2006/main" xmlns:r="http://schemas.openxmlformats.org/officeDocument/2006/relationships" xmlns:p="http://schemas.openxmlformats.org/presentationml/2006/main">
  <p:tag name="TIMING" val="|1.4"/>
</p:tagLst>
</file>

<file path=ppt/tags/tag3.xml><?xml version="1.0" encoding="utf-8"?>
<p:tagLst xmlns:a="http://schemas.openxmlformats.org/drawingml/2006/main" xmlns:r="http://schemas.openxmlformats.org/officeDocument/2006/relationships" xmlns:p="http://schemas.openxmlformats.org/presentationml/2006/main">
  <p:tag name="TIMING" val="|1.8|40.3"/>
</p:tagLst>
</file>

<file path=ppt/tags/tag4.xml><?xml version="1.0" encoding="utf-8"?>
<p:tagLst xmlns:a="http://schemas.openxmlformats.org/drawingml/2006/main" xmlns:r="http://schemas.openxmlformats.org/officeDocument/2006/relationships" xmlns:p="http://schemas.openxmlformats.org/presentationml/2006/main">
  <p:tag name="TIMING" val="|1.4|7.8|2.2"/>
</p:tagLst>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Поток">
  <a:themeElements>
    <a:clrScheme name="Поток">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Поток">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Поток">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Override1.xml><?xml version="1.0" encoding="utf-8"?>
<a:themeOverride xmlns:a="http://schemas.openxmlformats.org/drawingml/2006/main">
  <a:clrScheme name="Поток">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themeOverride>
</file>

<file path=docProps/app.xml><?xml version="1.0" encoding="utf-8"?>
<Properties xmlns="http://schemas.openxmlformats.org/officeDocument/2006/extended-properties" xmlns:vt="http://schemas.openxmlformats.org/officeDocument/2006/docPropsVTypes">
  <Template/>
  <TotalTime>605</TotalTime>
  <Words>518</Words>
  <Application>Microsoft Office PowerPoint</Application>
  <PresentationFormat>Экран (4:3)</PresentationFormat>
  <Paragraphs>29</Paragraphs>
  <Slides>22</Slides>
  <Notes>0</Notes>
  <HiddenSlides>0</HiddenSlides>
  <MMClips>0</MMClips>
  <ScaleCrop>false</ScaleCrop>
  <HeadingPairs>
    <vt:vector size="6" baseType="variant">
      <vt:variant>
        <vt:lpstr>Использованные шрифты</vt:lpstr>
      </vt:variant>
      <vt:variant>
        <vt:i4>6</vt:i4>
      </vt:variant>
      <vt:variant>
        <vt:lpstr>Тема</vt:lpstr>
      </vt:variant>
      <vt:variant>
        <vt:i4>1</vt:i4>
      </vt:variant>
      <vt:variant>
        <vt:lpstr>Заголовки слайдов</vt:lpstr>
      </vt:variant>
      <vt:variant>
        <vt:i4>22</vt:i4>
      </vt:variant>
    </vt:vector>
  </HeadingPairs>
  <TitlesOfParts>
    <vt:vector size="29" baseType="lpstr">
      <vt:lpstr>Arial</vt:lpstr>
      <vt:lpstr>Calibri</vt:lpstr>
      <vt:lpstr>Constantia</vt:lpstr>
      <vt:lpstr>Wingdings 2</vt:lpstr>
      <vt:lpstr>Bradley Hand ITC</vt:lpstr>
      <vt:lpstr>Blackletter686 BT</vt:lpstr>
      <vt:lpstr>Поток</vt:lpstr>
      <vt:lpstr>        </vt:lpstr>
      <vt:lpstr>Цель работы:</vt:lpstr>
      <vt:lpstr>Симметрия</vt:lpstr>
      <vt:lpstr>Виды симметрии:</vt:lpstr>
      <vt:lpstr>Слайд 5</vt:lpstr>
      <vt:lpstr>Слайд 6</vt:lpstr>
      <vt:lpstr>             Биосимметрия</vt:lpstr>
      <vt:lpstr>Слайд 8</vt:lpstr>
      <vt:lpstr>Слайд 9</vt:lpstr>
      <vt:lpstr>Слайд 10</vt:lpstr>
      <vt:lpstr>Слайд 11</vt:lpstr>
      <vt:lpstr>Слайд 12</vt:lpstr>
      <vt:lpstr>      Симметрия в архитектуре</vt:lpstr>
      <vt:lpstr>Слайд 14</vt:lpstr>
      <vt:lpstr>Слайд 15</vt:lpstr>
      <vt:lpstr>Слайд 16</vt:lpstr>
      <vt:lpstr>Слайд 17</vt:lpstr>
      <vt:lpstr>Слайд 18</vt:lpstr>
      <vt:lpstr>Слайд 19</vt:lpstr>
      <vt:lpstr>Слайд 20</vt:lpstr>
      <vt:lpstr>Слайд 21</vt:lpstr>
      <vt:lpstr>                           Вывод:</vt:lpstr>
    </vt:vector>
  </TitlesOfParts>
  <Company>школа</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по геометрии. Тема:”Симметрия”.</dc:title>
  <dc:creator>comp1</dc:creator>
  <cp:lastModifiedBy>www.PHILka.RU</cp:lastModifiedBy>
  <cp:revision>38</cp:revision>
  <dcterms:created xsi:type="dcterms:W3CDTF">2008-05-05T08:37:44Z</dcterms:created>
  <dcterms:modified xsi:type="dcterms:W3CDTF">2011-04-09T12:28:38Z</dcterms:modified>
</cp:coreProperties>
</file>