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0" r:id="rId2"/>
    <p:sldId id="263" r:id="rId3"/>
    <p:sldId id="262" r:id="rId4"/>
    <p:sldId id="268" r:id="rId5"/>
    <p:sldId id="256" r:id="rId6"/>
    <p:sldId id="264" r:id="rId7"/>
    <p:sldId id="265" r:id="rId8"/>
    <p:sldId id="271" r:id="rId9"/>
    <p:sldId id="272" r:id="rId10"/>
    <p:sldId id="258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006027"/>
    <a:srgbClr val="0000CC"/>
    <a:srgbClr val="0DFF6F"/>
    <a:srgbClr val="00AC46"/>
    <a:srgbClr val="007434"/>
    <a:srgbClr val="000C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52E16E7-A7AF-4C83-A415-31D82D0CDFF5}" type="datetimeFigureOut">
              <a:rPr lang="ru-RU"/>
              <a:pPr>
                <a:defRPr/>
              </a:pPr>
              <a:t>06.03.2011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C27A75A-3208-44F1-8536-873D0DB671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2192A0D-0135-43F6-917E-684B01A0000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F73E-FDBD-4791-8B48-E5C9BB376092}" type="datetimeFigureOut">
              <a:rPr lang="ru-RU"/>
              <a:pPr>
                <a:defRPr/>
              </a:pPr>
              <a:t>06.03.2011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707C4-6D69-4141-B746-BAE433A38A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C3F41-8D1D-4D44-A3A7-278176CBD91B}" type="datetimeFigureOut">
              <a:rPr lang="ru-RU"/>
              <a:pPr>
                <a:defRPr/>
              </a:pPr>
              <a:t>06.03.2011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6369D-692D-4381-85B0-E6E9594F7A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3C063-0661-4479-9C1F-FF543A568910}" type="datetimeFigureOut">
              <a:rPr lang="ru-RU"/>
              <a:pPr>
                <a:defRPr/>
              </a:pPr>
              <a:t>06.03.2011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F62E2-CC47-48DC-9FAF-5EF1DB2E74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90A2E-B45C-487C-9B13-672EB6BBF76C}" type="datetimeFigureOut">
              <a:rPr lang="ru-RU"/>
              <a:pPr>
                <a:defRPr/>
              </a:pPr>
              <a:t>06.03.2011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BD58A-2AC1-4ACB-A969-990CBDCE94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F3B99-821B-4245-B998-02BC73153B31}" type="datetimeFigureOut">
              <a:rPr lang="ru-RU"/>
              <a:pPr>
                <a:defRPr/>
              </a:pPr>
              <a:t>06.03.2011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6B723-A37D-4B89-ABB6-96B1E7FC3A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340CB-5F01-4D38-AB51-93D80DF8EA7D}" type="datetimeFigureOut">
              <a:rPr lang="ru-RU"/>
              <a:pPr>
                <a:defRPr/>
              </a:pPr>
              <a:t>06.03.2011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3AA30-2B6D-4155-BF21-2CAFC8291D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EADC5-3D9A-4E57-9637-14C74CCD523E}" type="datetimeFigureOut">
              <a:rPr lang="ru-RU"/>
              <a:pPr>
                <a:defRPr/>
              </a:pPr>
              <a:t>06.03.2011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270F7-CFC4-40F6-A22C-75547F1AB0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EC7D6-D282-4C4F-89D5-7D0BFA0CAFE0}" type="datetimeFigureOut">
              <a:rPr lang="ru-RU"/>
              <a:pPr>
                <a:defRPr/>
              </a:pPr>
              <a:t>06.03.2011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0AB3D-1A70-4EFC-8A62-5AB697B803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5404E-3DA8-43BC-B62B-9F40FB09C133}" type="datetimeFigureOut">
              <a:rPr lang="ru-RU"/>
              <a:pPr>
                <a:defRPr/>
              </a:pPr>
              <a:t>06.03.2011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E2237-0E58-4AB4-8474-8F437816BC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4F03D-8294-4E39-AF3E-C1934C631D86}" type="datetimeFigureOut">
              <a:rPr lang="ru-RU"/>
              <a:pPr>
                <a:defRPr/>
              </a:pPr>
              <a:t>06.03.2011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A75B6-CA24-48B6-BF9D-632244D196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AF15E-BF73-4464-8B8C-A94F23EACF67}" type="datetimeFigureOut">
              <a:rPr lang="ru-RU"/>
              <a:pPr>
                <a:defRPr/>
              </a:pPr>
              <a:t>06.03.2011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4BA47-7B1E-4C76-830D-FEC50BA695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BB4C3A-6E46-4DDE-BB57-CF839B58CD04}" type="datetimeFigureOut">
              <a:rPr lang="ru-RU"/>
              <a:pPr>
                <a:defRPr/>
              </a:pPr>
              <a:t>06.03.2011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2E8117-6395-44AC-8E37-87D3FD2AE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13" Type="http://schemas.openxmlformats.org/officeDocument/2006/relationships/image" Target="../media/image19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12" Type="http://schemas.openxmlformats.org/officeDocument/2006/relationships/image" Target="../media/image18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11" Type="http://schemas.openxmlformats.org/officeDocument/2006/relationships/image" Target="../media/image17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13" Type="http://schemas.openxmlformats.org/officeDocument/2006/relationships/image" Target="../media/image31.jpeg"/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12" Type="http://schemas.openxmlformats.org/officeDocument/2006/relationships/image" Target="../media/image30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jpeg"/><Relationship Id="rId11" Type="http://schemas.openxmlformats.org/officeDocument/2006/relationships/image" Target="../media/image29.jpeg"/><Relationship Id="rId5" Type="http://schemas.openxmlformats.org/officeDocument/2006/relationships/image" Target="../media/image23.jpeg"/><Relationship Id="rId10" Type="http://schemas.openxmlformats.org/officeDocument/2006/relationships/image" Target="../media/image28.jpeg"/><Relationship Id="rId4" Type="http://schemas.openxmlformats.org/officeDocument/2006/relationships/image" Target="../media/image22.jpeg"/><Relationship Id="rId9" Type="http://schemas.openxmlformats.org/officeDocument/2006/relationships/image" Target="../media/image27.jpeg"/><Relationship Id="rId1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99FF">
            <a:alpha val="7803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285729"/>
            <a:ext cx="7529538" cy="264320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Множественное число </a:t>
            </a:r>
            <a:br>
              <a:rPr lang="ru-RU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имён существительных</a:t>
            </a:r>
            <a:br>
              <a:rPr lang="ru-RU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25" y="5429250"/>
            <a:ext cx="6200775" cy="1214438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ru-RU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Пунанова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Л.П.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Презентация для использования на уроках английского языка во 2 классе по УМК «Планета Знаний»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14340" name="Picture 2" descr="C:\Documents and Settings\Admin\Мои документы\Мои рисунки\0_29efb_ff807fe7_XL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86063" y="2071688"/>
            <a:ext cx="41910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Заголовок 18"/>
          <p:cNvSpPr>
            <a:spLocks noGrp="1"/>
          </p:cNvSpPr>
          <p:nvPr>
            <p:ph type="ctrTitle"/>
          </p:nvPr>
        </p:nvSpPr>
        <p:spPr>
          <a:xfrm>
            <a:off x="928688" y="1357313"/>
            <a:ext cx="7529512" cy="22431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 potato</a:t>
            </a:r>
            <a:b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potato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 potato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  </a:t>
            </a:r>
            <a:b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potato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solidFill>
                  <a:srgbClr val="FF0000"/>
                </a:solidFill>
              </a:rPr>
              <a:t>     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potato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4000" b="1" dirty="0" smtClean="0">
                <a:solidFill>
                  <a:srgbClr val="006027"/>
                </a:solidFill>
                <a:latin typeface="Times New Roman" pitchFamily="18" charset="0"/>
                <a:cs typeface="Times New Roman" pitchFamily="18" charset="0"/>
              </a:rPr>
              <a:t>potato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more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4581" name="Picture 3" descr="C:\Documents and Settings\Admin\Мои документы\Мои рисунки\картошк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51188"/>
            <a:ext cx="3429000" cy="370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72156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Hometask</a:t>
            </a:r>
            <a:endParaRPr lang="ru-RU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488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Рабочая тетрадь</a:t>
            </a:r>
            <a:r>
              <a:rPr lang="ru-RU" sz="40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Страница 25</a:t>
            </a:r>
          </a:p>
          <a:p>
            <a:pPr>
              <a:buFont typeface="Arial" charset="0"/>
              <a:buNone/>
            </a:pPr>
            <a:r>
              <a:rPr lang="ru-RU" sz="40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Упражнения 1, 2, 3 </a:t>
            </a:r>
          </a:p>
        </p:txBody>
      </p:sp>
      <p:pic>
        <p:nvPicPr>
          <p:cNvPr id="4" name="Рисунок 4" descr="08399D~114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85813" y="4429125"/>
            <a:ext cx="127635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path" presetSubtype="0" repeatCount="4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0.05389 C 0.0033 0.03724 0.0059 0.02822 0.01424 0.02128 C 0.02743 0.02521 0.03004 0.03215 0.04202 0.03724 C 0.05087 0.05273 0.06129 0.05874 0.06997 0.07378 C 0.10104 0.07239 0.13195 0.07378 0.16302 0.06985 C 0.16441 0.06985 0.16493 0.06337 0.16615 0.06175 C 0.16875 0.05921 0.17136 0.05921 0.17379 0.05782 C 0.17847 0.06036 0.18316 0.06175 0.18785 0.06591 C 0.19323 0.07031 0.19722 0.0865 0.20174 0.09436 C 0.21476 0.0895 0.21181 0.0865 0.22205 0.07794 C 0.23316 0.05828 0.24323 0.04024 0.25608 0.02914 C 0.27899 0.03377 0.2724 0.02914 0.28559 0.05389 C 0.28646 0.05782 0.28698 0.06337 0.28854 0.06591 C 0.29149 0.07031 0.29792 0.07378 0.29792 0.07447 C 0.3125 0.07146 0.32709 0.07077 0.34132 0.06591 C 0.3474 0.06383 0.35018 0.04232 0.35538 0.0333 C 0.3599 0.02521 0.36476 0.02128 0.36927 0.01318 C 0.36927 0.01365 0.38993 0.00856 0.39393 0.02521 C 0.39774 0.03978 0.39774 0.06684 0.40347 0.08187 C 0.40469 0.08488 0.41389 0.08997 0.41441 0.09043 C 0.42205 0.08742 0.42986 0.0865 0.4375 0.08187 C 0.44323 0.0784 0.44497 0.05134 0.45 0.04117 C 0.4559 0.02868 0.46476 0.02429 0.4717 0.01712 C 0.48004 0.01874 0.48854 0.01665 0.4967 0.02128 C 0.49827 0.0222 0.49809 0.0303 0.49965 0.0333 C 0.50104 0.03562 0.50278 0.03516 0.50434 0.03724 C 0.50868 0.04325 0.51233 0.05435 0.51667 0.06175 C 0.52431 0.06036 0.53212 0.06129 0.54011 0.05782 C 0.54479 0.05574 0.55156 0.03215 0.55538 0.02521 C 0.55781 0.00509 0.56372 -0.01642 0.56945 -0.03191 C 0.57847 -0.02891 0.58316 -0.02659 0.59115 -0.01942 C 0.5941 -0.01156 0.59809 -0.00485 0.60052 0.00463 C 0.6033 0.01665 0.60434 0.02775 0.60834 0.03724 C 0.6092 0.04533 0.60868 0.05736 0.61129 0.06175 C 0.61441 0.0673 0.62066 0.07794 0.62066 0.0784 C 0.62691 0.07632 0.63334 0.0784 0.63924 0.07378 C 0.64167 0.07193 0.64288 0.05435 0.64393 0.04972 C 0.6467 0.03562 0.65209 0.02822 0.65625 0.01712 C 0.67413 0.02059 0.67639 0.02267 0.69045 0.03724 C 0.69514 0.07447 0.68629 0.01018 0.70295 0.07794 C 0.70382 0.08187 0.70452 0.08742 0.70608 0.09043 C 0.70816 0.09505 0.71702 0.10407 0.71997 0.10639 C 0.7375 0.09737 0.71962 0.10893 0.73247 0.09436 C 0.73524 0.09089 0.74149 0.0865 0.74149 0.08696 C 0.7467 0.07285 0.75469 0.05574 0.76181 0.04972 C 0.77292 0.01874 0.7559 0.06337 0.76945 0.03724 C 0.78386 0.00972 0.77153 0.0222 0.78195 0.01318 C 0.80226 0.01712 0.80747 0.01318 0.82066 0.04972 C 0.82136 0.05389 0.82101 0.05921 0.82205 0.06175 C 0.82518 0.0673 0.84097 0.08141 0.84566 0.08187 C 0.86563 0.08349 0.88577 0.08488 0.90608 0.0865 C 0.91441 0.09089 0.92222 0.09552 0.9309 0.09852 C 0.94306 0.10893 0.94132 0.10962 0.96354 0.09852 C 0.96563 0.09737 0.96649 0.0895 0.96823 0.0865 C 0.96945 0.08395 0.97118 0.08395 0.97274 0.08187 C 0.98455 0.06591 0.96945 0.08095 0.98351 0.06985 C 0.98646 0.0673 0.99306 0.06175 0.99306 0.06244 C 1.01441 0.06638 1.00538 0.06591 1.02084 0.06591 " pathEditMode="relative" rAng="0" ptsTypes="fffffffffffffffffffffffffffffffffffffffffffffffffffffffffA">
                                      <p:cBhvr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2" y="-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9882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Повторяем правила чтения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043863" cy="354330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Aa</a:t>
            </a:r>
          </a:p>
          <a:p>
            <a:pPr>
              <a:buFont typeface="Arial" charset="0"/>
              <a:buNone/>
            </a:pPr>
            <a:endParaRPr lang="ru-RU" sz="36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buFont typeface="Arial" charset="0"/>
              <a:buNone/>
            </a:pPr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ǽ                           ei</a:t>
            </a:r>
          </a:p>
          <a:p>
            <a:pPr>
              <a:buFont typeface="Arial" charset="0"/>
              <a:buNone/>
            </a:pPr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nn                         t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ke</a:t>
            </a:r>
            <a:endParaRPr lang="ru-RU" sz="3600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buFont typeface="Arial" charset="0"/>
              <a:buNone/>
            </a:pPr>
            <a:r>
              <a:rPr lang="ru-RU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P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                       a n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me</a:t>
            </a:r>
          </a:p>
          <a:p>
            <a:pPr>
              <a:buFont typeface="Arial" charset="0"/>
              <a:buNone/>
            </a:pP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a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                        a l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ke</a:t>
            </a:r>
          </a:p>
          <a:p>
            <a:pPr>
              <a:buFont typeface="Arial" charset="0"/>
              <a:buNone/>
            </a:pP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a h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endParaRPr lang="ru-RU" sz="3600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643438" y="2214563"/>
            <a:ext cx="1357312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0800000" flipV="1">
            <a:off x="3143250" y="2214563"/>
            <a:ext cx="1214438" cy="642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8705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Повторяем правила чтения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44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 e ]                        [ i: ]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4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h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                     a b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ee</a:t>
            </a: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a p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                      m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ee</a:t>
            </a: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B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                          s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t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                        </a:t>
            </a:r>
            <a:r>
              <a:rPr lang="ru-RU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 algn="ctr"/>
            <a:endParaRPr lang="ru-RU" sz="4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7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813" y="285750"/>
            <a:ext cx="7672387" cy="10001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Назовите буквы и звуки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1357313"/>
            <a:ext cx="8358188" cy="5500687"/>
          </a:xfrm>
        </p:spPr>
        <p:txBody>
          <a:bodyPr/>
          <a:lstStyle/>
          <a:p>
            <a:r>
              <a:rPr lang="en-US" sz="6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Ww, Ss, Aa, Ll, Bb, Ff, Hh, Ii, Kk, Pp, Oo, Nn, Tt, Mm, Ee.</a:t>
            </a:r>
          </a:p>
          <a:p>
            <a:r>
              <a:rPr lang="en-US" sz="4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[b], [p], [t], [d], [f], [h], [w], [s], [z], [ei], [e], [i:], [l], [ai], [i], [k], [æ], [əu], [m], [n], [o].</a:t>
            </a:r>
            <a:endParaRPr lang="ru-RU" sz="4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800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7607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500" y="428625"/>
            <a:ext cx="8201025" cy="1714500"/>
          </a:xfrm>
        </p:spPr>
        <p:txBody>
          <a:bodyPr/>
          <a:lstStyle/>
          <a:p>
            <a:r>
              <a:rPr lang="ru-RU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Назовите цифры</a:t>
            </a: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500" y="2071688"/>
            <a:ext cx="8286750" cy="2209800"/>
          </a:xfrm>
        </p:spPr>
        <p:txBody>
          <a:bodyPr rtlCol="0">
            <a:noAutofit/>
          </a:bodyPr>
          <a:lstStyle/>
          <a:p>
            <a:pPr marL="1371600" indent="-13716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9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en-US" sz="9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9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9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9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0" indent="-13716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9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9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9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10</a:t>
            </a:r>
            <a:endParaRPr lang="ru-RU" sz="9600" dirty="0"/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5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5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8392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Как сказать, что предметов много? Посмотри на картинки и прочитай слова</a:t>
            </a:r>
          </a:p>
        </p:txBody>
      </p:sp>
      <p:pic>
        <p:nvPicPr>
          <p:cNvPr id="20483" name="Picture 2" descr="C:\Documents and Settings\Admin\Мои документы\Мои рисунки\пчелка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715125" y="1571625"/>
            <a:ext cx="1403350" cy="1000125"/>
          </a:xfrm>
        </p:spPr>
      </p:pic>
      <p:pic>
        <p:nvPicPr>
          <p:cNvPr id="20484" name="Picture 3" descr="C:\Documents and Settings\Admin\Мои документы\Мои рисунки\i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00688" y="1571625"/>
            <a:ext cx="128587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4" descr="C:\Documents and Settings\Admin\Мои документы\Мои рисунки\еще.jpe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500" y="1500188"/>
            <a:ext cx="12192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Box 8"/>
          <p:cNvSpPr txBox="1">
            <a:spLocks noChangeArrowheads="1"/>
          </p:cNvSpPr>
          <p:nvPr/>
        </p:nvSpPr>
        <p:spPr bwMode="auto">
          <a:xfrm>
            <a:off x="714375" y="2500313"/>
            <a:ext cx="857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 bee</a:t>
            </a:r>
            <a:endParaRPr lang="ru-RU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7" name="TextBox 9"/>
          <p:cNvSpPr txBox="1">
            <a:spLocks noChangeArrowheads="1"/>
          </p:cNvSpPr>
          <p:nvPr/>
        </p:nvSpPr>
        <p:spPr bwMode="auto">
          <a:xfrm>
            <a:off x="5715000" y="2500313"/>
            <a:ext cx="1785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bees</a:t>
            </a:r>
            <a:endParaRPr lang="ru-RU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8" name="Picture 6" descr="C:\Documents and Settings\Admin\Мои документы\Мои рисунки\горшок2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3" y="3143250"/>
            <a:ext cx="1357312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6" descr="C:\Documents and Settings\Admin\Мои документы\Мои рисунки\горшок2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50" y="3214688"/>
            <a:ext cx="1357313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6" descr="C:\Documents and Settings\Admin\Мои документы\Мои рисунки\горшок2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05663" y="3182938"/>
            <a:ext cx="1357312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6" descr="C:\Documents and Settings\Admin\Мои документы\Мои рисунки\горшок2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5" y="3214688"/>
            <a:ext cx="1357313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2" name="TextBox 16"/>
          <p:cNvSpPr txBox="1">
            <a:spLocks noChangeArrowheads="1"/>
          </p:cNvSpPr>
          <p:nvPr/>
        </p:nvSpPr>
        <p:spPr bwMode="auto">
          <a:xfrm>
            <a:off x="714375" y="4143375"/>
            <a:ext cx="857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pot</a:t>
            </a:r>
            <a:endParaRPr lang="ru-RU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3" name="TextBox 17"/>
          <p:cNvSpPr txBox="1">
            <a:spLocks noChangeArrowheads="1"/>
          </p:cNvSpPr>
          <p:nvPr/>
        </p:nvSpPr>
        <p:spPr bwMode="auto">
          <a:xfrm>
            <a:off x="5500688" y="4000500"/>
            <a:ext cx="2214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pots</a:t>
            </a:r>
            <a:endParaRPr lang="ru-RU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94" name="Picture 9" descr="C:\Documents and Settings\Admin\Мои документы\Мои рисунки\кайт2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38" y="4714875"/>
            <a:ext cx="11938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5" name="Picture 10" descr="C:\Documents and Settings\Admin\Мои документы\Мои рисунки\кайт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00625" y="4714875"/>
            <a:ext cx="1071563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6" name="Picture 10" descr="C:\Documents and Settings\Admin\Мои документы\Мои рисунки\кайт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58063" y="4786313"/>
            <a:ext cx="1000125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7" name="Picture 9" descr="C:\Documents and Settings\Admin\Мои документы\Мои рисунки\кайт2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00750" y="4714875"/>
            <a:ext cx="1349375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8" name="TextBox 23"/>
          <p:cNvSpPr txBox="1">
            <a:spLocks noChangeArrowheads="1"/>
          </p:cNvSpPr>
          <p:nvPr/>
        </p:nvSpPr>
        <p:spPr bwMode="auto">
          <a:xfrm>
            <a:off x="642938" y="5857875"/>
            <a:ext cx="14112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a kite</a:t>
            </a:r>
            <a:endParaRPr lang="ru-RU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9" name="TextBox 24"/>
          <p:cNvSpPr txBox="1">
            <a:spLocks noChangeArrowheads="1"/>
          </p:cNvSpPr>
          <p:nvPr/>
        </p:nvSpPr>
        <p:spPr bwMode="auto">
          <a:xfrm>
            <a:off x="5929313" y="5857875"/>
            <a:ext cx="1643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kites</a:t>
            </a:r>
            <a:endParaRPr lang="ru-RU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8196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Окончание –</a:t>
            </a:r>
            <a:r>
              <a:rPr lang="en-US" sz="4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4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4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читается:</a:t>
            </a:r>
            <a:endParaRPr lang="ru-RU" sz="4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75"/>
            <a:ext cx="8686800" cy="484028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[s]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читается после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глухих согласных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pots, kites, cats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[z]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читается после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звонких согласных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                   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гласных         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hens, pins, bees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]  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читается после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шипящих и  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свистящих звуков  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noses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000125" y="2357438"/>
            <a:ext cx="2000250" cy="714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928688" y="3357563"/>
            <a:ext cx="2071687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928688" y="3714750"/>
            <a:ext cx="200025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TextBox 15"/>
          <p:cNvSpPr txBox="1">
            <a:spLocks noChangeArrowheads="1"/>
          </p:cNvSpPr>
          <p:nvPr/>
        </p:nvSpPr>
        <p:spPr bwMode="auto">
          <a:xfrm>
            <a:off x="0" y="2928938"/>
            <a:ext cx="928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(е)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8901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63" y="285750"/>
            <a:ext cx="7386637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Используя множественное число, скажите что вы видите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25" y="1643063"/>
            <a:ext cx="7572375" cy="49291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22532" name="Picture 2" descr="C:\Documents and Settings\Admin\Мои документы\Мои рисунки\велик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5" y="1571625"/>
            <a:ext cx="12858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3" descr="C:\Documents and Settings\Admin\Мои документы\Мои рисунки\велик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14563" y="1571625"/>
            <a:ext cx="12287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5" descr="C:\Documents and Settings\Admin\Мои документы\Мои рисунки\нос2.jpe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000125" y="2571750"/>
            <a:ext cx="695325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5" descr="C:\Documents and Settings\Admin\Мои документы\Мои рисунки\нос2.jpe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643063" y="2571750"/>
            <a:ext cx="695325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5" descr="C:\Documents and Settings\Admin\Мои документы\Мои рисунки\нос2.jpe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286000" y="2571750"/>
            <a:ext cx="695325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7" name="Picture 7" descr="C:\Documents and Settings\Admin\Мои документы\Мои рисунки\кость5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25" y="3571875"/>
            <a:ext cx="10414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8" name="Picture 7" descr="C:\Documents and Settings\Admin\Мои документы\Мои рисунки\кость5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00250" y="3571875"/>
            <a:ext cx="10414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9" name="Picture 7" descr="C:\Documents and Settings\Admin\Мои документы\Мои рисунки\кость5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28938" y="3571875"/>
            <a:ext cx="10414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0" name="Picture 7" descr="C:\Documents and Settings\Admin\Мои документы\Мои рисунки\кость5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5" y="3571875"/>
            <a:ext cx="10414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1" name="Picture 8" descr="C:\Documents and Settings\Admin\Мои документы\Мои рисунки\змея.jpe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000125" y="4500563"/>
            <a:ext cx="10477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2" name="Picture 9" descr="C:\Documents and Settings\Admin\Мои документы\Мои рисунки\змея-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00250" y="4500563"/>
            <a:ext cx="1071563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3" name="Picture 10" descr="C:\Documents and Settings\Admin\Мои документы\Мои рисунки\змея3.jpe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071813" y="4500563"/>
            <a:ext cx="714375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4" name="Picture 8" descr="C:\Documents and Settings\Admin\Мои документы\Мои рисунки\змея.jpe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714750" y="4500563"/>
            <a:ext cx="10477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5" name="Picture 9" descr="C:\Documents and Settings\Admin\Мои документы\Мои рисунки\змея-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14875" y="4500563"/>
            <a:ext cx="1071563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6" name="Picture 2" descr="C:\Documents and Settings\Admin\Мои документы\Мои рисунки\ручка2.jpe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000125" y="5572125"/>
            <a:ext cx="1066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7" name="Picture 3" descr="C:\Documents and Settings\Admin\Мои документы\Мои рисунки\ручка4.jpe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000250" y="5572125"/>
            <a:ext cx="1066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8" name="Picture 4" descr="C:\Documents and Settings\Admin\Мои документы\Мои рисунки\ручка5.jpe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928938" y="5572125"/>
            <a:ext cx="1066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9" name="Picture 5" descr="C:\Documents and Settings\Admin\Мои документы\Мои рисунки\ручка7.jpe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857625" y="5572125"/>
            <a:ext cx="1066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0" name="Picture 6" descr="C:\Documents and Settings\Admin\Мои документы\Мои рисунки\ручка.jpe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714875" y="5572125"/>
            <a:ext cx="1066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1" name="Picture 4" descr="C:\Documents and Settings\Admin\Мои документы\Мои рисунки\ручка5.jpe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643563" y="5572125"/>
            <a:ext cx="1066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2" name="Picture 6" descr="C:\Documents and Settings\Admin\Мои документы\Мои рисунки\ручка.jpe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643688" y="5572125"/>
            <a:ext cx="1066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99FF">
            <a:alpha val="4862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0"/>
            <a:ext cx="7600950" cy="10001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Сосчитайте предметы и животных</a:t>
            </a:r>
            <a:endParaRPr lang="ru-RU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3" y="1071563"/>
            <a:ext cx="8286750" cy="48577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23556" name="Picture 3" descr="C:\Documents and Settings\Admin\Мои документы\Мои рисунки\дог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28938" y="1285875"/>
            <a:ext cx="8096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3" descr="C:\Documents and Settings\Admin\Мои документы\Мои рисунки\дог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0563" y="1285875"/>
            <a:ext cx="8096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3" descr="C:\Documents and Settings\Admin\Мои документы\Мои рисунки\дог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313" y="1285875"/>
            <a:ext cx="8096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4" descr="C:\Documents and Settings\Admin\Мои документы\Мои рисунки\сат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2286000"/>
            <a:ext cx="8286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5" descr="C:\Documents and Settings\Admin\Мои документы\Мои рисунки\сат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2286000"/>
            <a:ext cx="8286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6" descr="C:\Documents and Settings\Admin\Мои документы\Мои рисунки\сат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25" y="2286000"/>
            <a:ext cx="8286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7" descr="C:\Documents and Settings\Admin\Мои документы\Мои рисунки\сат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38" y="2286000"/>
            <a:ext cx="8286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3" name="Picture 8" descr="C:\Documents and Settings\Admin\Мои документы\Мои рисунки\сат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0" y="2286000"/>
            <a:ext cx="8286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4" name="Picture 9" descr="C:\Documents and Settings\Admin\Мои документы\Мои рисунки\сат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2286000"/>
            <a:ext cx="8286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5" name="Picture 10" descr="C:\Documents and Settings\Admin\Мои документы\Мои рисунки\сат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75" y="2286000"/>
            <a:ext cx="8286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6" name="Picture 11" descr="C:\Documents and Settings\Admin\Мои документы\Мои рисунки\кура.jpe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500" y="3143250"/>
            <a:ext cx="1000125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7" name="Picture 12" descr="C:\Documents and Settings\Admin\Мои документы\Мои рисунки\кура.jpe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571625" y="3143250"/>
            <a:ext cx="10953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8" name="Picture 11" descr="C:\Documents and Settings\Admin\Мои документы\Мои рисунки\кура.jpe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43188" y="3143250"/>
            <a:ext cx="1000125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9" name="Picture 11" descr="C:\Documents and Settings\Admin\Мои документы\Мои рисунки\кура.jpe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43313" y="3143250"/>
            <a:ext cx="1000125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0" name="Picture 2" descr="C:\Documents and Settings\Admin\Мои документы\Мои рисунки\лампа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" y="4071938"/>
            <a:ext cx="1214438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1" name="Picture 3" descr="C:\Documents and Settings\Admin\Мои документы\Мои рисунки\лампа2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785938" y="4143375"/>
            <a:ext cx="7239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2" name="Picture 2" descr="C:\Documents and Settings\Admin\Мои документы\Мои рисунки\лампа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00313" y="4071938"/>
            <a:ext cx="1214437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3" name="Picture 2" descr="C:\Documents and Settings\Admin\Мои документы\Мои рисунки\лампа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14750" y="4071938"/>
            <a:ext cx="1214438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4" name="Picture 4" descr="C:\Documents and Settings\Admin\Мои документы\Мои рисунки\лампа3.jpe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714875" y="4071938"/>
            <a:ext cx="79057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5" name="Picture 2" descr="C:\Documents and Settings\Admin\Мои документы\Мои рисунки\лампа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0688" y="4071938"/>
            <a:ext cx="1071562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6" name="Picture 8" descr="C:\Documents and Settings\Admin\Мои документы\Мои рисунки\часы.jpe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286375" y="5000625"/>
            <a:ext cx="100012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7" name="Picture 8" descr="C:\Documents and Settings\Admin\Мои документы\Мои рисунки\часы.jpe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7072313" y="5000625"/>
            <a:ext cx="10572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8" name="Picture 9" descr="C:\Documents and Settings\Admin\Мои документы\Мои рисунки\часы8.jpe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286500" y="5000625"/>
            <a:ext cx="8286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9" name="Picture 10" descr="C:\Documents and Settings\Admin\Мои документы\Мои рисунки\часы8.jpe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072438" y="5000625"/>
            <a:ext cx="8286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0" name="Picture 9" descr="C:\Documents and Settings\Admin\Мои документы\Мои рисунки\часы8.jpe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500563" y="5000625"/>
            <a:ext cx="8286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1" name="Picture 8" descr="C:\Documents and Settings\Admin\Мои документы\Мои рисунки\часы.jpe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500438" y="5072063"/>
            <a:ext cx="10572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2" name="Picture 9" descr="C:\Documents and Settings\Admin\Мои документы\Мои рисунки\часы8.jpe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714625" y="5072063"/>
            <a:ext cx="8286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3" name="Picture 8" descr="C:\Documents and Settings\Admin\Мои документы\Мои рисунки\часы.jpe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1714500" y="5072063"/>
            <a:ext cx="10572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4" name="Picture 9" descr="C:\Documents and Settings\Admin\Мои документы\Мои рисунки\часы8.jpe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928688" y="5072063"/>
            <a:ext cx="8286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5" name="Picture 8" descr="C:\Documents and Settings\Admin\Мои документы\Мои рисунки\часы.jpe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5072063"/>
            <a:ext cx="10001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6" name="Picture 11" descr="C:\Documents and Settings\Admin\Мои документы\Мои рисунки\кура.jpe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43438" y="3143250"/>
            <a:ext cx="1000125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7" name="Picture 11" descr="C:\Documents and Settings\Admin\Мои документы\Мои рисунки\кура.jpe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643563" y="3143250"/>
            <a:ext cx="1000125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8" name="Picture 11" descr="C:\Documents and Settings\Admin\Мои документы\Мои рисунки\кура.jpe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643688" y="3143250"/>
            <a:ext cx="1000125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9" name="Picture 11" descr="C:\Documents and Settings\Admin\Мои документы\Мои рисунки\кура.jpe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643813" y="3143250"/>
            <a:ext cx="1000125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90" name="Picture 11" descr="C:\Documents and Settings\Admin\Мои документы\Мои рисунки\дог4.jpeg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5286375" y="1285875"/>
            <a:ext cx="7715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91" name="Picture 11" descr="C:\Documents and Settings\Admin\Мои документы\Мои рисунки\дог4.jpeg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3714750" y="1285875"/>
            <a:ext cx="7715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92" name="Picture 11" descr="C:\Documents and Settings\Admin\Мои документы\Мои рисунки\дог4.jpeg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6786563" y="1285875"/>
            <a:ext cx="7715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93" name="Picture 11" descr="C:\Documents and Settings\Admin\Мои документы\Мои рисунки\дог4.jpeg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2143125" y="1285875"/>
            <a:ext cx="7715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94" name="Picture 11" descr="C:\Documents and Settings\Admin\Мои документы\Мои рисунки\дог4.jpeg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571500" y="1285875"/>
            <a:ext cx="7715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95" name="Picture 3" descr="C:\Documents and Settings\Admin\Мои документы\Мои рисунки\дог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00750" y="1285875"/>
            <a:ext cx="8096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96" name="Picture 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42938" y="5857875"/>
            <a:ext cx="10477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97" name="Picture 3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643063" y="5857875"/>
            <a:ext cx="10477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98" name="Picture 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643188" y="5857875"/>
            <a:ext cx="10477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99" name="Picture 5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875" y="5857875"/>
            <a:ext cx="10477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00" name="Picture 6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572000" y="5786438"/>
            <a:ext cx="1139825" cy="88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296</Words>
  <Application>Microsoft Office PowerPoint</Application>
  <PresentationFormat>Экран (4:3)</PresentationFormat>
  <Paragraphs>52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Множественное число  имён существительных </vt:lpstr>
      <vt:lpstr>Повторяем правила чтения</vt:lpstr>
      <vt:lpstr>Повторяем правила чтения</vt:lpstr>
      <vt:lpstr>Назовите буквы и звуки </vt:lpstr>
      <vt:lpstr>Назовите цифры </vt:lpstr>
      <vt:lpstr>Как сказать, что предметов много? Посмотри на картинки и прочитай слова</vt:lpstr>
      <vt:lpstr>Окончание –(e)s читается:</vt:lpstr>
      <vt:lpstr>Используя множественное число, скажите что вы видите</vt:lpstr>
      <vt:lpstr>Сосчитайте предметы и животных</vt:lpstr>
      <vt:lpstr>1 potato 2 potatoes 3 potatoes 4   5 potatoes  </vt:lpstr>
      <vt:lpstr>Hometask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Tata</cp:lastModifiedBy>
  <cp:revision>40</cp:revision>
  <dcterms:created xsi:type="dcterms:W3CDTF">2010-11-07T21:49:32Z</dcterms:created>
  <dcterms:modified xsi:type="dcterms:W3CDTF">2011-03-06T17:34:27Z</dcterms:modified>
</cp:coreProperties>
</file>