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64" r:id="rId7"/>
    <p:sldId id="267" r:id="rId8"/>
    <p:sldId id="262" r:id="rId9"/>
    <p:sldId id="261" r:id="rId10"/>
    <p:sldId id="265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424936" cy="175805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Круглый стол с родителями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«Как научить ребенка справляться со своими эмоциями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852936"/>
            <a:ext cx="8352928" cy="3429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Подведем итоги: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подавляйте эмоции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– ребенок имеет право на злость, страх, грусть.</a:t>
            </a:r>
          </a:p>
          <a:p>
            <a:pPr lvl="0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игнорируйте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– даже если причина кажется пустяковой, для ребенка она важна.</a:t>
            </a:r>
          </a:p>
          <a:p>
            <a:pPr lvl="0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Будьте рядом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– иногда достаточно просто обнять и помолчать.</a:t>
            </a:r>
          </a:p>
          <a:p>
            <a:pPr lvl="0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Чем чаще вы практикуете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контейнирование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тем лучше ребенок научится понимать и регулировать свои эмоции.</a:t>
            </a:r>
          </a:p>
          <a:p>
            <a:pPr lvl="0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Научиться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контейнировать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эмоции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— это процесс, и вам не нужно делать это идеально.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781128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Эмоции — очень  тонкий механизм. Но если знать основные принципы, научить ребенка совладать с ними несложно. Следуйте советам выше и вы поможете ребенку социализироваться, обрести самоконтроль и заложить хороший фундамент для успешного будущего.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21508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005064"/>
            <a:ext cx="4407594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ПОШАГОВАЯ  ИНСТРУКЦИЯ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 РОДИТЕЛЕЙ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8686800" cy="55172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0099"/>
                </a:solidFill>
              </a:rPr>
              <a:t>Термин «</a:t>
            </a:r>
            <a:r>
              <a:rPr lang="ru-RU" dirty="0" err="1" smtClean="0">
                <a:solidFill>
                  <a:srgbClr val="000099"/>
                </a:solidFill>
              </a:rPr>
              <a:t>контейнирование</a:t>
            </a:r>
            <a:r>
              <a:rPr lang="ru-RU" dirty="0" smtClean="0">
                <a:solidFill>
                  <a:srgbClr val="000099"/>
                </a:solidFill>
              </a:rPr>
              <a:t>» происходит от английского </a:t>
            </a:r>
            <a:r>
              <a:rPr lang="ru-RU" i="1" dirty="0" err="1" smtClean="0">
                <a:solidFill>
                  <a:srgbClr val="000099"/>
                </a:solidFill>
              </a:rPr>
              <a:t>contain</a:t>
            </a:r>
            <a:r>
              <a:rPr lang="ru-RU" dirty="0" smtClean="0">
                <a:solidFill>
                  <a:srgbClr val="000099"/>
                </a:solidFill>
              </a:rPr>
              <a:t> - «содержать». И означает он чёткую родительскую позицию, когда родитель принимает на себя и нейтрализует любые детские эмоции, никак их не «перевоспитывая».</a:t>
            </a:r>
          </a:p>
          <a:p>
            <a:pPr>
              <a:buNone/>
            </a:pPr>
            <a:endParaRPr lang="ru-RU" dirty="0" smtClean="0">
              <a:solidFill>
                <a:srgbClr val="000099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Итак, «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контейнирование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- это целая стратегия поведения мудрого родителя.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4339" name="Picture 3" descr="C:\Users\Anna\Desktop\scale_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545632"/>
            <a:ext cx="2088232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Первый шаг, который нужно 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сделать взрослым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Тут как в самолете — «сначала маску на себя, потом на ребенка». Чтобы научить детей справляться с эмоциями, нужно самому уметь это делать.</a:t>
            </a:r>
            <a:b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Запомните — плохих эмоций нет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8758808" cy="47853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</a:t>
            </a:r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Негативные эмоции — это нормально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 запрещайте ребенку испытывать чувства. </a:t>
            </a:r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«Не злись!», «Не бойся!» </a:t>
            </a: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— слова, которые родителям стоит обходить при общении с ребенком, так как они могут привести к тому, что ребенок будет скрывать свои чувства или винить себя за них.  </a:t>
            </a:r>
          </a:p>
          <a:p>
            <a:pPr>
              <a:buNone/>
            </a:pP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Вместо этого объясните ребенку, что </a:t>
            </a:r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негативные эмоции — тоже часть нашей жизни.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Что сказать: </a:t>
            </a: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«Я тоже злилась в таких случаях, когда была маленькой», «Я понимаю тебя. Мне бы тоже было неприятно, будь я на твоем месте</a:t>
            </a:r>
            <a:r>
              <a:rPr lang="ru-RU" dirty="0" smtClean="0">
                <a:solidFill>
                  <a:srgbClr val="000099"/>
                </a:solidFill>
              </a:rPr>
              <a:t>».</a:t>
            </a:r>
            <a:endParaRPr lang="ru-RU" dirty="0">
              <a:solidFill>
                <a:srgbClr val="000099"/>
              </a:solidFill>
            </a:endParaRPr>
          </a:p>
        </p:txBody>
      </p:sp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085184"/>
            <a:ext cx="1712190" cy="1540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жалейте время на общение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507288" cy="525658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Время, проведенное вместе – бесценно. 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Вы многое узнаете о своем ребенке, сможете лучше понять, что он чувствует, какие эмоции испытывает и почему, а главное — сможете вовремя проговорить проблемы. Благодаря таким беседам ребенок научится понимать свои эмоции и справляться с ними, даже когда вас не будет рядом.</a:t>
            </a:r>
          </a:p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Просто быть рядом и поддерживать – это первый шаг к пониманию.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сказать: 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«Ты можешь всегда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прийти ко мне и поговорить»</a:t>
            </a:r>
          </a:p>
          <a:p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19457" name="Picture 1" descr="C:\Users\Anna\Desktop\3041008170642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293096"/>
            <a:ext cx="1586010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Научите реагировать правильно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8686800" cy="55446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Расскажите ребенку, что  эмоции, такие как злость и обида, и как можно их  контролировать.  </a:t>
            </a:r>
          </a:p>
          <a:p>
            <a:pPr>
              <a:buNone/>
            </a:pP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Например, справиться с грустью поможет баночка радости. Вместе с малышом выберите (или сделайте вместе) красивую баночку и положите в неё 10 записок с заданиями, которые непременно помогут поднять настроение.  Когда ребёнок будет расстроен, показывайте ему заветную баночку!</a:t>
            </a:r>
          </a:p>
          <a:p>
            <a:pPr>
              <a:buNone/>
            </a:pP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Расскажите про такие техники, как глубокий вдох и счет до 10</a:t>
            </a:r>
          </a:p>
          <a:p>
            <a:pPr>
              <a:buNone/>
            </a:pP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Предложите воспользоваться </a:t>
            </a:r>
            <a:r>
              <a:rPr lang="ru-RU" sz="4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3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чудо-вещами</a:t>
            </a:r>
            <a:r>
              <a:rPr lang="ru-RU" sz="4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для «выплёскивания» отрицательных эмоций:</a:t>
            </a:r>
          </a:p>
          <a:p>
            <a:pPr lvl="0">
              <a:buNone/>
            </a:pP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Волшебная коробка </a:t>
            </a: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(в нее можно покричать)</a:t>
            </a:r>
          </a:p>
          <a:p>
            <a:pPr lvl="0">
              <a:buNone/>
            </a:pPr>
            <a:r>
              <a:rPr lang="ru-RU" sz="43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Листы бумаги (их можно мять, рвать, с силой бросать в мишень на стене)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869160"/>
            <a:ext cx="3822948" cy="16462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Упражнение  Коробка Радости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4578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556792"/>
            <a:ext cx="4320480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Устанавливайте границы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Разработайте четкие правила. Ребенок должен знать, что существуют способы выражения гнева, которые приемлемы, и те, которые не допускаются. Вместе подберите альтернативные варианты.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Что сказать: </a:t>
            </a: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«Запомни, что нельзя бить других людей или кричать на них. Это неправильно».</a:t>
            </a:r>
          </a:p>
          <a:p>
            <a:pPr>
              <a:buNone/>
            </a:pP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«Я вижу, что ты сердишься! Разорви листок бумаги и тебе сразу станет легче».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365104"/>
            <a:ext cx="3816424" cy="21467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5" y="0"/>
            <a:ext cx="9132905" cy="6840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Любовь и понимание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89248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 забывайте, что ваша любовь и поддержка играют большую роль. Ребенок должен чувствовать, что вы всегда рядом, готовы помочь и принять его, даже когда он злится.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Что сказать: </a:t>
            </a: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«Я всегда тебя люблю, даже когда у тебя бывают трудные моменты — помни, что я всегда рядом».  «Ты всегда можешь на меня положиться, и я всегда здесь, чтобы поддержать тебя».</a:t>
            </a:r>
          </a:p>
          <a:p>
            <a:pPr>
              <a:buNone/>
            </a:pPr>
            <a:endParaRPr lang="ru-RU" sz="2800" dirty="0"/>
          </a:p>
        </p:txBody>
      </p:sp>
      <p:pic>
        <p:nvPicPr>
          <p:cNvPr id="18434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7113" y="4077072"/>
            <a:ext cx="2075327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447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Круглый стол с родителями «Как научить ребенка справляться со своими эмоциями»</vt:lpstr>
      <vt:lpstr>ПОШАГОВАЯ  ИНСТРУКЦИЯ ДЛЯ  РОДИТЕЛЕЙ</vt:lpstr>
      <vt:lpstr>Первый шаг, который нужно  сделать взрослым </vt:lpstr>
      <vt:lpstr> Запомните — плохих эмоций нет </vt:lpstr>
      <vt:lpstr>Не жалейте время на общение </vt:lpstr>
      <vt:lpstr>Научите реагировать правильно </vt:lpstr>
      <vt:lpstr> Упражнение  Коробка Радости </vt:lpstr>
      <vt:lpstr>Устанавливайте границы </vt:lpstr>
      <vt:lpstr>Любовь и понимание </vt:lpstr>
      <vt:lpstr>Подведем итоги: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научить ребенка справляться со своими эмоциями</dc:title>
  <dc:creator>Anna Queen</dc:creator>
  <cp:lastModifiedBy>Надежда Пронская</cp:lastModifiedBy>
  <cp:revision>6</cp:revision>
  <dcterms:created xsi:type="dcterms:W3CDTF">2025-11-09T07:26:21Z</dcterms:created>
  <dcterms:modified xsi:type="dcterms:W3CDTF">2025-11-12T14:02:20Z</dcterms:modified>
</cp:coreProperties>
</file>