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8" r:id="rId3"/>
    <p:sldId id="260" r:id="rId4"/>
    <p:sldId id="261" r:id="rId5"/>
    <p:sldId id="257" r:id="rId6"/>
    <p:sldId id="319" r:id="rId7"/>
    <p:sldId id="268" r:id="rId8"/>
    <p:sldId id="263" r:id="rId9"/>
    <p:sldId id="279" r:id="rId10"/>
    <p:sldId id="265" r:id="rId11"/>
    <p:sldId id="270" r:id="rId12"/>
    <p:sldId id="325" r:id="rId13"/>
    <p:sldId id="272" r:id="rId14"/>
    <p:sldId id="320" r:id="rId15"/>
    <p:sldId id="264" r:id="rId16"/>
    <p:sldId id="281" r:id="rId17"/>
    <p:sldId id="276" r:id="rId18"/>
    <p:sldId id="273" r:id="rId19"/>
    <p:sldId id="314" r:id="rId20"/>
    <p:sldId id="305" r:id="rId21"/>
    <p:sldId id="315" r:id="rId22"/>
    <p:sldId id="306" r:id="rId23"/>
    <p:sldId id="302" r:id="rId24"/>
    <p:sldId id="275" r:id="rId25"/>
    <p:sldId id="284" r:id="rId26"/>
    <p:sldId id="285" r:id="rId27"/>
    <p:sldId id="286" r:id="rId28"/>
    <p:sldId id="287" r:id="rId29"/>
    <p:sldId id="303" r:id="rId30"/>
    <p:sldId id="323" r:id="rId31"/>
    <p:sldId id="290" r:id="rId32"/>
    <p:sldId id="291" r:id="rId33"/>
    <p:sldId id="324" r:id="rId34"/>
    <p:sldId id="292" r:id="rId35"/>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104C01B-647A-4509-8B88-7205655AE382}">
          <p14:sldIdLst>
            <p14:sldId id="256"/>
            <p14:sldId id="258"/>
            <p14:sldId id="260"/>
            <p14:sldId id="261"/>
            <p14:sldId id="257"/>
            <p14:sldId id="319"/>
            <p14:sldId id="268"/>
            <p14:sldId id="263"/>
            <p14:sldId id="279"/>
            <p14:sldId id="265"/>
            <p14:sldId id="270"/>
            <p14:sldId id="325"/>
            <p14:sldId id="272"/>
            <p14:sldId id="320"/>
            <p14:sldId id="264"/>
            <p14:sldId id="281"/>
            <p14:sldId id="276"/>
            <p14:sldId id="273"/>
            <p14:sldId id="314"/>
            <p14:sldId id="305"/>
            <p14:sldId id="315"/>
            <p14:sldId id="306"/>
            <p14:sldId id="302"/>
            <p14:sldId id="275"/>
            <p14:sldId id="284"/>
            <p14:sldId id="285"/>
            <p14:sldId id="286"/>
            <p14:sldId id="287"/>
            <p14:sldId id="303"/>
            <p14:sldId id="323"/>
            <p14:sldId id="290"/>
            <p14:sldId id="291"/>
            <p14:sldId id="324"/>
            <p14:sldId id="29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902" autoAdjust="0"/>
  </p:normalViewPr>
  <p:slideViewPr>
    <p:cSldViewPr>
      <p:cViewPr>
        <p:scale>
          <a:sx n="80" d="100"/>
          <a:sy n="80" d="100"/>
        </p:scale>
        <p:origin x="-864" y="-58"/>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9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C8516B-B568-4589-9DCF-00C65946C2FA}" type="datetimeFigureOut">
              <a:rPr lang="ru-RU" smtClean="0"/>
              <a:t>23.09.2025</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ACD865-2439-43C2-8670-8D8236B910BA}" type="slidenum">
              <a:rPr lang="ru-RU" smtClean="0"/>
              <a:t>‹#›</a:t>
            </a:fld>
            <a:endParaRPr lang="ru-RU"/>
          </a:p>
        </p:txBody>
      </p:sp>
    </p:spTree>
    <p:extLst>
      <p:ext uri="{BB962C8B-B14F-4D97-AF65-F5344CB8AC3E}">
        <p14:creationId xmlns:p14="http://schemas.microsoft.com/office/powerpoint/2010/main" val="2748082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Методический материал посвящен творчеству Ивана Яковлевича </a:t>
            </a:r>
            <a:r>
              <a:rPr lang="ru-RU" sz="1200" kern="1200" dirty="0" err="1" smtClean="0">
                <a:solidFill>
                  <a:schemeClr val="tx1"/>
                </a:solidFill>
                <a:effectLst/>
                <a:latin typeface="+mn-lt"/>
                <a:ea typeface="+mn-ea"/>
                <a:cs typeface="+mn-cs"/>
              </a:rPr>
              <a:t>Билибина</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В энциклопедической литературе можно прочитать, что И.Я. </a:t>
            </a:r>
            <a:r>
              <a:rPr lang="ru-RU" sz="1200" kern="1200" dirty="0" err="1" smtClean="0">
                <a:solidFill>
                  <a:schemeClr val="tx1"/>
                </a:solidFill>
                <a:effectLst/>
                <a:latin typeface="+mn-lt"/>
                <a:ea typeface="+mn-ea"/>
                <a:cs typeface="+mn-cs"/>
              </a:rPr>
              <a:t>Билибин</a:t>
            </a:r>
            <a:r>
              <a:rPr lang="ru-RU" sz="1200" kern="1200" dirty="0" smtClean="0">
                <a:solidFill>
                  <a:schemeClr val="tx1"/>
                </a:solidFill>
                <a:effectLst/>
                <a:latin typeface="+mn-lt"/>
                <a:ea typeface="+mn-ea"/>
                <a:cs typeface="+mn-cs"/>
              </a:rPr>
              <a:t> - русский художник: график, книжный иллюстратор и театральный оформитель; активный участник объединения «Мир искусства»; создатель уникального «</a:t>
            </a:r>
            <a:r>
              <a:rPr lang="ru-RU" sz="1200" kern="1200" dirty="0" err="1" smtClean="0">
                <a:solidFill>
                  <a:schemeClr val="tx1"/>
                </a:solidFill>
                <a:effectLst/>
                <a:latin typeface="+mn-lt"/>
                <a:ea typeface="+mn-ea"/>
                <a:cs typeface="+mn-cs"/>
              </a:rPr>
              <a:t>билибинского</a:t>
            </a:r>
            <a:r>
              <a:rPr lang="ru-RU" sz="1200" kern="1200" dirty="0" smtClean="0">
                <a:solidFill>
                  <a:schemeClr val="tx1"/>
                </a:solidFill>
                <a:effectLst/>
                <a:latin typeface="+mn-lt"/>
                <a:ea typeface="+mn-ea"/>
                <a:cs typeface="+mn-cs"/>
              </a:rPr>
              <a:t>» стиля. Эта информация говорит о широте его творчества, но не передает его пленительной силы. Мы чаще всего знакомимся с работами </a:t>
            </a:r>
            <a:r>
              <a:rPr lang="ru-RU" sz="1200" kern="1200" dirty="0" err="1" smtClean="0">
                <a:solidFill>
                  <a:schemeClr val="tx1"/>
                </a:solidFill>
                <a:effectLst/>
                <a:latin typeface="+mn-lt"/>
                <a:ea typeface="+mn-ea"/>
                <a:cs typeface="+mn-cs"/>
              </a:rPr>
              <a:t>Билибина</a:t>
            </a:r>
            <a:r>
              <a:rPr lang="ru-RU" sz="1200" kern="1200" dirty="0" smtClean="0">
                <a:solidFill>
                  <a:schemeClr val="tx1"/>
                </a:solidFill>
                <a:effectLst/>
                <a:latin typeface="+mn-lt"/>
                <a:ea typeface="+mn-ea"/>
                <a:cs typeface="+mn-cs"/>
              </a:rPr>
              <a:t> еще в детстве, читая сказки, оформленные художником. Нас впечатляют их красочность, узорочье, внимание к деталям. Работы </a:t>
            </a:r>
            <a:r>
              <a:rPr lang="ru-RU" sz="1200" kern="1200" dirty="0" err="1" smtClean="0">
                <a:solidFill>
                  <a:schemeClr val="tx1"/>
                </a:solidFill>
                <a:effectLst/>
                <a:latin typeface="+mn-lt"/>
                <a:ea typeface="+mn-ea"/>
                <a:cs typeface="+mn-cs"/>
              </a:rPr>
              <a:t>Билибина</a:t>
            </a:r>
            <a:r>
              <a:rPr lang="ru-RU" sz="1200" kern="1200" dirty="0" smtClean="0">
                <a:solidFill>
                  <a:schemeClr val="tx1"/>
                </a:solidFill>
                <a:effectLst/>
                <a:latin typeface="+mn-lt"/>
                <a:ea typeface="+mn-ea"/>
                <a:cs typeface="+mn-cs"/>
              </a:rPr>
              <a:t> полны очарования и остаются в памяти надолго.</a:t>
            </a:r>
          </a:p>
          <a:p>
            <a:r>
              <a:rPr lang="ru-RU" sz="1200" kern="1200" dirty="0" smtClean="0">
                <a:solidFill>
                  <a:schemeClr val="tx1"/>
                </a:solidFill>
                <a:effectLst/>
                <a:latin typeface="+mn-lt"/>
                <a:ea typeface="+mn-ea"/>
                <a:cs typeface="+mn-cs"/>
              </a:rPr>
              <a:t>  Материал представлен в виде электронной книги «</a:t>
            </a:r>
            <a:r>
              <a:rPr lang="ru-RU" sz="1200" kern="1200" dirty="0" err="1" smtClean="0">
                <a:solidFill>
                  <a:schemeClr val="tx1"/>
                </a:solidFill>
                <a:effectLst/>
                <a:latin typeface="+mn-lt"/>
                <a:ea typeface="+mn-ea"/>
                <a:cs typeface="+mn-cs"/>
              </a:rPr>
              <a:t>И.Я.Билибин</a:t>
            </a:r>
            <a:r>
              <a:rPr lang="ru-RU" sz="1200" kern="1200" dirty="0" smtClean="0">
                <a:solidFill>
                  <a:schemeClr val="tx1"/>
                </a:solidFill>
                <a:effectLst/>
                <a:latin typeface="+mn-lt"/>
                <a:ea typeface="+mn-ea"/>
                <a:cs typeface="+mn-cs"/>
              </a:rPr>
              <a:t>. От А до Я», построенной по принципу азбуки. Почему книги? Потому что </a:t>
            </a:r>
            <a:r>
              <a:rPr lang="ru-RU" sz="1200" kern="1200" dirty="0" err="1" smtClean="0">
                <a:solidFill>
                  <a:schemeClr val="tx1"/>
                </a:solidFill>
                <a:effectLst/>
                <a:latin typeface="+mn-lt"/>
                <a:ea typeface="+mn-ea"/>
                <a:cs typeface="+mn-cs"/>
              </a:rPr>
              <a:t>Билибин</a:t>
            </a:r>
            <a:r>
              <a:rPr lang="ru-RU" sz="1200" kern="1200" smtClean="0">
                <a:solidFill>
                  <a:schemeClr val="tx1"/>
                </a:solidFill>
                <a:effectLst/>
                <a:latin typeface="+mn-lt"/>
                <a:ea typeface="+mn-ea"/>
                <a:cs typeface="+mn-cs"/>
              </a:rPr>
              <a:t> – это, в первую очередь, художник книги, вся творческая энергия мастера была направлена на создание книги как уникального произведения искусства. </a:t>
            </a:r>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2</a:t>
            </a:fld>
            <a:endParaRPr lang="ru-RU"/>
          </a:p>
        </p:txBody>
      </p:sp>
    </p:spTree>
    <p:extLst>
      <p:ext uri="{BB962C8B-B14F-4D97-AF65-F5344CB8AC3E}">
        <p14:creationId xmlns:p14="http://schemas.microsoft.com/office/powerpoint/2010/main" val="2857543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Иван-Железная рука — так прозвали И.Я.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a:t>
            </a:r>
            <a:r>
              <a:rPr lang="ru-RU" baseline="0" dirty="0" smtClean="0"/>
              <a:t>коллеги-художники</a:t>
            </a:r>
            <a:r>
              <a:rPr lang="ru-RU" sz="1200" b="0" i="0" kern="1200" dirty="0" smtClean="0">
                <a:solidFill>
                  <a:schemeClr val="tx1"/>
                </a:solidFill>
                <a:effectLst/>
                <a:latin typeface="+mn-lt"/>
                <a:ea typeface="+mn-ea"/>
                <a:cs typeface="+mn-cs"/>
              </a:rPr>
              <a:t> за невероятную упорность в работе и ювелирную точность рисунка. Возможно, эти качества</a:t>
            </a:r>
            <a:r>
              <a:rPr lang="ru-RU" sz="1200" b="0" i="0" kern="1200" baseline="0" dirty="0" smtClean="0">
                <a:solidFill>
                  <a:schemeClr val="tx1"/>
                </a:solidFill>
                <a:effectLst/>
                <a:latin typeface="+mn-lt"/>
                <a:ea typeface="+mn-ea"/>
                <a:cs typeface="+mn-cs"/>
              </a:rPr>
              <a:t> появились у </a:t>
            </a:r>
            <a:r>
              <a:rPr lang="ru-RU" sz="1200" b="0" i="0" kern="1200" baseline="0" dirty="0" err="1" smtClean="0">
                <a:solidFill>
                  <a:schemeClr val="tx1"/>
                </a:solidFill>
                <a:effectLst/>
                <a:latin typeface="+mn-lt"/>
                <a:ea typeface="+mn-ea"/>
                <a:cs typeface="+mn-cs"/>
              </a:rPr>
              <a:t>Билибина</a:t>
            </a:r>
            <a:r>
              <a:rPr lang="ru-RU" sz="1200" b="0" i="0" kern="1200" baseline="0" dirty="0" smtClean="0">
                <a:solidFill>
                  <a:schemeClr val="tx1"/>
                </a:solidFill>
                <a:effectLst/>
                <a:latin typeface="+mn-lt"/>
                <a:ea typeface="+mn-ea"/>
                <a:cs typeface="+mn-cs"/>
              </a:rPr>
              <a:t> в период обучения в мастерской И.Е. Репина: </a:t>
            </a:r>
            <a:r>
              <a:rPr lang="ru-RU" sz="1200" b="0" i="0" kern="1200" dirty="0" smtClean="0">
                <a:solidFill>
                  <a:schemeClr val="tx1"/>
                </a:solidFill>
                <a:effectLst/>
                <a:latin typeface="+mn-lt"/>
                <a:ea typeface="+mn-ea"/>
                <a:cs typeface="+mn-cs"/>
              </a:rPr>
              <a:t>восхищаясь талантом Ильи Ефимовича, стараясь его поразить, молодой художник по 10 часов не выходил из-за стола, совершенствовал наброски и картины, без устали оттачивал свое</a:t>
            </a:r>
            <a:r>
              <a:rPr lang="ru-RU" sz="1200" b="0" i="0" kern="1200" baseline="0" dirty="0" smtClean="0">
                <a:solidFill>
                  <a:schemeClr val="tx1"/>
                </a:solidFill>
                <a:effectLst/>
                <a:latin typeface="+mn-lt"/>
                <a:ea typeface="+mn-ea"/>
                <a:cs typeface="+mn-cs"/>
              </a:rPr>
              <a:t> мастерство и </a:t>
            </a:r>
            <a:r>
              <a:rPr lang="ru-RU" sz="1200" b="0" i="0" kern="1200" dirty="0" smtClean="0">
                <a:solidFill>
                  <a:schemeClr val="tx1"/>
                </a:solidFill>
                <a:effectLst/>
                <a:latin typeface="+mn-lt"/>
                <a:ea typeface="+mn-ea"/>
                <a:cs typeface="+mn-cs"/>
              </a:rPr>
              <a:t>за это получил прозвище Железная Рука. Или упругая</a:t>
            </a:r>
            <a:r>
              <a:rPr lang="ru-RU" sz="1200" b="0" i="0" kern="1200" baseline="0" dirty="0" smtClean="0">
                <a:solidFill>
                  <a:schemeClr val="tx1"/>
                </a:solidFill>
                <a:effectLst/>
                <a:latin typeface="+mn-lt"/>
                <a:ea typeface="+mn-ea"/>
                <a:cs typeface="+mn-cs"/>
              </a:rPr>
              <a:t> линия-проволока, как характерный элемент художественного почерка </a:t>
            </a:r>
            <a:r>
              <a:rPr lang="ru-RU" sz="1200" b="0" i="0" kern="1200" baseline="0" dirty="0" err="1" smtClean="0">
                <a:solidFill>
                  <a:schemeClr val="tx1"/>
                </a:solidFill>
                <a:effectLst/>
                <a:latin typeface="+mn-lt"/>
                <a:ea typeface="+mn-ea"/>
                <a:cs typeface="+mn-cs"/>
              </a:rPr>
              <a:t>Билибина</a:t>
            </a:r>
            <a:r>
              <a:rPr lang="ru-RU" sz="1200" b="0" i="0" kern="1200" baseline="0" dirty="0" smtClean="0">
                <a:solidFill>
                  <a:schemeClr val="tx1"/>
                </a:solidFill>
                <a:effectLst/>
                <a:latin typeface="+mn-lt"/>
                <a:ea typeface="+mn-ea"/>
                <a:cs typeface="+mn-cs"/>
              </a:rPr>
              <a:t>, вызвала ассоциации с железной рукой? Известно, что Иван Яковлевич все работы, даже отличавшиеся сложными перспективным построением, делал «от руки», не используя никаких инструментов и </a:t>
            </a:r>
            <a:r>
              <a:rPr lang="ru-RU" dirty="0" smtClean="0"/>
              <a:t>на спор с завязанными глазами четко рисовал сложнейшие орнаменты, чем вызывал всеобщий восторг у своих</a:t>
            </a:r>
            <a:r>
              <a:rPr lang="ru-RU" baseline="0" dirty="0" smtClean="0"/>
              <a:t> студентов.</a:t>
            </a:r>
            <a:endParaRPr lang="ru-RU" sz="1200" b="0" i="0" kern="1200" baseline="0" dirty="0" smtClean="0">
              <a:solidFill>
                <a:schemeClr val="tx1"/>
              </a:solidFill>
              <a:effectLst/>
              <a:latin typeface="+mn-lt"/>
              <a:ea typeface="+mn-ea"/>
              <a:cs typeface="+mn-cs"/>
            </a:endParaRPr>
          </a:p>
          <a:p>
            <a:endParaRPr lang="ru-RU" sz="1200" b="0" i="0" kern="1200" baseline="0" dirty="0" smtClean="0">
              <a:solidFill>
                <a:schemeClr val="tx1"/>
              </a:solidFill>
              <a:effectLst/>
              <a:latin typeface="+mn-lt"/>
              <a:ea typeface="+mn-ea"/>
              <a:cs typeface="+mn-cs"/>
            </a:endParaRPr>
          </a:p>
          <a:p>
            <a:r>
              <a:rPr lang="ru-RU" dirty="0" smtClean="0"/>
              <a:t>Человек с</a:t>
            </a:r>
            <a:r>
              <a:rPr lang="ru-RU" baseline="0" dirty="0" smtClean="0"/>
              <a:t> юмором, любящий пошутить, </a:t>
            </a:r>
            <a:r>
              <a:rPr lang="ru-RU" baseline="0" dirty="0" err="1" smtClean="0"/>
              <a:t>Билибин</a:t>
            </a:r>
            <a:r>
              <a:rPr lang="ru-RU" baseline="0" dirty="0" smtClean="0"/>
              <a:t> давал друзьям и ученикам безобидные прозвища, но чаще шутил про себя. </a:t>
            </a:r>
            <a:r>
              <a:rPr lang="ru-RU" dirty="0" smtClean="0"/>
              <a:t>«Себя Иван Яковлевич называл Жан </a:t>
            </a:r>
            <a:r>
              <a:rPr lang="ru-RU" dirty="0" err="1" smtClean="0"/>
              <a:t>Жаковлевичем</a:t>
            </a:r>
            <a:r>
              <a:rPr lang="ru-RU" dirty="0" smtClean="0"/>
              <a:t>, а французского писателя Жан Жака Руссо Иваном Яковлевичем и уверял, что это совсем одно и то</a:t>
            </a:r>
            <a:r>
              <a:rPr lang="ru-RU" baseline="0" dirty="0" smtClean="0"/>
              <a:t> же» – вспоминает </a:t>
            </a:r>
            <a:r>
              <a:rPr lang="ru-RU" baseline="0" dirty="0" err="1" smtClean="0"/>
              <a:t>К.Н.Янович</a:t>
            </a:r>
            <a:r>
              <a:rPr lang="ru-RU" baseline="0" dirty="0" smtClean="0"/>
              <a:t> в «</a:t>
            </a:r>
            <a:r>
              <a:rPr lang="ru-RU" baseline="0" dirty="0" err="1" smtClean="0"/>
              <a:t>Яман</a:t>
            </a:r>
            <a:r>
              <a:rPr lang="ru-RU" baseline="0" dirty="0" smtClean="0"/>
              <a:t>-Кола».</a:t>
            </a:r>
            <a:r>
              <a:rPr lang="ru-RU" dirty="0" smtClean="0"/>
              <a:t> </a:t>
            </a:r>
          </a:p>
          <a:p>
            <a:r>
              <a:rPr lang="ru-RU" sz="1200" b="0" i="0" kern="1200" dirty="0" smtClean="0">
                <a:solidFill>
                  <a:schemeClr val="tx1"/>
                </a:solidFill>
                <a:effectLst/>
                <a:latin typeface="+mn-lt"/>
                <a:ea typeface="+mn-ea"/>
                <a:cs typeface="+mn-cs"/>
              </a:rPr>
              <a:t>Свои письма из Крыма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в шутку подписывал так: «Иоанн Первый </a:t>
            </a:r>
            <a:r>
              <a:rPr lang="ru-RU" sz="1200" b="0" i="0" kern="1200" dirty="0" err="1" smtClean="0">
                <a:solidFill>
                  <a:schemeClr val="tx1"/>
                </a:solidFill>
                <a:effectLst/>
                <a:latin typeface="+mn-lt"/>
                <a:ea typeface="+mn-ea"/>
                <a:cs typeface="+mn-cs"/>
              </a:rPr>
              <a:t>Батилиманский</a:t>
            </a:r>
            <a:r>
              <a:rPr lang="ru-RU" sz="1200" b="0" i="0" kern="1200" dirty="0" smtClean="0">
                <a:solidFill>
                  <a:schemeClr val="tx1"/>
                </a:solidFill>
                <a:effectLst/>
                <a:latin typeface="+mn-lt"/>
                <a:ea typeface="+mn-ea"/>
                <a:cs typeface="+mn-cs"/>
              </a:rPr>
              <a:t>».</a:t>
            </a:r>
            <a:r>
              <a:rPr lang="ru-RU" sz="1200" b="0" i="0" kern="1200" baseline="0" dirty="0" smtClean="0">
                <a:solidFill>
                  <a:schemeClr val="tx1"/>
                </a:solidFill>
                <a:effectLst/>
                <a:latin typeface="+mn-lt"/>
                <a:ea typeface="+mn-ea"/>
                <a:cs typeface="+mn-cs"/>
              </a:rPr>
              <a:t> </a:t>
            </a:r>
          </a:p>
          <a:p>
            <a:r>
              <a:rPr lang="ru-RU" sz="1200" b="0" i="0" kern="1200" baseline="0" dirty="0" smtClean="0">
                <a:solidFill>
                  <a:schemeClr val="tx1"/>
                </a:solidFill>
                <a:effectLst/>
                <a:latin typeface="+mn-lt"/>
                <a:ea typeface="+mn-ea"/>
                <a:cs typeface="+mn-cs"/>
              </a:rPr>
              <a:t>Однако, когда во Франции, чтобы печатать рисунки художника, издатели предложили ему изменить имя на Дюпон или </a:t>
            </a:r>
            <a:r>
              <a:rPr lang="ru-RU" baseline="0" dirty="0" err="1" smtClean="0"/>
              <a:t>Билибон</a:t>
            </a:r>
            <a:r>
              <a:rPr lang="ru-RU" baseline="0" dirty="0" smtClean="0"/>
              <a:t>, потому что «ваше иностранное имя раздражает ваших коллег-французов...</a:t>
            </a:r>
            <a:r>
              <a:rPr lang="ru-RU" baseline="0" dirty="0" err="1" smtClean="0"/>
              <a:t>Билибин</a:t>
            </a:r>
            <a:r>
              <a:rPr lang="ru-RU" baseline="0" dirty="0" smtClean="0"/>
              <a:t> чуждо французскому уху», </a:t>
            </a:r>
            <a:r>
              <a:rPr lang="ru-RU" dirty="0" smtClean="0"/>
              <a:t>Иван Яковлевич </a:t>
            </a:r>
            <a:r>
              <a:rPr lang="ru-RU" baseline="0" dirty="0" smtClean="0"/>
              <a:t>ответил достойно и резко: «Есть старая грязная тряпка и называется она – знамя. За него сражаются и умирают. Мое имя - мое знамя».</a:t>
            </a:r>
            <a:endParaRPr lang="ru-RU" dirty="0" smtClean="0"/>
          </a:p>
          <a:p>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11</a:t>
            </a:fld>
            <a:endParaRPr lang="ru-RU"/>
          </a:p>
        </p:txBody>
      </p:sp>
    </p:spTree>
    <p:extLst>
      <p:ext uri="{BB962C8B-B14F-4D97-AF65-F5344CB8AC3E}">
        <p14:creationId xmlns:p14="http://schemas.microsoft.com/office/powerpoint/2010/main" val="602910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baseline="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Русский художник, график-</a:t>
            </a:r>
            <a:r>
              <a:rPr lang="ru-RU" sz="1200" b="0" i="0" u="none" strike="noStrike" kern="1200" dirty="0" err="1" smtClean="0">
                <a:solidFill>
                  <a:schemeClr val="tx1"/>
                </a:solidFill>
                <a:effectLst/>
                <a:latin typeface="+mn-lt"/>
                <a:ea typeface="+mn-ea"/>
                <a:cs typeface="+mn-cs"/>
              </a:rPr>
              <a:t>орнаменталист</a:t>
            </a:r>
            <a:r>
              <a:rPr lang="ru-RU" sz="1200" b="0" i="0" u="none" strike="noStrike" kern="1200" dirty="0" smtClean="0">
                <a:solidFill>
                  <a:schemeClr val="tx1"/>
                </a:solidFill>
                <a:effectLst/>
                <a:latin typeface="+mn-lt"/>
                <a:ea typeface="+mn-ea"/>
                <a:cs typeface="+mn-cs"/>
              </a:rPr>
              <a:t>, иконописец, переводчик.</a:t>
            </a:r>
            <a:r>
              <a:rPr lang="ru-RU" sz="1200" b="0" i="0" u="none" strike="noStrike" kern="1200" baseline="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Родился </a:t>
            </a:r>
            <a:r>
              <a:rPr lang="ru-RU" sz="1200" b="0" i="0" kern="1200" dirty="0" smtClean="0">
                <a:solidFill>
                  <a:schemeClr val="tx1"/>
                </a:solidFill>
                <a:effectLst/>
                <a:latin typeface="+mn-lt"/>
                <a:ea typeface="+mn-ea"/>
                <a:cs typeface="+mn-cs"/>
              </a:rPr>
              <a:t>19 сентября (</a:t>
            </a:r>
            <a:r>
              <a:rPr lang="ru-RU" sz="1200" b="0" i="0" u="none" strike="noStrike" kern="1200" dirty="0" smtClean="0">
                <a:solidFill>
                  <a:schemeClr val="tx1"/>
                </a:solidFill>
                <a:effectLst/>
                <a:latin typeface="+mn-lt"/>
                <a:ea typeface="+mn-ea"/>
                <a:cs typeface="+mn-cs"/>
              </a:rPr>
              <a:t>1 октября) 1872 года в Москве. Учился в Московском училище живописи, ваяния и зодчества. Иллюстрировал книги для московских и петербургских издательств. Участвовал в росписях </a:t>
            </a:r>
            <a:r>
              <a:rPr lang="ru-RU" sz="1200" b="0" i="0" u="none" strike="noStrike" kern="1200" dirty="0" err="1" smtClean="0">
                <a:solidFill>
                  <a:schemeClr val="tx1"/>
                </a:solidFill>
                <a:effectLst/>
                <a:latin typeface="+mn-lt"/>
                <a:ea typeface="+mn-ea"/>
                <a:cs typeface="+mn-cs"/>
              </a:rPr>
              <a:t>Феодоровского</a:t>
            </a:r>
            <a:r>
              <a:rPr lang="ru-RU" sz="1200" b="0" i="0" u="none" strike="noStrike" kern="1200" dirty="0" smtClean="0">
                <a:solidFill>
                  <a:schemeClr val="tx1"/>
                </a:solidFill>
                <a:effectLst/>
                <a:latin typeface="+mn-lt"/>
                <a:ea typeface="+mn-ea"/>
                <a:cs typeface="+mn-cs"/>
              </a:rPr>
              <a:t> Государева собора в Царском Селе. Один из учредителей "Общества возрождения художественной Руси" в 1915 году.</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          Борис Зворыкин был одним из самых заметных авторов рождественских и пасхальных поздравительных карточек. Получил он известность и как художник открытых писем, выполнив акварелью серии открыток на темы «Смутное время», «Нашествие Наполеона 1812 года», «Русские дети», «Русские былины», «Охота», а с 1914 года – на патриотические темы, воодушевлявшие граждан воюющей державы. </a:t>
            </a:r>
            <a:endParaRPr lang="ru-RU" sz="1200" b="0" i="0" u="none" strike="noStrike" kern="1200" dirty="0" smtClean="0">
              <a:solidFill>
                <a:schemeClr val="tx1"/>
              </a:solidFill>
              <a:effectLst/>
              <a:latin typeface="+mn-lt"/>
              <a:ea typeface="+mn-ea"/>
              <a:cs typeface="+mn-cs"/>
            </a:endParaRPr>
          </a:p>
          <a:p>
            <a:r>
              <a:rPr lang="ru-RU" sz="1200" b="0" i="0" u="none" strike="noStrike" kern="1200" dirty="0" smtClean="0">
                <a:solidFill>
                  <a:schemeClr val="tx1"/>
                </a:solidFill>
                <a:effectLst/>
                <a:latin typeface="+mn-lt"/>
                <a:ea typeface="+mn-ea"/>
                <a:cs typeface="+mn-cs"/>
              </a:rPr>
              <a:t>          В 1921 году эмигрировал в Париж. В 1935 году его акварели, посвященные формам полков 1-й Гвардейской кавалерийской дивизии, были выставлены в магазине "</a:t>
            </a:r>
            <a:r>
              <a:rPr lang="ru-RU" sz="1200" b="0" i="0" u="none" strike="noStrike" kern="1200" dirty="0" err="1" smtClean="0">
                <a:solidFill>
                  <a:schemeClr val="tx1"/>
                </a:solidFill>
                <a:effectLst/>
                <a:latin typeface="+mn-lt"/>
                <a:ea typeface="+mn-ea"/>
                <a:cs typeface="+mn-cs"/>
              </a:rPr>
              <a:t>Libraririe</a:t>
            </a:r>
            <a:r>
              <a:rPr lang="ru-RU" sz="1200" b="0" i="0" u="none" strike="noStrike" kern="1200" dirty="0" smtClean="0">
                <a:solidFill>
                  <a:schemeClr val="tx1"/>
                </a:solidFill>
                <a:effectLst/>
                <a:latin typeface="+mn-lt"/>
                <a:ea typeface="+mn-ea"/>
                <a:cs typeface="+mn-cs"/>
              </a:rPr>
              <a:t> </a:t>
            </a:r>
            <a:r>
              <a:rPr lang="ru-RU" sz="1200" b="0" i="0" u="none" strike="noStrike" kern="1200" dirty="0" err="1" smtClean="0">
                <a:solidFill>
                  <a:schemeClr val="tx1"/>
                </a:solidFill>
                <a:effectLst/>
                <a:latin typeface="+mn-lt"/>
                <a:ea typeface="+mn-ea"/>
                <a:cs typeface="+mn-cs"/>
              </a:rPr>
              <a:t>Générale</a:t>
            </a:r>
            <a:r>
              <a:rPr lang="ru-RU" sz="1200" b="0" i="0" u="none" strike="noStrike" kern="1200" dirty="0" smtClean="0">
                <a:solidFill>
                  <a:schemeClr val="tx1"/>
                </a:solidFill>
                <a:effectLst/>
                <a:latin typeface="+mn-lt"/>
                <a:ea typeface="+mn-ea"/>
                <a:cs typeface="+mn-cs"/>
              </a:rPr>
              <a:t>". Написал ряд икон для храма Христа Спасителя в </a:t>
            </a:r>
            <a:r>
              <a:rPr lang="ru-RU" sz="1200" b="0" i="0" u="none" strike="noStrike" kern="1200" dirty="0" err="1" smtClean="0">
                <a:solidFill>
                  <a:schemeClr val="tx1"/>
                </a:solidFill>
                <a:effectLst/>
                <a:latin typeface="+mn-lt"/>
                <a:ea typeface="+mn-ea"/>
                <a:cs typeface="+mn-cs"/>
              </a:rPr>
              <a:t>Аньере</a:t>
            </a:r>
            <a:r>
              <a:rPr lang="ru-RU" sz="1200" b="0" i="0" u="none" strike="noStrike" kern="1200" dirty="0" smtClean="0">
                <a:solidFill>
                  <a:schemeClr val="tx1"/>
                </a:solidFill>
                <a:effectLst/>
                <a:latin typeface="+mn-lt"/>
                <a:ea typeface="+mn-ea"/>
                <a:cs typeface="+mn-cs"/>
              </a:rPr>
              <a:t> (под Парижем), участвовал в 1935 году в выставке иконописи в помещении храма.</a:t>
            </a:r>
          </a:p>
          <a:p>
            <a:r>
              <a:rPr lang="ru-RU" sz="1200" b="0" i="0" u="none" strike="noStrike" kern="1200" dirty="0" smtClean="0">
                <a:solidFill>
                  <a:schemeClr val="tx1"/>
                </a:solidFill>
                <a:effectLst/>
                <a:latin typeface="+mn-lt"/>
                <a:ea typeface="+mn-ea"/>
                <a:cs typeface="+mn-cs"/>
              </a:rPr>
              <a:t>           В конце 1930-х годов перевёл на французский язык русские сказки "Снегурочка", "Василиса Прекрасная", "Марья </a:t>
            </a:r>
            <a:r>
              <a:rPr lang="ru-RU" sz="1200" b="0" i="0" u="none" strike="noStrike" kern="1200" dirty="0" err="1" smtClean="0">
                <a:solidFill>
                  <a:schemeClr val="tx1"/>
                </a:solidFill>
                <a:effectLst/>
                <a:latin typeface="+mn-lt"/>
                <a:ea typeface="+mn-ea"/>
                <a:cs typeface="+mn-cs"/>
              </a:rPr>
              <a:t>Моревна</a:t>
            </a:r>
            <a:r>
              <a:rPr lang="ru-RU" sz="1200" b="0" i="0" u="none" strike="noStrike" kern="1200" dirty="0" smtClean="0">
                <a:solidFill>
                  <a:schemeClr val="tx1"/>
                </a:solidFill>
                <a:effectLst/>
                <a:latin typeface="+mn-lt"/>
                <a:ea typeface="+mn-ea"/>
                <a:cs typeface="+mn-cs"/>
              </a:rPr>
              <a:t>" и "Жар-Птица", а также создал иллюстрации к этим сказкам. Однако при жизни художника они не издавались.</a:t>
            </a:r>
          </a:p>
          <a:p>
            <a:r>
              <a:rPr lang="ru-RU" sz="1200" b="0" i="0" kern="1200" dirty="0" smtClean="0">
                <a:solidFill>
                  <a:schemeClr val="tx1"/>
                </a:solidFill>
                <a:effectLst/>
                <a:latin typeface="+mn-lt"/>
                <a:ea typeface="+mn-ea"/>
                <a:cs typeface="+mn-cs"/>
              </a:rPr>
              <a:t>          Умер Борис Зворыкин в начале 1942 года в оккупированном немцами Париже, в те же дни, когда, по странному стечению обстоятельств, в блокадном Ленинграде скончался его собрат по искусству Иван Яковлевич </a:t>
            </a:r>
            <a:r>
              <a:rPr lang="ru-RU" sz="1200" b="0" i="0" kern="1200" dirty="0" err="1" smtClean="0">
                <a:solidFill>
                  <a:schemeClr val="tx1"/>
                </a:solidFill>
                <a:effectLst/>
                <a:latin typeface="+mn-lt"/>
                <a:ea typeface="+mn-ea"/>
                <a:cs typeface="+mn-cs"/>
              </a:rPr>
              <a:t>Билибин</a:t>
            </a:r>
            <a:r>
              <a:rPr lang="ru-RU" sz="1200" b="0" i="0" kern="1200" smtClean="0">
                <a:solidFill>
                  <a:schemeClr val="tx1"/>
                </a:solidFill>
                <a:effectLst/>
                <a:latin typeface="+mn-lt"/>
                <a:ea typeface="+mn-ea"/>
                <a:cs typeface="+mn-cs"/>
              </a:rPr>
              <a:t>.</a:t>
            </a:r>
            <a:endParaRPr lang="ru-RU" sz="1200" b="0"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C1ACD865-2439-43C2-8670-8D8236B910BA}" type="slidenum">
              <a:rPr lang="ru-RU" smtClean="0"/>
              <a:t>12</a:t>
            </a:fld>
            <a:endParaRPr lang="ru-RU"/>
          </a:p>
        </p:txBody>
      </p:sp>
    </p:spTree>
    <p:extLst>
      <p:ext uri="{BB962C8B-B14F-4D97-AF65-F5344CB8AC3E}">
        <p14:creationId xmlns:p14="http://schemas.microsoft.com/office/powerpoint/2010/main" val="2653111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dirty="0" err="1" smtClean="0">
                <a:effectLst/>
              </a:rPr>
              <a:t>Ивангородский</a:t>
            </a:r>
            <a:r>
              <a:rPr lang="ru-RU" b="0" dirty="0" smtClean="0">
                <a:effectLst/>
              </a:rPr>
              <a:t> музей был основан в 1980 году. </a:t>
            </a:r>
          </a:p>
          <a:p>
            <a:r>
              <a:rPr lang="ru-RU" b="0" baseline="0" dirty="0" smtClean="0">
                <a:effectLst/>
              </a:rPr>
              <a:t>           </a:t>
            </a:r>
            <a:r>
              <a:rPr lang="ru-RU" b="0" dirty="0" smtClean="0">
                <a:effectLst/>
              </a:rPr>
              <a:t>Основой для самой первой экспозиции музея стала уникальная семейная коллекция художников Ивана Яковлевича </a:t>
            </a:r>
            <a:r>
              <a:rPr lang="ru-RU" b="0" dirty="0" err="1" smtClean="0">
                <a:effectLst/>
              </a:rPr>
              <a:t>Билибина</a:t>
            </a:r>
            <a:r>
              <a:rPr lang="ru-RU" b="0" dirty="0" smtClean="0">
                <a:effectLst/>
              </a:rPr>
              <a:t> и его жены Александры Васильевны </a:t>
            </a:r>
            <a:r>
              <a:rPr lang="ru-RU" b="0" dirty="0" err="1" smtClean="0">
                <a:effectLst/>
              </a:rPr>
              <a:t>Щекатихиной-Потоцкой</a:t>
            </a:r>
            <a:r>
              <a:rPr lang="ru-RU" b="0" dirty="0" smtClean="0">
                <a:effectLst/>
              </a:rPr>
              <a:t>. Она насчитывала более 100 художественных работ живописи, графики и декоративно-прикладного искусства. Этот поистине царский подарок сделал </a:t>
            </a:r>
            <a:r>
              <a:rPr lang="ru-RU" b="0" dirty="0" err="1" smtClean="0">
                <a:effectLst/>
              </a:rPr>
              <a:t>Потоцкий</a:t>
            </a:r>
            <a:r>
              <a:rPr lang="ru-RU" b="0" dirty="0" smtClean="0">
                <a:effectLst/>
              </a:rPr>
              <a:t> Мстислав Николаевич — сын А.В. </a:t>
            </a:r>
            <a:r>
              <a:rPr lang="ru-RU" b="0" dirty="0" err="1" smtClean="0">
                <a:effectLst/>
              </a:rPr>
              <a:t>Щекатихиной-Потоцкой</a:t>
            </a:r>
            <a:r>
              <a:rPr lang="ru-RU" b="0" dirty="0" smtClean="0">
                <a:effectLst/>
              </a:rPr>
              <a:t> и приемный сын И.Я. </a:t>
            </a:r>
            <a:r>
              <a:rPr lang="ru-RU" b="0" dirty="0" err="1" smtClean="0">
                <a:effectLst/>
              </a:rPr>
              <a:t>Билибина</a:t>
            </a:r>
            <a:r>
              <a:rPr lang="ru-RU" b="0" dirty="0" smtClean="0">
                <a:effectLst/>
              </a:rPr>
              <a:t>. Мстислав Николаевич по праву считается основателем музея. </a:t>
            </a:r>
          </a:p>
          <a:p>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Художественный музей — это бывший особняк купца Пантелеева, сегодня являющийся объектом культурного наследия Ленинградской области. В четырех залах второго этажа располагаются постоянно действующие выставки, рассказывающие о жизни и творчестве выдающегося русского художника-графика И.Я.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и его супруги, художницы по фарфору А.В. </a:t>
            </a:r>
            <a:r>
              <a:rPr lang="ru-RU" sz="1200" b="0" i="0" kern="1200" dirty="0" err="1" smtClean="0">
                <a:solidFill>
                  <a:schemeClr val="tx1"/>
                </a:solidFill>
                <a:effectLst/>
                <a:latin typeface="+mn-lt"/>
                <a:ea typeface="+mn-ea"/>
                <a:cs typeface="+mn-cs"/>
              </a:rPr>
              <a:t>Щекатихиной-Потоцкой</a:t>
            </a:r>
            <a:r>
              <a:rPr lang="ru-RU" sz="1200" b="0" i="0" kern="1200" dirty="0" smtClean="0">
                <a:solidFill>
                  <a:schemeClr val="tx1"/>
                </a:solidFill>
                <a:effectLst/>
                <a:latin typeface="+mn-lt"/>
                <a:ea typeface="+mn-ea"/>
                <a:cs typeface="+mn-cs"/>
              </a:rPr>
              <a:t>. Представленные в экспозиции произведения изобразительного искусства, предметы русского быта, русский национальный костюм, фарфор, личные вещи художников охватывают различные периоды их творчества: дореволюционный петербургский, египетский, французский и ленинградский.</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           Сегодня </a:t>
            </a:r>
            <a:r>
              <a:rPr lang="ru-RU" sz="1200" b="0" i="0" kern="1200" dirty="0" err="1" smtClean="0">
                <a:solidFill>
                  <a:schemeClr val="tx1"/>
                </a:solidFill>
                <a:effectLst/>
                <a:latin typeface="+mn-lt"/>
                <a:ea typeface="+mn-ea"/>
                <a:cs typeface="+mn-cs"/>
              </a:rPr>
              <a:t>Ивангородский</a:t>
            </a:r>
            <a:r>
              <a:rPr lang="ru-RU" sz="1200" b="0" i="0" kern="1200" dirty="0" smtClean="0">
                <a:solidFill>
                  <a:schemeClr val="tx1"/>
                </a:solidFill>
                <a:effectLst/>
                <a:latin typeface="+mn-lt"/>
                <a:ea typeface="+mn-ea"/>
                <a:cs typeface="+mn-cs"/>
              </a:rPr>
              <a:t> музей является обладателем самой значительной коллекции произведений И.Я.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и А.В. </a:t>
            </a:r>
            <a:r>
              <a:rPr lang="ru-RU" sz="1200" b="0" i="0" kern="1200" dirty="0" err="1" smtClean="0">
                <a:solidFill>
                  <a:schemeClr val="tx1"/>
                </a:solidFill>
                <a:effectLst/>
                <a:latin typeface="+mn-lt"/>
                <a:ea typeface="+mn-ea"/>
                <a:cs typeface="+mn-cs"/>
              </a:rPr>
              <a:t>Щекатихиной-Потоцкой</a:t>
            </a:r>
            <a:r>
              <a:rPr lang="ru-RU" sz="1200" b="0" i="0" kern="1200" dirty="0" smtClean="0">
                <a:solidFill>
                  <a:schemeClr val="tx1"/>
                </a:solidFill>
                <a:effectLst/>
                <a:latin typeface="+mn-lt"/>
                <a:ea typeface="+mn-ea"/>
                <a:cs typeface="+mn-cs"/>
              </a:rPr>
              <a:t>.</a:t>
            </a:r>
          </a:p>
        </p:txBody>
      </p:sp>
      <p:sp>
        <p:nvSpPr>
          <p:cNvPr id="4" name="Номер слайда 3"/>
          <p:cNvSpPr>
            <a:spLocks noGrp="1"/>
          </p:cNvSpPr>
          <p:nvPr>
            <p:ph type="sldNum" sz="quarter" idx="10"/>
          </p:nvPr>
        </p:nvSpPr>
        <p:spPr/>
        <p:txBody>
          <a:bodyPr/>
          <a:lstStyle/>
          <a:p>
            <a:fld id="{C1ACD865-2439-43C2-8670-8D8236B910BA}" type="slidenum">
              <a:rPr lang="ru-RU" smtClean="0"/>
              <a:t>13</a:t>
            </a:fld>
            <a:endParaRPr lang="ru-RU"/>
          </a:p>
        </p:txBody>
      </p:sp>
    </p:spTree>
    <p:extLst>
      <p:ext uri="{BB962C8B-B14F-4D97-AF65-F5344CB8AC3E}">
        <p14:creationId xmlns:p14="http://schemas.microsoft.com/office/powerpoint/2010/main" val="856754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           Один из самых выдающихся художников – иллюстраторов, который смог сделать детскую книгу нарядной и доступной</a:t>
            </a:r>
            <a:r>
              <a:rPr lang="ru-RU" sz="1200" b="0" i="0" kern="1200" baseline="0" dirty="0" smtClean="0">
                <a:solidFill>
                  <a:schemeClr val="tx1"/>
                </a:solidFill>
                <a:effectLst/>
                <a:latin typeface="+mn-lt"/>
                <a:ea typeface="+mn-ea"/>
                <a:cs typeface="+mn-cs"/>
              </a:rPr>
              <a:t> – это </a:t>
            </a:r>
            <a:r>
              <a:rPr lang="ru-RU" sz="1200" b="0" i="0" kern="1200" baseline="0" dirty="0" err="1" smtClean="0">
                <a:solidFill>
                  <a:schemeClr val="tx1"/>
                </a:solidFill>
                <a:effectLst/>
                <a:latin typeface="+mn-lt"/>
                <a:ea typeface="+mn-ea"/>
                <a:cs typeface="+mn-cs"/>
              </a:rPr>
              <a:t>И.Я.Билибин</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 Художника сложно назвать просто иллюстратором, так как он создавал не отдельные иллюстрации, а проектировал цельный образ книги. </a:t>
            </a:r>
            <a:r>
              <a:rPr lang="ru-RU" sz="1200" b="0" i="1" kern="1200" dirty="0" smtClean="0">
                <a:solidFill>
                  <a:schemeClr val="tx1"/>
                </a:solidFill>
                <a:effectLst/>
                <a:latin typeface="+mn-lt"/>
                <a:ea typeface="+mn-ea"/>
                <a:cs typeface="+mn-cs"/>
              </a:rPr>
              <a:t>«Все работы Ивана Яковлевича </a:t>
            </a:r>
            <a:r>
              <a:rPr lang="ru-RU" sz="1200" b="0" i="1" kern="1200" dirty="0" err="1" smtClean="0">
                <a:solidFill>
                  <a:schemeClr val="tx1"/>
                </a:solidFill>
                <a:effectLst/>
                <a:latin typeface="+mn-lt"/>
                <a:ea typeface="+mn-ea"/>
                <a:cs typeface="+mn-cs"/>
              </a:rPr>
              <a:t>Билибина</a:t>
            </a:r>
            <a:r>
              <a:rPr lang="ru-RU" sz="1200" b="0" i="1" kern="1200" dirty="0" smtClean="0">
                <a:solidFill>
                  <a:schemeClr val="tx1"/>
                </a:solidFill>
                <a:effectLst/>
                <a:latin typeface="+mn-lt"/>
                <a:ea typeface="+mn-ea"/>
                <a:cs typeface="+mn-cs"/>
              </a:rPr>
              <a:t> — будь то самая маленькая концовка — всегда сделаны с любовью, умом, культурой и с большим художественным подъемом и мастерством»</a:t>
            </a:r>
            <a:r>
              <a:rPr lang="ru-RU" sz="1200" b="0" i="0" kern="1200" dirty="0" smtClean="0">
                <a:solidFill>
                  <a:schemeClr val="tx1"/>
                </a:solidFill>
                <a:effectLst/>
                <a:latin typeface="+mn-lt"/>
                <a:ea typeface="+mn-ea"/>
                <a:cs typeface="+mn-cs"/>
              </a:rPr>
              <a:t>, — отзывалась о коллеге по искусству график Остроумова-Лебедева.</a:t>
            </a:r>
          </a:p>
          <a:p>
            <a:r>
              <a:rPr lang="ru-RU" sz="1200" b="0" i="0" kern="1200" dirty="0" smtClean="0">
                <a:solidFill>
                  <a:schemeClr val="tx1"/>
                </a:solidFill>
                <a:effectLst/>
                <a:latin typeface="+mn-lt"/>
                <a:ea typeface="+mn-ea"/>
                <a:cs typeface="+mn-cs"/>
              </a:rPr>
              <a:t>За всю жизнь Иван Яковлевич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проиллюстрировал более двадцати пяти книг:</a:t>
            </a:r>
            <a:r>
              <a:rPr lang="ru-RU" sz="1200" b="0" i="0" kern="1200" baseline="0" dirty="0" smtClean="0">
                <a:solidFill>
                  <a:schemeClr val="tx1"/>
                </a:solidFill>
                <a:effectLst/>
                <a:latin typeface="+mn-lt"/>
                <a:ea typeface="+mn-ea"/>
                <a:cs typeface="+mn-cs"/>
              </a:rPr>
              <a:t> русские народные сказки </a:t>
            </a:r>
            <a:r>
              <a:rPr lang="ru-RU" sz="1200" b="0" i="0" kern="1200" dirty="0" smtClean="0">
                <a:solidFill>
                  <a:schemeClr val="tx1"/>
                </a:solidFill>
                <a:effectLst/>
                <a:latin typeface="+mn-lt"/>
                <a:ea typeface="+mn-ea"/>
                <a:cs typeface="+mn-cs"/>
              </a:rPr>
              <a:t>"Сестрица Аленушка и братец Иванушка« (1901-1902 гг.), "Белая уточка« (1902 г.), "Царевна-лягушка« (1899 г.), "Марья </a:t>
            </a:r>
            <a:r>
              <a:rPr lang="ru-RU" sz="1200" b="0" i="0" kern="1200" dirty="0" err="1" smtClean="0">
                <a:solidFill>
                  <a:schemeClr val="tx1"/>
                </a:solidFill>
                <a:effectLst/>
                <a:latin typeface="+mn-lt"/>
                <a:ea typeface="+mn-ea"/>
                <a:cs typeface="+mn-cs"/>
              </a:rPr>
              <a:t>Моревна</a:t>
            </a:r>
            <a:r>
              <a:rPr lang="ru-RU" sz="1200" b="0" i="0" kern="1200" dirty="0" smtClean="0">
                <a:solidFill>
                  <a:schemeClr val="tx1"/>
                </a:solidFill>
                <a:effectLst/>
                <a:latin typeface="+mn-lt"/>
                <a:ea typeface="+mn-ea"/>
                <a:cs typeface="+mn-cs"/>
              </a:rPr>
              <a:t>« (1900-1901 гг.), "Сказка об Иване-царевиче, Жар-птице и о сером волке« (1899</a:t>
            </a:r>
            <a:r>
              <a:rPr lang="ru-RU" sz="1200" b="0" i="0" kern="1200" baseline="0" dirty="0" smtClean="0">
                <a:solidFill>
                  <a:schemeClr val="tx1"/>
                </a:solidFill>
                <a:effectLst/>
                <a:latin typeface="+mn-lt"/>
                <a:ea typeface="+mn-ea"/>
                <a:cs typeface="+mn-cs"/>
              </a:rPr>
              <a:t> г.)</a:t>
            </a:r>
            <a:r>
              <a:rPr lang="ru-RU" sz="1200" b="0" i="0" kern="1200" dirty="0" smtClean="0">
                <a:solidFill>
                  <a:schemeClr val="tx1"/>
                </a:solidFill>
                <a:effectLst/>
                <a:latin typeface="+mn-lt"/>
                <a:ea typeface="+mn-ea"/>
                <a:cs typeface="+mn-cs"/>
              </a:rPr>
              <a:t>, "Перышко </a:t>
            </a:r>
            <a:r>
              <a:rPr lang="ru-RU" sz="1200" b="0" i="0" kern="1200" dirty="0" err="1" smtClean="0">
                <a:solidFill>
                  <a:schemeClr val="tx1"/>
                </a:solidFill>
                <a:effectLst/>
                <a:latin typeface="+mn-lt"/>
                <a:ea typeface="+mn-ea"/>
                <a:cs typeface="+mn-cs"/>
              </a:rPr>
              <a:t>Финиста</a:t>
            </a:r>
            <a:r>
              <a:rPr lang="ru-RU" sz="1200" b="0" i="0" kern="1200" dirty="0" smtClean="0">
                <a:solidFill>
                  <a:schemeClr val="tx1"/>
                </a:solidFill>
                <a:effectLst/>
                <a:latin typeface="+mn-lt"/>
                <a:ea typeface="+mn-ea"/>
                <a:cs typeface="+mn-cs"/>
              </a:rPr>
              <a:t> Ясна-Сокола« (1900), "Василиса Прекрасная» (1902 г.);</a:t>
            </a:r>
            <a:r>
              <a:rPr lang="ru-RU" sz="1200" b="0" i="0" kern="1200" baseline="0" dirty="0" smtClean="0">
                <a:solidFill>
                  <a:schemeClr val="tx1"/>
                </a:solidFill>
                <a:effectLst/>
                <a:latin typeface="+mn-lt"/>
                <a:ea typeface="+mn-ea"/>
                <a:cs typeface="+mn-cs"/>
              </a:rPr>
              <a:t> с</a:t>
            </a:r>
            <a:r>
              <a:rPr lang="ru-RU" sz="1200" b="0" i="0" kern="1200" dirty="0" smtClean="0">
                <a:solidFill>
                  <a:schemeClr val="tx1"/>
                </a:solidFill>
                <a:effectLst/>
                <a:latin typeface="+mn-lt"/>
                <a:ea typeface="+mn-ea"/>
                <a:cs typeface="+mn-cs"/>
              </a:rPr>
              <a:t>казки А.С. Пушкина:</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“Сказка о царе </a:t>
            </a:r>
            <a:r>
              <a:rPr lang="ru-RU" sz="1200" b="0" i="0" kern="1200" dirty="0" err="1" smtClean="0">
                <a:solidFill>
                  <a:schemeClr val="tx1"/>
                </a:solidFill>
                <a:effectLst/>
                <a:latin typeface="+mn-lt"/>
                <a:ea typeface="+mn-ea"/>
                <a:cs typeface="+mn-cs"/>
              </a:rPr>
              <a:t>Салтане</a:t>
            </a:r>
            <a:r>
              <a:rPr lang="ru-RU" sz="1200" b="0" i="0" kern="1200" dirty="0" smtClean="0">
                <a:solidFill>
                  <a:schemeClr val="tx1"/>
                </a:solidFill>
                <a:effectLst/>
                <a:latin typeface="+mn-lt"/>
                <a:ea typeface="+mn-ea"/>
                <a:cs typeface="+mn-cs"/>
              </a:rPr>
              <a:t>”(1904-1905), “Сказка о золотом петушке”(1906-1907), “Сказка о рыбаке и рыбке”(1939);</a:t>
            </a:r>
            <a:r>
              <a:rPr lang="ru-RU" sz="1200" b="0" i="0" kern="1200" baseline="0" dirty="0" smtClean="0">
                <a:solidFill>
                  <a:schemeClr val="tx1"/>
                </a:solidFill>
                <a:effectLst/>
                <a:latin typeface="+mn-lt"/>
                <a:ea typeface="+mn-ea"/>
                <a:cs typeface="+mn-cs"/>
              </a:rPr>
              <a:t> с</a:t>
            </a:r>
            <a:r>
              <a:rPr lang="ru-RU" sz="1200" b="0" i="0" kern="1200" dirty="0" smtClean="0">
                <a:solidFill>
                  <a:schemeClr val="tx1"/>
                </a:solidFill>
                <a:effectLst/>
                <a:latin typeface="+mn-lt"/>
                <a:ea typeface="+mn-ea"/>
                <a:cs typeface="+mn-cs"/>
              </a:rPr>
              <a:t>казки Г.Х. Андерсена «Русалочка» (1937 г.), а также «Ковер-самолет» из сборника арабских сказок «Тысяча и одна</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ночь» (1934 г.).</a:t>
            </a:r>
          </a:p>
          <a:p>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представлял детскую книгу единым художественно оформленным организмом, поэтому стремился к ансамблю, к цельности: рисовал обложку, иллюстрации, украшения, шрифт – все без исключения стилизуя под старинную рукопись. Его страничные иллюстрации окружены орнаментальными рамками, как деревенские окна с резными наличниками, они не только декоративны, но и имеют содержание, продолжающее тему основной иллюстрации. </a:t>
            </a:r>
          </a:p>
          <a:p>
            <a:r>
              <a:rPr lang="ru-RU" sz="1200" b="0" i="0" kern="1200" dirty="0" smtClean="0">
                <a:solidFill>
                  <a:schemeClr val="tx1"/>
                </a:solidFill>
                <a:effectLst/>
                <a:latin typeface="+mn-lt"/>
                <a:ea typeface="+mn-ea"/>
                <a:cs typeface="+mn-cs"/>
              </a:rPr>
              <a:t>          Самым главным в его иллюстрациях для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была атмосфера русской старины, эпоса, сказки. Из подлинных орнаментов, деталей он создавал </a:t>
            </a:r>
            <a:r>
              <a:rPr lang="ru-RU" sz="1200" b="0" i="0" kern="1200" dirty="0" err="1" smtClean="0">
                <a:solidFill>
                  <a:schemeClr val="tx1"/>
                </a:solidFill>
                <a:effectLst/>
                <a:latin typeface="+mn-lt"/>
                <a:ea typeface="+mn-ea"/>
                <a:cs typeface="+mn-cs"/>
              </a:rPr>
              <a:t>полуреальный</a:t>
            </a:r>
            <a:r>
              <a:rPr lang="ru-RU" sz="1200" b="0" i="0" kern="1200" dirty="0" smtClean="0">
                <a:solidFill>
                  <a:schemeClr val="tx1"/>
                </a:solidFill>
                <a:effectLst/>
                <a:latin typeface="+mn-lt"/>
                <a:ea typeface="+mn-ea"/>
                <a:cs typeface="+mn-cs"/>
              </a:rPr>
              <a:t> – полуфантастический мир.</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Персонажи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живут, любят, совершают подвиги, заманивают в глубину русского леса, притягивают своими узорами, заставляя рассматривать каждую деталь. Творчество Ивана Яковлевича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сыграло значительную роль в истории отечественной книжной графики. Его иллюстрации к былинам и сказкам</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получили широкое распространение, открыли многим в начале ХХ века красоту русской старины и продолжают удивлять и радовать наших современников в XXI веке.</a:t>
            </a:r>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14</a:t>
            </a:fld>
            <a:endParaRPr lang="ru-RU"/>
          </a:p>
        </p:txBody>
      </p:sp>
    </p:spTree>
    <p:extLst>
      <p:ext uri="{BB962C8B-B14F-4D97-AF65-F5344CB8AC3E}">
        <p14:creationId xmlns:p14="http://schemas.microsoft.com/office/powerpoint/2010/main" val="3852182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b="0" i="0" kern="1200" dirty="0" smtClean="0">
                <a:solidFill>
                  <a:schemeClr val="tx1"/>
                </a:solidFill>
                <a:effectLst/>
                <a:latin typeface="+mn-lt"/>
                <a:ea typeface="+mn-ea"/>
                <a:cs typeface="+mn-cs"/>
              </a:rPr>
              <a:t>В 1936 году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вернулся в Советский Союз,</a:t>
            </a:r>
            <a:r>
              <a:rPr lang="ru-RU" sz="1200" b="0" i="0" kern="1200" baseline="0" dirty="0" smtClean="0">
                <a:solidFill>
                  <a:schemeClr val="tx1"/>
                </a:solidFill>
                <a:effectLst/>
                <a:latin typeface="+mn-lt"/>
                <a:ea typeface="+mn-ea"/>
                <a:cs typeface="+mn-cs"/>
              </a:rPr>
              <a:t> в Ленинград</a:t>
            </a:r>
            <a:r>
              <a:rPr lang="ru-RU" sz="1200" kern="1200" dirty="0" smtClean="0">
                <a:solidFill>
                  <a:schemeClr val="tx1"/>
                </a:solidFill>
                <a:effectLst/>
                <a:latin typeface="+mn-lt"/>
                <a:ea typeface="+mn-ea"/>
                <a:cs typeface="+mn-cs"/>
              </a:rPr>
              <a:t>, пробыв в эмиграции 16 лет</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Приняли его в Ленинграде радушно. По словам художника, он приехал на родную землю не умирать, а работать. Переиздаются сказки, иллюстрированные </a:t>
            </a:r>
            <a:r>
              <a:rPr lang="ru-RU" sz="1200" b="0" i="0" kern="1200" dirty="0" err="1" smtClean="0">
                <a:solidFill>
                  <a:schemeClr val="tx1"/>
                </a:solidFill>
                <a:effectLst/>
                <a:latin typeface="+mn-lt"/>
                <a:ea typeface="+mn-ea"/>
                <a:cs typeface="+mn-cs"/>
              </a:rPr>
              <a:t>Билибиным</a:t>
            </a:r>
            <a:r>
              <a:rPr lang="ru-RU" sz="1200" b="0" i="0" kern="1200" dirty="0" smtClean="0">
                <a:solidFill>
                  <a:schemeClr val="tx1"/>
                </a:solidFill>
                <a:effectLst/>
                <a:latin typeface="+mn-lt"/>
                <a:ea typeface="+mn-ea"/>
                <a:cs typeface="+mn-cs"/>
              </a:rPr>
              <a:t>, ставшие классикой книжного искусства. Он преподает в Академии художеств, становится доктором искусствоведения. Сотрудничает с ленинградскими театрами.</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Иллюстрирует роман  «Петр Первый» Алексея Толстого.</a:t>
            </a:r>
          </a:p>
          <a:p>
            <a:pPr algn="just"/>
            <a:r>
              <a:rPr lang="ru-RU" sz="1200" b="0" i="0" kern="1200" dirty="0" smtClean="0">
                <a:solidFill>
                  <a:schemeClr val="tx1"/>
                </a:solidFill>
                <a:effectLst/>
                <a:latin typeface="+mn-lt"/>
                <a:ea typeface="+mn-ea"/>
                <a:cs typeface="+mn-cs"/>
              </a:rPr>
              <a:t>В сентябре 1941 года должна была открыться персональная выставка Ивана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Но она не состоялась: началась </a:t>
            </a:r>
            <a:r>
              <a:rPr lang="ru-RU" sz="1200" b="0" i="0" u="none" strike="noStrike" kern="1200" dirty="0" smtClean="0">
                <a:solidFill>
                  <a:schemeClr val="tx1"/>
                </a:solidFill>
                <a:effectLst/>
                <a:latin typeface="+mn-lt"/>
                <a:ea typeface="+mn-ea"/>
                <a:cs typeface="+mn-cs"/>
              </a:rPr>
              <a:t>Великая Отечественная война</a:t>
            </a:r>
            <a:r>
              <a:rPr lang="ru-RU" sz="1200" b="0" i="0" kern="1200" dirty="0" smtClean="0">
                <a:solidFill>
                  <a:schemeClr val="tx1"/>
                </a:solidFill>
                <a:effectLst/>
                <a:latin typeface="+mn-lt"/>
                <a:ea typeface="+mn-ea"/>
                <a:cs typeface="+mn-cs"/>
              </a:rPr>
              <a:t>. </a:t>
            </a:r>
          </a:p>
          <a:p>
            <a:r>
              <a:rPr lang="ru-RU" sz="1200" b="0" i="0" kern="1200" dirty="0" err="1" smtClean="0">
                <a:solidFill>
                  <a:schemeClr val="tx1"/>
                </a:solidFill>
                <a:effectLst/>
                <a:latin typeface="+mn-lt"/>
                <a:ea typeface="+mn-ea"/>
                <a:cs typeface="+mn-cs"/>
              </a:rPr>
              <a:t>И.Я.Билибин</a:t>
            </a:r>
            <a:r>
              <a:rPr lang="ru-RU" sz="1200" b="0" i="0" kern="1200" dirty="0" smtClean="0">
                <a:solidFill>
                  <a:schemeClr val="tx1"/>
                </a:solidFill>
                <a:effectLst/>
                <a:latin typeface="+mn-lt"/>
                <a:ea typeface="+mn-ea"/>
                <a:cs typeface="+mn-cs"/>
              </a:rPr>
              <a:t> отказался от эвакуации из блокадного Ленинграда: «Из осажденной крепости не убегают. Ее защищают». </a:t>
            </a:r>
          </a:p>
          <a:p>
            <a:pPr algn="just"/>
            <a:r>
              <a:rPr lang="ru-RU" sz="1200" b="0" i="0" kern="1200" dirty="0" smtClean="0">
                <a:solidFill>
                  <a:schemeClr val="tx1"/>
                </a:solidFill>
                <a:effectLst/>
                <a:latin typeface="+mn-lt"/>
                <a:ea typeface="+mn-ea"/>
                <a:cs typeface="+mn-cs"/>
              </a:rPr>
              <a:t>С началом войны, когда жилой дом</a:t>
            </a:r>
            <a:r>
              <a:rPr lang="ru-RU" sz="1200" b="0" i="0" kern="1200" baseline="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Билибиных</a:t>
            </a:r>
            <a:r>
              <a:rPr lang="ru-RU" sz="1200" b="0" i="0" kern="1200" dirty="0" smtClean="0">
                <a:solidFill>
                  <a:schemeClr val="tx1"/>
                </a:solidFill>
                <a:effectLst/>
                <a:latin typeface="+mn-lt"/>
                <a:ea typeface="+mn-ea"/>
                <a:cs typeface="+mn-cs"/>
              </a:rPr>
              <a:t> разбомбило, семья переселилась в общежитие для </a:t>
            </a:r>
            <a:r>
              <a:rPr lang="ru-RU" sz="1200" dirty="0" smtClean="0">
                <a:latin typeface="Times New Roman" pitchFamily="18" charset="0"/>
                <a:cs typeface="Times New Roman" pitchFamily="18" charset="0"/>
              </a:rPr>
              <a:t>преподавателей, студентов и сотрудников Академии </a:t>
            </a:r>
            <a:r>
              <a:rPr lang="ru-RU" sz="1200" b="0" i="0" kern="1200" dirty="0" smtClean="0">
                <a:solidFill>
                  <a:schemeClr val="tx1"/>
                </a:solidFill>
                <a:effectLst/>
                <a:latin typeface="+mn-lt"/>
                <a:ea typeface="+mn-ea"/>
                <a:cs typeface="+mn-cs"/>
              </a:rPr>
              <a:t>художеств, которое расположилось в подвалах здания</a:t>
            </a:r>
            <a:r>
              <a:rPr lang="ru-RU" sz="1200" b="0" i="0" kern="1200" baseline="0" dirty="0" smtClean="0">
                <a:solidFill>
                  <a:schemeClr val="tx1"/>
                </a:solidFill>
                <a:effectLst/>
                <a:latin typeface="+mn-lt"/>
                <a:ea typeface="+mn-ea"/>
                <a:cs typeface="+mn-cs"/>
              </a:rPr>
              <a:t> – его </a:t>
            </a:r>
            <a:r>
              <a:rPr lang="ru-RU" sz="1200" b="0" i="0" kern="1200" dirty="0" smtClean="0">
                <a:solidFill>
                  <a:schemeClr val="tx1"/>
                </a:solidFill>
                <a:effectLst/>
                <a:latin typeface="+mn-lt"/>
                <a:ea typeface="+mn-ea"/>
                <a:cs typeface="+mn-cs"/>
              </a:rPr>
              <a:t>называли «профессорский дот». В ужасных условиях блокады художники выживали с большим трудом, но до последнего дня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работал</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над иллюстрациями к русским народным былинам, больной, </a:t>
            </a:r>
            <a:r>
              <a:rPr lang="ru-RU" sz="1200" kern="1200" dirty="0" smtClean="0">
                <a:solidFill>
                  <a:schemeClr val="tx1"/>
                </a:solidFill>
                <a:effectLst/>
                <a:latin typeface="+mn-lt"/>
                <a:ea typeface="+mn-ea"/>
                <a:cs typeface="+mn-cs"/>
              </a:rPr>
              <a:t>физически истощенный</a:t>
            </a:r>
            <a:r>
              <a:rPr lang="ru-RU" sz="1200" b="0" i="0" kern="1200" dirty="0" smtClean="0">
                <a:solidFill>
                  <a:schemeClr val="tx1"/>
                </a:solidFill>
                <a:effectLst/>
                <a:latin typeface="+mn-lt"/>
                <a:ea typeface="+mn-ea"/>
                <a:cs typeface="+mn-cs"/>
              </a:rPr>
              <a:t>, умирающий, свято веря, что его Родина выстоит в войне. «Работа продолжается… Книга должна выйти, когда наступит победоносный мир. Книга о нашем эпическом и героическом прошлом…»,- говорил великий художник. Иван Яковлевич не сумел пережить первую блокадную зиму. Он умер от голода 7 февраля 1942 года. На Смоленском кладбище есть братская могила профессоров Академии художеств, погибших в блокаду. Скромный и величественный камень. Имя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значится там первым.</a:t>
            </a:r>
          </a:p>
          <a:p>
            <a:endParaRPr lang="ru-RU" sz="1200" b="0"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C1ACD865-2439-43C2-8670-8D8236B910BA}" type="slidenum">
              <a:rPr lang="ru-RU" smtClean="0"/>
              <a:t>15</a:t>
            </a:fld>
            <a:endParaRPr lang="ru-RU"/>
          </a:p>
        </p:txBody>
      </p:sp>
    </p:spTree>
    <p:extLst>
      <p:ext uri="{BB962C8B-B14F-4D97-AF65-F5344CB8AC3E}">
        <p14:creationId xmlns:p14="http://schemas.microsoft.com/office/powerpoint/2010/main" val="1412365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«Мир искусства»</a:t>
            </a:r>
            <a:r>
              <a:rPr lang="ru-RU" sz="1200" b="0" i="0" kern="1200" baseline="0" dirty="0" smtClean="0">
                <a:solidFill>
                  <a:schemeClr val="tx1"/>
                </a:solidFill>
                <a:effectLst/>
                <a:latin typeface="+mn-lt"/>
                <a:ea typeface="+mn-ea"/>
                <a:cs typeface="+mn-cs"/>
              </a:rPr>
              <a:t> </a:t>
            </a:r>
            <a:r>
              <a:rPr lang="ru-RU" sz="1200" b="0" i="0" u="none" kern="1200" dirty="0" smtClean="0">
                <a:solidFill>
                  <a:schemeClr val="tx1"/>
                </a:solidFill>
                <a:effectLst/>
                <a:latin typeface="+mn-lt"/>
                <a:ea typeface="+mn-ea"/>
                <a:cs typeface="+mn-cs"/>
              </a:rPr>
              <a:t>— художественное объединение, сформировавшееся в России в конце </a:t>
            </a:r>
            <a:r>
              <a:rPr lang="ru-RU" sz="1200" b="0" i="0" u="none" strike="noStrike" kern="1200" dirty="0" smtClean="0">
                <a:solidFill>
                  <a:schemeClr val="tx1"/>
                </a:solidFill>
                <a:effectLst/>
                <a:latin typeface="+mn-lt"/>
                <a:ea typeface="+mn-ea"/>
                <a:cs typeface="+mn-cs"/>
              </a:rPr>
              <a:t>19 века,</a:t>
            </a:r>
            <a:r>
              <a:rPr lang="ru-RU" sz="1200" b="0" i="0" u="none" strike="noStrike" kern="1200" baseline="0" dirty="0" smtClean="0">
                <a:solidFill>
                  <a:schemeClr val="tx1"/>
                </a:solidFill>
                <a:effectLst/>
                <a:latin typeface="+mn-lt"/>
                <a:ea typeface="+mn-ea"/>
                <a:cs typeface="+mn-cs"/>
              </a:rPr>
              <a:t> и одноименный ж</a:t>
            </a:r>
            <a:r>
              <a:rPr lang="ru-RU" sz="1200" b="0" i="0" u="none" strike="noStrike" kern="1200" dirty="0" smtClean="0">
                <a:solidFill>
                  <a:schemeClr val="tx1"/>
                </a:solidFill>
                <a:effectLst/>
                <a:latin typeface="+mn-lt"/>
                <a:ea typeface="+mn-ea"/>
                <a:cs typeface="+mn-cs"/>
              </a:rPr>
              <a:t>урнал</a:t>
            </a:r>
            <a:r>
              <a:rPr lang="ru-RU" sz="1200" b="0" i="0" u="none" kern="1200" dirty="0" smtClean="0">
                <a:solidFill>
                  <a:schemeClr val="tx1"/>
                </a:solidFill>
                <a:effectLst/>
                <a:latin typeface="+mn-lt"/>
                <a:ea typeface="+mn-ea"/>
                <a:cs typeface="+mn-cs"/>
              </a:rPr>
              <a:t>, издававшийся членами группы. Художников-</a:t>
            </a:r>
            <a:r>
              <a:rPr lang="ru-RU" sz="1200" b="0" i="0" u="none" kern="1200" dirty="0" err="1" smtClean="0">
                <a:solidFill>
                  <a:schemeClr val="tx1"/>
                </a:solidFill>
                <a:effectLst/>
                <a:latin typeface="+mn-lt"/>
                <a:ea typeface="+mn-ea"/>
                <a:cs typeface="+mn-cs"/>
              </a:rPr>
              <a:t>мирискуссников</a:t>
            </a:r>
            <a:r>
              <a:rPr lang="ru-RU" sz="1200" b="0" i="0" u="none" kern="1200" dirty="0" smtClean="0">
                <a:solidFill>
                  <a:schemeClr val="tx1"/>
                </a:solidFill>
                <a:effectLst/>
                <a:latin typeface="+mn-lt"/>
                <a:ea typeface="+mn-ea"/>
                <a:cs typeface="+mn-cs"/>
              </a:rPr>
              <a:t> объединял</a:t>
            </a:r>
            <a:r>
              <a:rPr lang="ru-RU" sz="1200" b="0" i="0" u="none" kern="1200" baseline="0" dirty="0" smtClean="0">
                <a:solidFill>
                  <a:schemeClr val="tx1"/>
                </a:solidFill>
                <a:effectLst/>
                <a:latin typeface="+mn-lt"/>
                <a:ea typeface="+mn-ea"/>
                <a:cs typeface="+mn-cs"/>
              </a:rPr>
              <a:t> интерес к прошлому,</a:t>
            </a:r>
            <a:r>
              <a:rPr lang="ru-RU" sz="1200" b="0" i="0" u="none" kern="1200" dirty="0" smtClean="0">
                <a:solidFill>
                  <a:schemeClr val="tx1"/>
                </a:solidFill>
                <a:effectLst/>
                <a:latin typeface="+mn-lt"/>
                <a:ea typeface="+mn-ea"/>
                <a:cs typeface="+mn-cs"/>
              </a:rPr>
              <a:t> поиски идеалов в искусстве XVIII века</a:t>
            </a:r>
            <a:r>
              <a:rPr lang="ru-RU" sz="1200" b="0" i="0" u="none" kern="1200" baseline="0" dirty="0" smtClean="0">
                <a:solidFill>
                  <a:schemeClr val="tx1"/>
                </a:solidFill>
                <a:effectLst/>
                <a:latin typeface="+mn-lt"/>
                <a:ea typeface="+mn-ea"/>
                <a:cs typeface="+mn-cs"/>
              </a:rPr>
              <a:t> и</a:t>
            </a:r>
            <a:r>
              <a:rPr lang="ru-RU" sz="1200" b="0" i="0" u="none" kern="1200" dirty="0" smtClean="0">
                <a:solidFill>
                  <a:schemeClr val="tx1"/>
                </a:solidFill>
                <a:effectLst/>
                <a:latin typeface="+mn-lt"/>
                <a:ea typeface="+mn-ea"/>
                <a:cs typeface="+mn-cs"/>
              </a:rPr>
              <a:t> новое</a:t>
            </a:r>
            <a:r>
              <a:rPr lang="ru-RU" sz="1200" b="0" i="0" u="none" kern="1200" baseline="0" dirty="0" smtClean="0">
                <a:solidFill>
                  <a:schemeClr val="tx1"/>
                </a:solidFill>
                <a:effectLst/>
                <a:latin typeface="+mn-lt"/>
                <a:ea typeface="+mn-ea"/>
                <a:cs typeface="+mn-cs"/>
              </a:rPr>
              <a:t> отношение к театрально-декорационному и книжному искусству – с</a:t>
            </a:r>
            <a:r>
              <a:rPr lang="ru-RU" sz="1200" b="0" i="0" kern="1200" dirty="0" smtClean="0">
                <a:solidFill>
                  <a:schemeClr val="tx1"/>
                </a:solidFill>
                <a:effectLst/>
                <a:latin typeface="+mn-lt"/>
                <a:ea typeface="+mn-ea"/>
                <a:cs typeface="+mn-cs"/>
              </a:rPr>
              <a:t>озданные</a:t>
            </a:r>
            <a:r>
              <a:rPr lang="ru-RU" sz="1200" b="0" i="0" kern="1200" baseline="0" dirty="0" smtClean="0">
                <a:solidFill>
                  <a:schemeClr val="tx1"/>
                </a:solidFill>
                <a:effectLst/>
                <a:latin typeface="+mn-lt"/>
                <a:ea typeface="+mn-ea"/>
                <a:cs typeface="+mn-cs"/>
              </a:rPr>
              <a:t> </a:t>
            </a:r>
            <a:r>
              <a:rPr lang="ru-RU" sz="1200" b="0" i="0" kern="1200" baseline="0" dirty="0" err="1" smtClean="0">
                <a:solidFill>
                  <a:schemeClr val="tx1"/>
                </a:solidFill>
                <a:effectLst/>
                <a:latin typeface="+mn-lt"/>
                <a:ea typeface="+mn-ea"/>
                <a:cs typeface="+mn-cs"/>
              </a:rPr>
              <a:t>мирискуссниками</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декорации, костюмы и иллюстрации</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превратились в настоящие предметы искусства.</a:t>
            </a:r>
            <a:endParaRPr lang="ru-RU" sz="1200" b="0" i="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создавал виньетки, заставки, концовки</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и обложки</a:t>
            </a:r>
            <a:r>
              <a:rPr lang="ru-RU" sz="1200" b="0" i="0" kern="1200" baseline="0" dirty="0" smtClean="0">
                <a:solidFill>
                  <a:schemeClr val="tx1"/>
                </a:solidFill>
                <a:effectLst/>
                <a:latin typeface="+mn-lt"/>
                <a:ea typeface="+mn-ea"/>
                <a:cs typeface="+mn-cs"/>
              </a:rPr>
              <a:t> для журнала. </a:t>
            </a:r>
            <a:r>
              <a:rPr lang="ru-RU" sz="1200" b="0" i="0" kern="1200" dirty="0" smtClean="0">
                <a:solidFill>
                  <a:schemeClr val="tx1"/>
                </a:solidFill>
                <a:effectLst/>
                <a:latin typeface="+mn-lt"/>
                <a:ea typeface="+mn-ea"/>
                <a:cs typeface="+mn-cs"/>
              </a:rPr>
              <a:t>Один из номеров «Мир искусства», посвященный русскому Северу, был выпущен полностью под редакцией художника. </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Также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сотрудничал с другими журналами</a:t>
            </a:r>
            <a:r>
              <a:rPr lang="ru-RU" sz="1200" b="0" i="0" kern="1200" baseline="0" dirty="0" smtClean="0">
                <a:solidFill>
                  <a:schemeClr val="tx1"/>
                </a:solidFill>
                <a:effectLst/>
                <a:latin typeface="+mn-lt"/>
                <a:ea typeface="+mn-ea"/>
                <a:cs typeface="+mn-cs"/>
              </a:rPr>
              <a:t> - </a:t>
            </a:r>
            <a:r>
              <a:rPr lang="ru-RU" sz="1200" b="0" i="0" kern="1200" dirty="0" smtClean="0">
                <a:solidFill>
                  <a:schemeClr val="tx1"/>
                </a:solidFill>
                <a:effectLst/>
                <a:latin typeface="+mn-lt"/>
                <a:ea typeface="+mn-ea"/>
                <a:cs typeface="+mn-cs"/>
              </a:rPr>
              <a:t>«</a:t>
            </a:r>
            <a:r>
              <a:rPr lang="ru-RU" sz="1200" b="0" i="0" u="none" strike="noStrike" kern="1200" dirty="0" smtClean="0">
                <a:solidFill>
                  <a:schemeClr val="tx1"/>
                </a:solidFill>
                <a:effectLst/>
                <a:latin typeface="+mn-lt"/>
                <a:ea typeface="+mn-ea"/>
                <a:cs typeface="+mn-cs"/>
              </a:rPr>
              <a:t>Золотое Руно</a:t>
            </a:r>
            <a:r>
              <a:rPr lang="ru-RU" sz="1200" b="0" i="0" kern="1200" dirty="0" smtClean="0">
                <a:solidFill>
                  <a:schemeClr val="tx1"/>
                </a:solidFill>
                <a:effectLst/>
                <a:latin typeface="+mn-lt"/>
                <a:ea typeface="+mn-ea"/>
                <a:cs typeface="+mn-cs"/>
              </a:rPr>
              <a:t>», изданиями «</a:t>
            </a:r>
            <a:r>
              <a:rPr lang="ru-RU" sz="1200" b="0" i="0" u="none" strike="noStrike" kern="1200" dirty="0" smtClean="0">
                <a:solidFill>
                  <a:schemeClr val="tx1"/>
                </a:solidFill>
                <a:effectLst/>
                <a:latin typeface="+mn-lt"/>
                <a:ea typeface="+mn-ea"/>
                <a:cs typeface="+mn-cs"/>
              </a:rPr>
              <a:t>Шиповника</a:t>
            </a:r>
            <a:r>
              <a:rPr lang="ru-RU" sz="1200" b="0" i="0" kern="1200" dirty="0" smtClean="0">
                <a:solidFill>
                  <a:schemeClr val="tx1"/>
                </a:solidFill>
                <a:effectLst/>
                <a:latin typeface="+mn-lt"/>
                <a:ea typeface="+mn-ea"/>
                <a:cs typeface="+mn-cs"/>
              </a:rPr>
              <a:t>» и «Московского Книгоиздательства».</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Во время </a:t>
            </a:r>
            <a:r>
              <a:rPr lang="ru-RU" sz="1200" b="0" i="0" u="none" strike="noStrike" kern="1200" dirty="0" smtClean="0">
                <a:solidFill>
                  <a:schemeClr val="tx1"/>
                </a:solidFill>
                <a:effectLst/>
                <a:latin typeface="+mn-lt"/>
                <a:ea typeface="+mn-ea"/>
                <a:cs typeface="+mn-cs"/>
              </a:rPr>
              <a:t>Революции 1905 года</a:t>
            </a:r>
            <a:r>
              <a:rPr lang="ru-RU" sz="1200" b="0" i="0" kern="1200" dirty="0" smtClean="0">
                <a:solidFill>
                  <a:schemeClr val="tx1"/>
                </a:solidFill>
                <a:effectLst/>
                <a:latin typeface="+mn-lt"/>
                <a:ea typeface="+mn-ea"/>
                <a:cs typeface="+mn-cs"/>
              </a:rPr>
              <a:t> создавал революционные карикатуры для журнала «</a:t>
            </a:r>
            <a:r>
              <a:rPr lang="ru-RU" sz="1200" b="0" i="0" kern="1200" dirty="0" err="1" smtClean="0">
                <a:solidFill>
                  <a:schemeClr val="tx1"/>
                </a:solidFill>
                <a:effectLst/>
                <a:latin typeface="+mn-lt"/>
                <a:ea typeface="+mn-ea"/>
                <a:cs typeface="+mn-cs"/>
              </a:rPr>
              <a:t>Жупель</a:t>
            </a:r>
            <a:r>
              <a:rPr lang="ru-RU" sz="1200" b="0" i="0" kern="1200" dirty="0" smtClean="0">
                <a:solidFill>
                  <a:schemeClr val="tx1"/>
                </a:solidFill>
                <a:effectLst/>
                <a:latin typeface="+mn-lt"/>
                <a:ea typeface="+mn-ea"/>
                <a:cs typeface="+mn-cs"/>
              </a:rPr>
              <a:t>».</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В третьем, последнем номере «Жупела» была опубликована карикатура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на Николая II под названием «Осел в 1/20 натуральной величины». Из-за этого рисунка, обошедшего всю Россию, все номера журнала изъяли из оборота, в доме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провели обыск, а самого художника арестовали на сутки.</a:t>
            </a:r>
          </a:p>
        </p:txBody>
      </p:sp>
      <p:sp>
        <p:nvSpPr>
          <p:cNvPr id="4" name="Номер слайда 3"/>
          <p:cNvSpPr>
            <a:spLocks noGrp="1"/>
          </p:cNvSpPr>
          <p:nvPr>
            <p:ph type="sldNum" sz="quarter" idx="10"/>
          </p:nvPr>
        </p:nvSpPr>
        <p:spPr/>
        <p:txBody>
          <a:bodyPr/>
          <a:lstStyle/>
          <a:p>
            <a:fld id="{C1ACD865-2439-43C2-8670-8D8236B910BA}" type="slidenum">
              <a:rPr lang="ru-RU" smtClean="0"/>
              <a:t>16</a:t>
            </a:fld>
            <a:endParaRPr lang="ru-RU"/>
          </a:p>
        </p:txBody>
      </p:sp>
    </p:spTree>
    <p:extLst>
      <p:ext uri="{BB962C8B-B14F-4D97-AF65-F5344CB8AC3E}">
        <p14:creationId xmlns:p14="http://schemas.microsoft.com/office/powerpoint/2010/main" val="1813279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По заданию этнографического отдела Русского музея для изучения деревянной архитектуры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совершил три научные экспедиции по Русскому Северу, побывал в Вологодской, Архангельской, </a:t>
            </a:r>
            <a:r>
              <a:rPr lang="ru-RU" sz="1200" b="0" i="0" kern="1200" dirty="0" err="1" smtClean="0">
                <a:solidFill>
                  <a:schemeClr val="tx1"/>
                </a:solidFill>
                <a:effectLst/>
                <a:latin typeface="+mn-lt"/>
                <a:ea typeface="+mn-ea"/>
                <a:cs typeface="+mn-cs"/>
              </a:rPr>
              <a:t>Олонецкой</a:t>
            </a:r>
            <a:r>
              <a:rPr lang="ru-RU" sz="1200" b="0" i="0" kern="1200" dirty="0" smtClean="0">
                <a:solidFill>
                  <a:schemeClr val="tx1"/>
                </a:solidFill>
                <a:effectLst/>
                <a:latin typeface="+mn-lt"/>
                <a:ea typeface="+mn-ea"/>
                <a:cs typeface="+mn-cs"/>
              </a:rPr>
              <a:t> и Тверской губернии. Здесь художник фотографировал и делал зарисовки с деревянных изб и церквей, костюмов, вышивок, утвари, предметов быта, собирал древнерусские иконы, русские лубки и пряничные доски, гравюры.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широко использовал увиденное в своём творчестве – будь то оформление сказок или эскизы декораций к будущим спектаклям и балетам на эпические темы, обложек книг и журналов, заставки и концовки для журналов и т.д.</a:t>
            </a:r>
            <a:endParaRPr lang="ru-RU" dirty="0" smtClean="0"/>
          </a:p>
          <a:p>
            <a:endParaRPr lang="ru-RU"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Итогом поездок стали</a:t>
            </a:r>
            <a:r>
              <a:rPr lang="ru-RU" sz="1200" b="0" i="0" kern="1200" baseline="0" dirty="0" smtClean="0">
                <a:solidFill>
                  <a:schemeClr val="tx1"/>
                </a:solidFill>
                <a:effectLst/>
                <a:latin typeface="+mn-lt"/>
                <a:ea typeface="+mn-ea"/>
                <a:cs typeface="+mn-cs"/>
              </a:rPr>
              <a:t> публикация ф</a:t>
            </a:r>
            <a:r>
              <a:rPr lang="ru-RU" sz="1200" b="0" i="0" kern="1200" dirty="0" smtClean="0">
                <a:solidFill>
                  <a:schemeClr val="tx1"/>
                </a:solidFill>
                <a:effectLst/>
                <a:latin typeface="+mn-lt"/>
                <a:ea typeface="+mn-ea"/>
                <a:cs typeface="+mn-cs"/>
              </a:rPr>
              <a:t>отографий старинных церквей, изб с деталями, крыльцами, оконными наличниками в «Истории русского искусства» под редакцией Игоря Грабаря</a:t>
            </a:r>
            <a:r>
              <a:rPr lang="ru-RU" sz="1200" b="0" i="0" kern="1200" baseline="0" dirty="0" smtClean="0">
                <a:solidFill>
                  <a:schemeClr val="tx1"/>
                </a:solidFill>
                <a:effectLst/>
                <a:latin typeface="+mn-lt"/>
                <a:ea typeface="+mn-ea"/>
                <a:cs typeface="+mn-cs"/>
              </a:rPr>
              <a:t> и </a:t>
            </a:r>
            <a:r>
              <a:rPr lang="ru-RU" sz="1200" b="0" i="0" kern="1200" dirty="0" smtClean="0">
                <a:solidFill>
                  <a:schemeClr val="tx1"/>
                </a:solidFill>
                <a:effectLst/>
                <a:latin typeface="+mn-lt"/>
                <a:ea typeface="+mn-ea"/>
                <a:cs typeface="+mn-cs"/>
              </a:rPr>
              <a:t>две статьи – «Остатки искусства в русской деревне» и «Народное творчество Русского Севера»</a:t>
            </a:r>
            <a:r>
              <a:rPr lang="ru-RU" sz="1200" b="0" i="0" kern="1200" baseline="0" dirty="0" smtClean="0">
                <a:solidFill>
                  <a:schemeClr val="tx1"/>
                </a:solidFill>
                <a:effectLst/>
                <a:latin typeface="+mn-lt"/>
                <a:ea typeface="+mn-ea"/>
                <a:cs typeface="+mn-cs"/>
              </a:rPr>
              <a:t> и </a:t>
            </a:r>
            <a:r>
              <a:rPr lang="ru-RU" sz="1200" b="0" i="0" kern="1200" dirty="0" smtClean="0">
                <a:solidFill>
                  <a:schemeClr val="tx1"/>
                </a:solidFill>
                <a:effectLst/>
                <a:latin typeface="+mn-lt"/>
                <a:ea typeface="+mn-ea"/>
                <a:cs typeface="+mn-cs"/>
              </a:rPr>
              <a:t>выступление с докладом «Русское деревянное северное зодчество» на Всероссийском съезде художников. Кроме того, собранные </a:t>
            </a:r>
            <a:r>
              <a:rPr lang="ru-RU" sz="1200" b="0" i="0" kern="1200" dirty="0" err="1" smtClean="0">
                <a:solidFill>
                  <a:schemeClr val="tx1"/>
                </a:solidFill>
                <a:effectLst/>
                <a:latin typeface="+mn-lt"/>
                <a:ea typeface="+mn-ea"/>
                <a:cs typeface="+mn-cs"/>
              </a:rPr>
              <a:t>Билибиным</a:t>
            </a:r>
            <a:r>
              <a:rPr lang="ru-RU" sz="1200" b="0" i="0" kern="1200" dirty="0" smtClean="0">
                <a:solidFill>
                  <a:schemeClr val="tx1"/>
                </a:solidFill>
                <a:effectLst/>
                <a:latin typeface="+mn-lt"/>
                <a:ea typeface="+mn-ea"/>
                <a:cs typeface="+mn-cs"/>
              </a:rPr>
              <a:t> предметы быта русского крестьянства вошли в коллекцию этнографического отдела Русского музея.</a:t>
            </a:r>
          </a:p>
        </p:txBody>
      </p:sp>
      <p:sp>
        <p:nvSpPr>
          <p:cNvPr id="4" name="Номер слайда 3"/>
          <p:cNvSpPr>
            <a:spLocks noGrp="1"/>
          </p:cNvSpPr>
          <p:nvPr>
            <p:ph type="sldNum" sz="quarter" idx="10"/>
          </p:nvPr>
        </p:nvSpPr>
        <p:spPr/>
        <p:txBody>
          <a:bodyPr/>
          <a:lstStyle/>
          <a:p>
            <a:fld id="{C1ACD865-2439-43C2-8670-8D8236B910BA}" type="slidenum">
              <a:rPr lang="ru-RU" smtClean="0"/>
              <a:t>17</a:t>
            </a:fld>
            <a:endParaRPr lang="ru-RU"/>
          </a:p>
        </p:txBody>
      </p:sp>
    </p:spTree>
    <p:extLst>
      <p:ext uri="{BB962C8B-B14F-4D97-AF65-F5344CB8AC3E}">
        <p14:creationId xmlns:p14="http://schemas.microsoft.com/office/powerpoint/2010/main" val="3877387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b="0" i="0" kern="1200" dirty="0" smtClean="0">
                <a:solidFill>
                  <a:schemeClr val="tx1"/>
                </a:solidFill>
                <a:effectLst/>
                <a:latin typeface="+mn-lt"/>
                <a:ea typeface="+mn-ea"/>
                <a:cs typeface="+mn-cs"/>
              </a:rPr>
              <a:t>С</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одной из работ </a:t>
            </a:r>
            <a:r>
              <a:rPr lang="ru-RU" sz="1200" b="0" i="0" kern="1200" dirty="0" err="1" smtClean="0">
                <a:solidFill>
                  <a:schemeClr val="tx1"/>
                </a:solidFill>
                <a:effectLst/>
                <a:latin typeface="+mn-lt"/>
                <a:ea typeface="+mn-ea"/>
                <a:cs typeface="+mn-cs"/>
              </a:rPr>
              <a:t>И.Я.Билибина</a:t>
            </a:r>
            <a:r>
              <a:rPr lang="ru-RU" sz="1200" b="0" i="0" kern="1200" dirty="0" smtClean="0">
                <a:solidFill>
                  <a:schemeClr val="tx1"/>
                </a:solidFill>
                <a:effectLst/>
                <a:latin typeface="+mn-lt"/>
                <a:ea typeface="+mn-ea"/>
                <a:cs typeface="+mn-cs"/>
              </a:rPr>
              <a:t> мы сталкиваемся каждый день. Это изображение двуглавого орла на монетах. Художник нарисовал его после революции 1905г. для герба Временного правительства, а с 1992 года этот орёл вновь стал официальным русским символом. В основу символа легли изображения двуглавого орла времен Ивана III,</a:t>
            </a:r>
            <a:r>
              <a:rPr lang="ru-RU" sz="1200" b="0" i="0" kern="1200" baseline="0" dirty="0" smtClean="0">
                <a:solidFill>
                  <a:schemeClr val="tx1"/>
                </a:solidFill>
                <a:effectLst/>
                <a:latin typeface="+mn-lt"/>
                <a:ea typeface="+mn-ea"/>
                <a:cs typeface="+mn-cs"/>
              </a:rPr>
              <a:t> но </a:t>
            </a:r>
            <a:r>
              <a:rPr lang="ru-RU" sz="1200" b="0" i="0" kern="1200" dirty="0" smtClean="0">
                <a:solidFill>
                  <a:schemeClr val="tx1"/>
                </a:solidFill>
                <a:effectLst/>
                <a:latin typeface="+mn-lt"/>
                <a:ea typeface="+mn-ea"/>
                <a:cs typeface="+mn-cs"/>
              </a:rPr>
              <a:t>без царских регалий и с опущенными крыльями - из-за этого в народе орел получил прозвище «ощипанная курица» («мокрая курица»).</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 </a:t>
            </a:r>
          </a:p>
          <a:p>
            <a:pPr fontAlgn="base"/>
            <a:r>
              <a:rPr lang="ru-RU" sz="1200" b="0" i="0" kern="1200" dirty="0" smtClean="0">
                <a:solidFill>
                  <a:schemeClr val="tx1"/>
                </a:solidFill>
                <a:effectLst/>
                <a:latin typeface="+mn-lt"/>
                <a:ea typeface="+mn-ea"/>
                <a:cs typeface="+mn-cs"/>
              </a:rPr>
              <a:t>Птица выглядит сказочной, а не зловещей. По кругу сделана надпись «Российское Временное правительство» и характерный «лесной» </a:t>
            </a:r>
            <a:r>
              <a:rPr lang="ru-RU" sz="1200" b="0" i="0" kern="1200" dirty="0" err="1" smtClean="0">
                <a:solidFill>
                  <a:schemeClr val="tx1"/>
                </a:solidFill>
                <a:effectLst/>
                <a:latin typeface="+mn-lt"/>
                <a:ea typeface="+mn-ea"/>
                <a:cs typeface="+mn-cs"/>
              </a:rPr>
              <a:t>билибинский</a:t>
            </a:r>
            <a:r>
              <a:rPr lang="ru-RU" sz="1200" b="0" i="0" kern="1200" dirty="0" smtClean="0">
                <a:solidFill>
                  <a:schemeClr val="tx1"/>
                </a:solidFill>
                <a:effectLst/>
                <a:latin typeface="+mn-lt"/>
                <a:ea typeface="+mn-ea"/>
                <a:cs typeface="+mn-cs"/>
              </a:rPr>
              <a:t> орнамент. </a:t>
            </a:r>
          </a:p>
        </p:txBody>
      </p:sp>
      <p:sp>
        <p:nvSpPr>
          <p:cNvPr id="4" name="Номер слайда 3"/>
          <p:cNvSpPr>
            <a:spLocks noGrp="1"/>
          </p:cNvSpPr>
          <p:nvPr>
            <p:ph type="sldNum" sz="quarter" idx="10"/>
          </p:nvPr>
        </p:nvSpPr>
        <p:spPr/>
        <p:txBody>
          <a:bodyPr/>
          <a:lstStyle/>
          <a:p>
            <a:fld id="{C1ACD865-2439-43C2-8670-8D8236B910BA}" type="slidenum">
              <a:rPr lang="ru-RU" smtClean="0"/>
              <a:t>18</a:t>
            </a:fld>
            <a:endParaRPr lang="ru-RU"/>
          </a:p>
        </p:txBody>
      </p:sp>
    </p:spTree>
    <p:extLst>
      <p:ext uri="{BB962C8B-B14F-4D97-AF65-F5344CB8AC3E}">
        <p14:creationId xmlns:p14="http://schemas.microsoft.com/office/powerpoint/2010/main" val="3683292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ru-RU" sz="1000" b="0" i="0" kern="1200" baseline="0" dirty="0" smtClean="0">
                <a:solidFill>
                  <a:schemeClr val="tx1"/>
                </a:solidFill>
                <a:effectLst/>
                <a:latin typeface="+mn-lt"/>
                <a:ea typeface="+mn-ea"/>
                <a:cs typeface="+mn-cs"/>
              </a:rPr>
              <a:t>И.Я. </a:t>
            </a:r>
            <a:r>
              <a:rPr lang="ru-RU" sz="1000" b="0" i="0" kern="1200" baseline="0" dirty="0" err="1" smtClean="0">
                <a:solidFill>
                  <a:schemeClr val="tx1"/>
                </a:solidFill>
                <a:effectLst/>
                <a:latin typeface="+mn-lt"/>
                <a:ea typeface="+mn-ea"/>
                <a:cs typeface="+mn-cs"/>
              </a:rPr>
              <a:t>Билибин</a:t>
            </a:r>
            <a:r>
              <a:rPr lang="ru-RU" sz="1000" b="0" i="0" kern="1200" baseline="0" dirty="0" smtClean="0">
                <a:solidFill>
                  <a:schemeClr val="tx1"/>
                </a:solidFill>
                <a:effectLst/>
                <a:latin typeface="+mn-lt"/>
                <a:ea typeface="+mn-ea"/>
                <a:cs typeface="+mn-cs"/>
              </a:rPr>
              <a:t> очень любил путешествовать. Каждая поездка была источником разнообразных впечатлений.</a:t>
            </a:r>
            <a:r>
              <a:rPr lang="ru-RU" sz="1000" b="0" i="0" kern="1200" dirty="0" smtClean="0">
                <a:solidFill>
                  <a:schemeClr val="tx1"/>
                </a:solidFill>
                <a:effectLst/>
                <a:latin typeface="+mn-lt"/>
                <a:ea typeface="+mn-ea"/>
                <a:cs typeface="+mn-cs"/>
              </a:rPr>
              <a:t> Вспоминая то время, </a:t>
            </a:r>
            <a:r>
              <a:rPr lang="ru-RU" sz="1000" b="0" i="0" kern="1200" dirty="0" err="1" smtClean="0">
                <a:solidFill>
                  <a:schemeClr val="tx1"/>
                </a:solidFill>
                <a:effectLst/>
                <a:latin typeface="+mn-lt"/>
                <a:ea typeface="+mn-ea"/>
                <a:cs typeface="+mn-cs"/>
              </a:rPr>
              <a:t>Билибин</a:t>
            </a:r>
            <a:r>
              <a:rPr lang="ru-RU" sz="1000" b="0" i="0" kern="1200" dirty="0" smtClean="0">
                <a:solidFill>
                  <a:schemeClr val="tx1"/>
                </a:solidFill>
                <a:effectLst/>
                <a:latin typeface="+mn-lt"/>
                <a:ea typeface="+mn-ea"/>
                <a:cs typeface="+mn-cs"/>
              </a:rPr>
              <a:t> признавался, что ему захотелось увидеть иные страны и города, а также воочию прикоснуться к новому искусству, о котором он столько слышал. Первое самостоятельное путешествие </a:t>
            </a:r>
            <a:r>
              <a:rPr lang="ru-RU" sz="1000" b="0" i="0" kern="1200" dirty="0" err="1" smtClean="0">
                <a:solidFill>
                  <a:schemeClr val="tx1"/>
                </a:solidFill>
                <a:effectLst/>
                <a:latin typeface="+mn-lt"/>
                <a:ea typeface="+mn-ea"/>
                <a:cs typeface="+mn-cs"/>
              </a:rPr>
              <a:t>Билибина</a:t>
            </a:r>
            <a:r>
              <a:rPr lang="ru-RU" sz="1000" b="0" i="0" kern="1200" dirty="0" smtClean="0">
                <a:solidFill>
                  <a:schemeClr val="tx1"/>
                </a:solidFill>
                <a:effectLst/>
                <a:latin typeface="+mn-lt"/>
                <a:ea typeface="+mn-ea"/>
                <a:cs typeface="+mn-cs"/>
              </a:rPr>
              <a:t> состоялось в 1898г. Он посетил Германию. Здесь </a:t>
            </a:r>
            <a:r>
              <a:rPr lang="ru-RU" sz="1000" b="0" i="0" kern="1200" dirty="0" err="1" smtClean="0">
                <a:solidFill>
                  <a:schemeClr val="tx1"/>
                </a:solidFill>
                <a:effectLst/>
                <a:latin typeface="+mn-lt"/>
                <a:ea typeface="+mn-ea"/>
                <a:cs typeface="+mn-cs"/>
              </a:rPr>
              <a:t>Билибин</a:t>
            </a:r>
            <a:r>
              <a:rPr lang="ru-RU" sz="1000" b="0" i="0" kern="1200" dirty="0" smtClean="0">
                <a:solidFill>
                  <a:schemeClr val="tx1"/>
                </a:solidFill>
                <a:effectLst/>
                <a:latin typeface="+mn-lt"/>
                <a:ea typeface="+mn-ea"/>
                <a:cs typeface="+mn-cs"/>
              </a:rPr>
              <a:t> ходил в музеи смотреть на полотна Рафаэля, </a:t>
            </a:r>
            <a:r>
              <a:rPr lang="ru-RU" sz="1000" b="0" i="0" u="none" strike="noStrike" kern="1200" dirty="0" smtClean="0">
                <a:solidFill>
                  <a:schemeClr val="tx1"/>
                </a:solidFill>
                <a:effectLst/>
                <a:latin typeface="+mn-lt"/>
                <a:ea typeface="+mn-ea"/>
                <a:cs typeface="+mn-cs"/>
              </a:rPr>
              <a:t>Леонардо да Винчи</a:t>
            </a:r>
            <a:r>
              <a:rPr lang="ru-RU" sz="1000" b="0" i="0" kern="1200" dirty="0" smtClean="0">
                <a:solidFill>
                  <a:schemeClr val="tx1"/>
                </a:solidFill>
                <a:effectLst/>
                <a:latin typeface="+mn-lt"/>
                <a:ea typeface="+mn-ea"/>
                <a:cs typeface="+mn-cs"/>
              </a:rPr>
              <a:t>, </a:t>
            </a:r>
            <a:r>
              <a:rPr lang="ru-RU" sz="1000" b="0" i="0" u="none" strike="noStrike" kern="1200" dirty="0" smtClean="0">
                <a:solidFill>
                  <a:schemeClr val="tx1"/>
                </a:solidFill>
                <a:effectLst/>
                <a:latin typeface="+mn-lt"/>
                <a:ea typeface="+mn-ea"/>
                <a:cs typeface="+mn-cs"/>
              </a:rPr>
              <a:t>Рембрандта</a:t>
            </a:r>
            <a:r>
              <a:rPr lang="ru-RU" sz="1000" b="0" i="0" kern="1200" dirty="0" smtClean="0">
                <a:solidFill>
                  <a:schemeClr val="tx1"/>
                </a:solidFill>
                <a:effectLst/>
                <a:latin typeface="+mn-lt"/>
                <a:ea typeface="+mn-ea"/>
                <a:cs typeface="+mn-cs"/>
              </a:rPr>
              <a:t>, увлекся творчеством Арнольда </a:t>
            </a:r>
            <a:r>
              <a:rPr lang="ru-RU" sz="1000" b="0" i="0" kern="1200" dirty="0" err="1" smtClean="0">
                <a:solidFill>
                  <a:schemeClr val="tx1"/>
                </a:solidFill>
                <a:effectLst/>
                <a:latin typeface="+mn-lt"/>
                <a:ea typeface="+mn-ea"/>
                <a:cs typeface="+mn-cs"/>
              </a:rPr>
              <a:t>Бёклина</a:t>
            </a:r>
            <a:r>
              <a:rPr lang="ru-RU" sz="1000" b="0" i="0" kern="1200" dirty="0" smtClean="0">
                <a:solidFill>
                  <a:schemeClr val="tx1"/>
                </a:solidFill>
                <a:effectLst/>
                <a:latin typeface="+mn-lt"/>
                <a:ea typeface="+mn-ea"/>
                <a:cs typeface="+mn-cs"/>
              </a:rPr>
              <a:t> и Франца фон Штука. </a:t>
            </a:r>
          </a:p>
          <a:p>
            <a:pPr marL="0" marR="0" lvl="0" indent="0" algn="just" defTabSz="914400" rtl="0" eaLnBrk="1" fontAlgn="base" latinLnBrk="0" hangingPunct="1">
              <a:lnSpc>
                <a:spcPct val="100000"/>
              </a:lnSpc>
              <a:spcBef>
                <a:spcPts val="0"/>
              </a:spcBef>
              <a:spcAft>
                <a:spcPts val="0"/>
              </a:spcAft>
              <a:buClrTx/>
              <a:buSzTx/>
              <a:buFontTx/>
              <a:buNone/>
              <a:tabLst/>
              <a:defRPr/>
            </a:pPr>
            <a:r>
              <a:rPr lang="ru-RU" sz="1000" b="0" i="0" kern="1200" dirty="0" smtClean="0">
                <a:solidFill>
                  <a:schemeClr val="tx1"/>
                </a:solidFill>
                <a:effectLst/>
                <a:latin typeface="Times New Roman" panose="02020603050405020304" pitchFamily="18" charset="0"/>
                <a:ea typeface="+mn-ea"/>
                <a:cs typeface="Times New Roman" panose="02020603050405020304" pitchFamily="18" charset="0"/>
              </a:rPr>
              <a:t>После Февральской революции 1917 года художник уехал из Петербурга </a:t>
            </a:r>
            <a:r>
              <a:rPr lang="ru-RU" sz="1000" b="0" i="0" kern="1200" dirty="0" smtClean="0">
                <a:solidFill>
                  <a:schemeClr val="tx1"/>
                </a:solidFill>
                <a:effectLst/>
                <a:latin typeface="+mn-lt"/>
                <a:ea typeface="+mn-ea"/>
                <a:cs typeface="+mn-cs"/>
              </a:rPr>
              <a:t>в Крым, в </a:t>
            </a:r>
            <a:r>
              <a:rPr lang="ru-RU" sz="1000" b="0" i="0" kern="1200" dirty="0" err="1" smtClean="0">
                <a:solidFill>
                  <a:schemeClr val="tx1"/>
                </a:solidFill>
                <a:effectLst/>
                <a:latin typeface="+mn-lt"/>
                <a:ea typeface="+mn-ea"/>
                <a:cs typeface="+mn-cs"/>
              </a:rPr>
              <a:t>Батилиман</a:t>
            </a:r>
            <a:r>
              <a:rPr lang="ru-RU" sz="1000" b="0" i="0" kern="1200" dirty="0" smtClean="0">
                <a:solidFill>
                  <a:schemeClr val="tx1"/>
                </a:solidFill>
                <a:effectLst/>
                <a:latin typeface="+mn-lt"/>
                <a:ea typeface="+mn-ea"/>
                <a:cs typeface="+mn-cs"/>
              </a:rPr>
              <a:t>, что по-гречески означает «голубой залив».</a:t>
            </a:r>
            <a:r>
              <a:rPr lang="ru-RU" sz="1000" b="0" i="0" kern="1200" baseline="0" dirty="0" smtClean="0">
                <a:solidFill>
                  <a:schemeClr val="tx1"/>
                </a:solidFill>
                <a:effectLst/>
                <a:latin typeface="+mn-lt"/>
                <a:ea typeface="+mn-ea"/>
                <a:cs typeface="+mn-cs"/>
              </a:rPr>
              <a:t> </a:t>
            </a:r>
            <a:r>
              <a:rPr lang="ru-RU" sz="1000" b="0" dirty="0" smtClean="0">
                <a:solidFill>
                  <a:schemeClr val="tx1"/>
                </a:solidFill>
                <a:latin typeface="Times New Roman" panose="02020603050405020304" pitchFamily="18" charset="0"/>
                <a:cs typeface="Times New Roman" panose="02020603050405020304" pitchFamily="18" charset="0"/>
              </a:rPr>
              <a:t>Здесь, в кругу писателей и художников, он провел два года.</a:t>
            </a:r>
            <a:r>
              <a:rPr lang="ru-RU" sz="1000" b="0" baseline="0" dirty="0" smtClean="0">
                <a:solidFill>
                  <a:schemeClr val="tx1"/>
                </a:solidFill>
                <a:latin typeface="Times New Roman" panose="02020603050405020304" pitchFamily="18" charset="0"/>
                <a:cs typeface="Times New Roman" panose="02020603050405020304" pitchFamily="18" charset="0"/>
              </a:rPr>
              <a:t> П</a:t>
            </a:r>
            <a:r>
              <a:rPr lang="ru-RU" sz="1000" b="0" i="0" kern="1200" dirty="0" smtClean="0">
                <a:solidFill>
                  <a:schemeClr val="tx1"/>
                </a:solidFill>
                <a:effectLst/>
                <a:latin typeface="Times New Roman" panose="02020603050405020304" pitchFamily="18" charset="0"/>
                <a:ea typeface="+mn-ea"/>
                <a:cs typeface="Times New Roman" panose="02020603050405020304" pitchFamily="18" charset="0"/>
              </a:rPr>
              <a:t>отом покинул Россию и волею обстоятельств оказался в Египте.</a:t>
            </a:r>
          </a:p>
          <a:p>
            <a:pPr marL="0" marR="0" lvl="0" indent="0" algn="just" defTabSz="914400" rtl="0" eaLnBrk="1" fontAlgn="base" latinLnBrk="0" hangingPunct="1">
              <a:lnSpc>
                <a:spcPct val="100000"/>
              </a:lnSpc>
              <a:spcBef>
                <a:spcPts val="0"/>
              </a:spcBef>
              <a:spcAft>
                <a:spcPts val="0"/>
              </a:spcAft>
              <a:buClrTx/>
              <a:buSzTx/>
              <a:buFontTx/>
              <a:buNone/>
              <a:tabLst/>
              <a:defRPr/>
            </a:pPr>
            <a:r>
              <a:rPr lang="ru-RU" sz="1000" b="0" i="0" kern="1200" dirty="0" smtClean="0">
                <a:solidFill>
                  <a:schemeClr val="tx1"/>
                </a:solidFill>
                <a:effectLst/>
                <a:latin typeface="Times New Roman" panose="02020603050405020304" pitchFamily="18" charset="0"/>
                <a:ea typeface="+mn-ea"/>
                <a:cs typeface="Times New Roman" panose="02020603050405020304" pitchFamily="18" charset="0"/>
              </a:rPr>
              <a:t>          На протяжении пяти лет Иван </a:t>
            </a:r>
            <a:r>
              <a:rPr lang="ru-RU" sz="1000" b="0" i="0" kern="1200" dirty="0" err="1" smtClean="0">
                <a:solidFill>
                  <a:schemeClr val="tx1"/>
                </a:solidFill>
                <a:effectLst/>
                <a:latin typeface="Times New Roman" panose="02020603050405020304" pitchFamily="18" charset="0"/>
                <a:ea typeface="+mn-ea"/>
                <a:cs typeface="Times New Roman" panose="02020603050405020304" pitchFamily="18" charset="0"/>
              </a:rPr>
              <a:t>Билибин</a:t>
            </a:r>
            <a:r>
              <a:rPr lang="ru-RU" sz="1000" b="0" i="0" kern="1200" dirty="0" smtClean="0">
                <a:solidFill>
                  <a:schemeClr val="tx1"/>
                </a:solidFill>
                <a:effectLst/>
                <a:latin typeface="Times New Roman" panose="02020603050405020304" pitchFamily="18" charset="0"/>
                <a:ea typeface="+mn-ea"/>
                <a:cs typeface="Times New Roman" panose="02020603050405020304" pitchFamily="18" charset="0"/>
              </a:rPr>
              <a:t> жил в Каире, Александрии, путешествовал с семьей по Сирии и Палестине и изучал египетское искусство, сначала мусульманское и коптское, а затем искусство Древнего Египта.</a:t>
            </a:r>
          </a:p>
          <a:p>
            <a:pPr marL="0" marR="0" lvl="0" indent="0" algn="just" defTabSz="914400" rtl="0" eaLnBrk="1" fontAlgn="base" latinLnBrk="0" hangingPunct="1">
              <a:lnSpc>
                <a:spcPct val="100000"/>
              </a:lnSpc>
              <a:spcBef>
                <a:spcPts val="0"/>
              </a:spcBef>
              <a:spcAft>
                <a:spcPts val="0"/>
              </a:spcAft>
              <a:buClrTx/>
              <a:buSzTx/>
              <a:buFontTx/>
              <a:buNone/>
              <a:tabLst/>
              <a:defRPr/>
            </a:pPr>
            <a:r>
              <a:rPr lang="ru-RU" sz="1000" b="0" i="0" kern="1200" dirty="0" smtClean="0">
                <a:solidFill>
                  <a:schemeClr val="tx1"/>
                </a:solidFill>
                <a:effectLst/>
                <a:latin typeface="Times New Roman" panose="02020603050405020304" pitchFamily="18" charset="0"/>
                <a:ea typeface="+mn-ea"/>
                <a:cs typeface="Times New Roman" panose="02020603050405020304" pitchFamily="18" charset="0"/>
              </a:rPr>
              <a:t>          Несмотря на жизненные трудности, </a:t>
            </a:r>
            <a:r>
              <a:rPr lang="ru-RU" sz="1000" b="0" i="0" kern="1200" dirty="0" err="1" smtClean="0">
                <a:solidFill>
                  <a:schemeClr val="tx1"/>
                </a:solidFill>
                <a:effectLst/>
                <a:latin typeface="Times New Roman" panose="02020603050405020304" pitchFamily="18" charset="0"/>
                <a:ea typeface="+mn-ea"/>
                <a:cs typeface="Times New Roman" panose="02020603050405020304" pitchFamily="18" charset="0"/>
              </a:rPr>
              <a:t>Билибин</a:t>
            </a:r>
            <a:r>
              <a:rPr lang="ru-RU" sz="1000" b="0" i="0" kern="1200" dirty="0" smtClean="0">
                <a:solidFill>
                  <a:schemeClr val="tx1"/>
                </a:solidFill>
                <a:effectLst/>
                <a:latin typeface="Times New Roman" panose="02020603050405020304" pitchFamily="18" charset="0"/>
                <a:ea typeface="+mn-ea"/>
                <a:cs typeface="Times New Roman" panose="02020603050405020304" pitchFamily="18" charset="0"/>
              </a:rPr>
              <a:t> был очарован Египтом и называл эту страну «древней, величественной, непонятной и оглушительно крикливой», о чем писал в своих дневниках: «Мусульманские кварталы Каира очень специфичны, архитектура великолепная, старины очень много, и тут же кругом базары, лавчонки, торговцы, нищие, бедуины, негры, верблюды, разукрашенные ослики, ковры, сладости, фрукты – словом, садись и рисуй восточную сказку».</a:t>
            </a:r>
          </a:p>
          <a:p>
            <a:pPr marL="0" marR="0" indent="0" algn="l" defTabSz="914400" rtl="0" eaLnBrk="1" fontAlgn="auto" latinLnBrk="0" hangingPunct="1">
              <a:lnSpc>
                <a:spcPct val="100000"/>
              </a:lnSpc>
              <a:spcBef>
                <a:spcPts val="0"/>
              </a:spcBef>
              <a:spcAft>
                <a:spcPts val="0"/>
              </a:spcAft>
              <a:buClrTx/>
              <a:buSzTx/>
              <a:buFontTx/>
              <a:buNone/>
              <a:tabLst/>
              <a:defRPr/>
            </a:pPr>
            <a:r>
              <a:rPr lang="ru-RU" sz="1000" b="0" i="0" kern="1200" dirty="0" smtClean="0">
                <a:solidFill>
                  <a:schemeClr val="tx1"/>
                </a:solidFill>
                <a:effectLst/>
                <a:latin typeface="+mn-lt"/>
                <a:ea typeface="+mn-ea"/>
                <a:cs typeface="+mn-cs"/>
              </a:rPr>
              <a:t>В 1925 г. </a:t>
            </a:r>
            <a:r>
              <a:rPr lang="ru-RU" sz="1000" b="0" i="0" kern="1200" dirty="0" err="1" smtClean="0">
                <a:solidFill>
                  <a:schemeClr val="tx1"/>
                </a:solidFill>
                <a:effectLst/>
                <a:latin typeface="+mn-lt"/>
                <a:ea typeface="+mn-ea"/>
                <a:cs typeface="+mn-cs"/>
              </a:rPr>
              <a:t>Билибин</a:t>
            </a:r>
            <a:r>
              <a:rPr lang="ru-RU" sz="1000" b="0" i="0" kern="1200" dirty="0" smtClean="0">
                <a:solidFill>
                  <a:schemeClr val="tx1"/>
                </a:solidFill>
                <a:effectLst/>
                <a:latin typeface="+mn-lt"/>
                <a:ea typeface="+mn-ea"/>
                <a:cs typeface="+mn-cs"/>
              </a:rPr>
              <a:t> переехал в Париж, </a:t>
            </a:r>
            <a:r>
              <a:rPr lang="ru-RU" sz="1000" b="0" i="0" kern="1200" dirty="0" smtClean="0">
                <a:solidFill>
                  <a:schemeClr val="tx1"/>
                </a:solidFill>
                <a:effectLst/>
                <a:latin typeface="Times New Roman" panose="02020603050405020304" pitchFamily="18" charset="0"/>
                <a:ea typeface="+mn-ea"/>
                <a:cs typeface="Times New Roman" panose="02020603050405020304" pitchFamily="18" charset="0"/>
              </a:rPr>
              <a:t>где готовил великолепные декорации к постановкам знаменитых «Русских сезонов»</a:t>
            </a:r>
            <a:r>
              <a:rPr lang="ru-RU" sz="1000" b="0" i="0" kern="1200" baseline="0" dirty="0" smtClean="0">
                <a:solidFill>
                  <a:schemeClr val="tx1"/>
                </a:solidFill>
                <a:effectLst/>
                <a:latin typeface="Times New Roman" panose="02020603050405020304" pitchFamily="18" charset="0"/>
                <a:ea typeface="+mn-ea"/>
                <a:cs typeface="Times New Roman" panose="02020603050405020304" pitchFamily="18" charset="0"/>
              </a:rPr>
              <a:t> и</a:t>
            </a:r>
            <a:r>
              <a:rPr lang="ru-RU" sz="1000" b="0" i="0" kern="1200" dirty="0" smtClean="0">
                <a:solidFill>
                  <a:schemeClr val="tx1"/>
                </a:solidFill>
                <a:effectLst/>
                <a:latin typeface="Times New Roman" panose="02020603050405020304" pitchFamily="18" charset="0"/>
                <a:ea typeface="+mn-ea"/>
                <a:cs typeface="Times New Roman" panose="02020603050405020304" pitchFamily="18" charset="0"/>
              </a:rPr>
              <a:t> занимался иллюстрацией.</a:t>
            </a:r>
            <a:r>
              <a:rPr lang="ru-RU" sz="1000" b="0" i="0" kern="1200" dirty="0" smtClean="0">
                <a:solidFill>
                  <a:schemeClr val="tx1"/>
                </a:solidFill>
                <a:effectLst/>
                <a:latin typeface="+mn-lt"/>
                <a:ea typeface="+mn-ea"/>
                <a:cs typeface="+mn-cs"/>
              </a:rPr>
              <a:t>  В Париже </a:t>
            </a:r>
            <a:r>
              <a:rPr lang="ru-RU" sz="1000" b="0" i="0" kern="1200" dirty="0" err="1" smtClean="0">
                <a:solidFill>
                  <a:schemeClr val="tx1"/>
                </a:solidFill>
                <a:effectLst/>
                <a:latin typeface="+mn-lt"/>
                <a:ea typeface="+mn-ea"/>
                <a:cs typeface="+mn-cs"/>
              </a:rPr>
              <a:t>Билибин</a:t>
            </a:r>
            <a:r>
              <a:rPr lang="ru-RU" sz="1000" b="0" i="0" kern="1200" dirty="0" smtClean="0">
                <a:solidFill>
                  <a:schemeClr val="tx1"/>
                </a:solidFill>
                <a:effectLst/>
                <a:latin typeface="+mn-lt"/>
                <a:ea typeface="+mn-ea"/>
                <a:cs typeface="+mn-cs"/>
              </a:rPr>
              <a:t> открыл благотворительный фонд для художников-эмигрантов.</a:t>
            </a:r>
            <a:r>
              <a:rPr lang="ru-RU" sz="1200" b="0" i="0" kern="1200" dirty="0" smtClean="0">
                <a:solidFill>
                  <a:schemeClr val="tx1"/>
                </a:solidFill>
                <a:effectLst/>
                <a:latin typeface="+mn-lt"/>
                <a:ea typeface="+mn-ea"/>
                <a:cs typeface="+mn-cs"/>
              </a:rPr>
              <a:t> Но он был недоволен существующим положением во Франции. Возможно, это было связано с большой зависимостью от минутных заказов</a:t>
            </a:r>
            <a:r>
              <a:rPr lang="ru-RU" sz="1200" b="0" i="0" kern="1200" baseline="0" dirty="0" smtClean="0">
                <a:solidFill>
                  <a:schemeClr val="tx1"/>
                </a:solidFill>
                <a:effectLst/>
                <a:latin typeface="+mn-lt"/>
                <a:ea typeface="+mn-ea"/>
                <a:cs typeface="+mn-cs"/>
              </a:rPr>
              <a:t> или </a:t>
            </a:r>
            <a:r>
              <a:rPr lang="ru-RU" sz="1200" b="0" i="0" kern="1200" dirty="0" smtClean="0">
                <a:solidFill>
                  <a:schemeClr val="tx1"/>
                </a:solidFill>
                <a:effectLst/>
                <a:latin typeface="+mn-lt"/>
                <a:ea typeface="+mn-ea"/>
                <a:cs typeface="+mn-cs"/>
              </a:rPr>
              <a:t>с непростыми отношениями с заказчиками. В своих автобиографических записках Иван Яковлевич писал: «Несмотря на громадный интерес жизни в Париже, в мировом центре искусства мне больше всего не хватало моей страны». </a:t>
            </a:r>
            <a:endParaRPr lang="ru-RU" sz="10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Поэтому в 1935 году художник начал вести переговоры с представителями русского посольства во Франции, выполнил</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крупный заказ большого монументального панно на тему «Пахарь-богатырь Микула </a:t>
            </a:r>
            <a:r>
              <a:rPr lang="ru-RU" sz="1200" b="0" i="0" kern="1200" dirty="0" err="1" smtClean="0">
                <a:solidFill>
                  <a:schemeClr val="tx1"/>
                </a:solidFill>
                <a:effectLst/>
                <a:latin typeface="+mn-lt"/>
                <a:ea typeface="+mn-ea"/>
                <a:cs typeface="+mn-cs"/>
              </a:rPr>
              <a:t>Селянинович</a:t>
            </a:r>
            <a:r>
              <a:rPr lang="ru-RU" sz="1200" b="0" i="0" kern="1200" dirty="0" smtClean="0">
                <a:solidFill>
                  <a:schemeClr val="tx1"/>
                </a:solidFill>
                <a:effectLst/>
                <a:latin typeface="+mn-lt"/>
                <a:ea typeface="+mn-ea"/>
                <a:cs typeface="+mn-cs"/>
              </a:rPr>
              <a:t>» для здания советского представительства</a:t>
            </a:r>
            <a:r>
              <a:rPr lang="ru-RU" sz="1200" b="0" i="0" kern="1200" baseline="0" dirty="0" smtClean="0">
                <a:solidFill>
                  <a:schemeClr val="tx1"/>
                </a:solidFill>
                <a:effectLst/>
                <a:latin typeface="+mn-lt"/>
                <a:ea typeface="+mn-ea"/>
                <a:cs typeface="+mn-cs"/>
              </a:rPr>
              <a:t> и на</a:t>
            </a:r>
            <a:r>
              <a:rPr lang="ru-RU" sz="1200" b="0" i="0" kern="1200" dirty="0" smtClean="0">
                <a:solidFill>
                  <a:schemeClr val="tx1"/>
                </a:solidFill>
                <a:effectLst/>
                <a:latin typeface="+mn-lt"/>
                <a:ea typeface="+mn-ea"/>
                <a:cs typeface="+mn-cs"/>
              </a:rPr>
              <a:t>писал письмо-обращение к директору советской Академии художеств </a:t>
            </a:r>
            <a:r>
              <a:rPr lang="ru-RU" sz="1200" b="0" i="0" kern="1200" dirty="0" err="1" smtClean="0">
                <a:solidFill>
                  <a:schemeClr val="tx1"/>
                </a:solidFill>
                <a:effectLst/>
                <a:latin typeface="+mn-lt"/>
                <a:ea typeface="+mn-ea"/>
                <a:cs typeface="+mn-cs"/>
              </a:rPr>
              <a:t>И.И.Бродскому</a:t>
            </a:r>
            <a:r>
              <a:rPr lang="ru-RU" sz="1200" b="0" i="0" kern="1200" baseline="0" dirty="0" smtClean="0">
                <a:solidFill>
                  <a:schemeClr val="tx1"/>
                </a:solidFill>
                <a:effectLst/>
                <a:latin typeface="+mn-lt"/>
                <a:ea typeface="+mn-ea"/>
                <a:cs typeface="+mn-cs"/>
              </a:rPr>
              <a:t> с просьбой </a:t>
            </a:r>
            <a:r>
              <a:rPr lang="ru-RU" sz="1200" b="0" i="0" kern="1200" dirty="0" smtClean="0">
                <a:solidFill>
                  <a:schemeClr val="tx1"/>
                </a:solidFill>
                <a:effectLst/>
                <a:latin typeface="+mn-lt"/>
                <a:ea typeface="+mn-ea"/>
                <a:cs typeface="+mn-cs"/>
              </a:rPr>
              <a:t>разрешить ему вернуться и работать в СССР.</a:t>
            </a:r>
          </a:p>
          <a:p>
            <a:r>
              <a:rPr lang="ru-RU" sz="1000" b="0" i="0" kern="1200" dirty="0" smtClean="0">
                <a:solidFill>
                  <a:schemeClr val="tx1"/>
                </a:solidFill>
                <a:effectLst/>
                <a:latin typeface="Times New Roman" panose="02020603050405020304" pitchFamily="18" charset="0"/>
                <a:ea typeface="+mn-ea"/>
                <a:cs typeface="Times New Roman" panose="02020603050405020304" pitchFamily="18" charset="0"/>
              </a:rPr>
              <a:t>Через год 60-летний художник вместе с семьей вернулся в Ленинград. </a:t>
            </a:r>
          </a:p>
        </p:txBody>
      </p:sp>
      <p:sp>
        <p:nvSpPr>
          <p:cNvPr id="4" name="Номер слайда 3"/>
          <p:cNvSpPr>
            <a:spLocks noGrp="1"/>
          </p:cNvSpPr>
          <p:nvPr>
            <p:ph type="sldNum" sz="quarter" idx="10"/>
          </p:nvPr>
        </p:nvSpPr>
        <p:spPr/>
        <p:txBody>
          <a:bodyPr/>
          <a:lstStyle/>
          <a:p>
            <a:fld id="{C1ACD865-2439-43C2-8670-8D8236B910BA}" type="slidenum">
              <a:rPr lang="ru-RU" smtClean="0"/>
              <a:t>19</a:t>
            </a:fld>
            <a:endParaRPr lang="ru-RU"/>
          </a:p>
        </p:txBody>
      </p:sp>
    </p:spTree>
    <p:extLst>
      <p:ext uri="{BB962C8B-B14F-4D97-AF65-F5344CB8AC3E}">
        <p14:creationId xmlns:p14="http://schemas.microsoft.com/office/powerpoint/2010/main" val="2908036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Это малоизвестная страница в творческой биографии знаменитого художника, но в течение некоторого времени Иван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активно занимался рекламной графикой. Например, в начале XX века создал рекламный плакат пиво-медоваренного завода «Новая Бавария»: на нем изображена громадная бочка пива, которую окружает пестрая толпа </a:t>
            </a:r>
            <a:r>
              <a:rPr lang="ru-RU" dirty="0" smtClean="0"/>
              <a:t>в одеждах, характерных для Древней Руси, на заднем плане – </a:t>
            </a:r>
            <a:r>
              <a:rPr lang="ru-RU" dirty="0" err="1" smtClean="0"/>
              <a:t>белостенный</a:t>
            </a:r>
            <a:r>
              <a:rPr lang="ru-RU" dirty="0" smtClean="0"/>
              <a:t> храм. Рисунок окружён рамкой в виде церковной главки-луковки, так что в верхних углах рисунка остаётся место для луны со звёздами и солнца со струящимися лучами. </a:t>
            </a:r>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Также,</a:t>
            </a:r>
            <a:r>
              <a:rPr lang="ru-RU" sz="1200" b="0" i="0" kern="1200" baseline="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a:t>
            </a:r>
            <a:r>
              <a:rPr lang="ru-RU" dirty="0" smtClean="0"/>
              <a:t>не отказывался от иллюстрирования таких рекламных форм, как, </a:t>
            </a:r>
            <a:r>
              <a:rPr lang="ru-RU" sz="1200" b="0" i="0" kern="1200" dirty="0" smtClean="0">
                <a:solidFill>
                  <a:schemeClr val="tx1"/>
                </a:solidFill>
                <a:effectLst/>
                <a:latin typeface="+mn-lt"/>
                <a:ea typeface="+mn-ea"/>
                <a:cs typeface="+mn-cs"/>
              </a:rPr>
              <a:t>афиши,</a:t>
            </a:r>
            <a:r>
              <a:rPr lang="ru-RU" sz="1200" b="0" i="0" kern="1200" baseline="0" dirty="0" smtClean="0">
                <a:solidFill>
                  <a:schemeClr val="tx1"/>
                </a:solidFill>
                <a:effectLst/>
                <a:latin typeface="+mn-lt"/>
                <a:ea typeface="+mn-ea"/>
                <a:cs typeface="+mn-cs"/>
              </a:rPr>
              <a:t> </a:t>
            </a:r>
            <a:r>
              <a:rPr lang="ru-RU" dirty="0" smtClean="0"/>
              <a:t>пригласительные билеты, обложки театральных программ,</a:t>
            </a:r>
            <a:r>
              <a:rPr lang="ru-RU" baseline="0" dirty="0" smtClean="0"/>
              <a:t> </a:t>
            </a:r>
            <a:r>
              <a:rPr lang="ru-RU" dirty="0" smtClean="0"/>
              <a:t>меню, открытки и почтовые марки.</a:t>
            </a:r>
            <a:br>
              <a:rPr lang="ru-RU" dirty="0" smtClean="0"/>
            </a:br>
            <a:r>
              <a:rPr lang="ru-RU" dirty="0" smtClean="0"/>
              <a:t/>
            </a:r>
            <a:br>
              <a:rPr lang="ru-RU" dirty="0" smtClean="0"/>
            </a:br>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20</a:t>
            </a:fld>
            <a:endParaRPr lang="ru-RU"/>
          </a:p>
        </p:txBody>
      </p:sp>
    </p:spTree>
    <p:extLst>
      <p:ext uri="{BB962C8B-B14F-4D97-AF65-F5344CB8AC3E}">
        <p14:creationId xmlns:p14="http://schemas.microsoft.com/office/powerpoint/2010/main" val="1490831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pitchFamily="18" charset="0"/>
                <a:cs typeface="Times New Roman" pitchFamily="18" charset="0"/>
              </a:rPr>
              <a:t>Есть художники, которые выходят за рамки изобразительного искусства и пишут книги – автобиографии, размышления об искусстве, наставления ученикам.</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И.Я.</a:t>
            </a:r>
            <a:r>
              <a:rPr lang="ru-RU" baseline="0" dirty="0" err="1" smtClean="0">
                <a:latin typeface="Times New Roman" pitchFamily="18" charset="0"/>
                <a:cs typeface="Times New Roman" pitchFamily="18" charset="0"/>
              </a:rPr>
              <a:t>Билибин</a:t>
            </a:r>
            <a:r>
              <a:rPr lang="ru-RU" baseline="0" dirty="0" smtClean="0">
                <a:latin typeface="Times New Roman" pitchFamily="18" charset="0"/>
                <a:cs typeface="Times New Roman" pitchFamily="18" charset="0"/>
              </a:rPr>
              <a:t> оставил много писем родным, друзьям и ученикам, писал статьи об искусстве. «Автобиографические записки» - небольшой рассказ о себе, о главных этапах художественной деятельности. Это не автобиография, но не менее </a:t>
            </a:r>
            <a:r>
              <a:rPr lang="ru-RU" sz="1200" b="0" i="0" kern="1200" dirty="0" smtClean="0">
                <a:solidFill>
                  <a:schemeClr val="tx1"/>
                </a:solidFill>
                <a:effectLst/>
                <a:latin typeface="+mn-lt"/>
                <a:ea typeface="+mn-ea"/>
                <a:cs typeface="+mn-cs"/>
              </a:rPr>
              <a:t>ценный источник для изучения жизни и творчества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3</a:t>
            </a:fld>
            <a:endParaRPr lang="ru-RU"/>
          </a:p>
        </p:txBody>
      </p:sp>
    </p:spTree>
    <p:extLst>
      <p:ext uri="{BB962C8B-B14F-4D97-AF65-F5344CB8AC3E}">
        <p14:creationId xmlns:p14="http://schemas.microsoft.com/office/powerpoint/2010/main" val="899187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err="1" smtClean="0">
                <a:solidFill>
                  <a:schemeClr val="tx1"/>
                </a:solidFill>
                <a:effectLst/>
                <a:latin typeface="+mn-lt"/>
                <a:ea typeface="+mn-ea"/>
                <a:cs typeface="+mn-cs"/>
              </a:rPr>
              <a:t>Билибинский</a:t>
            </a:r>
            <a:r>
              <a:rPr lang="ru-RU" sz="1200" b="0" i="0" kern="1200" dirty="0" smtClean="0">
                <a:solidFill>
                  <a:schemeClr val="tx1"/>
                </a:solidFill>
                <a:effectLst/>
                <a:latin typeface="+mn-lt"/>
                <a:ea typeface="+mn-ea"/>
                <a:cs typeface="+mn-cs"/>
              </a:rPr>
              <a:t> стиль – это особая индивидуальная творческая манера, художественный почерк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Этот стиль узнаваем безошибочно: каждый образ максимально выразителен, каждая деталь – документально точное отражение подлинного покроя одежды или наличника.</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Для </a:t>
            </a:r>
            <a:r>
              <a:rPr lang="ru-RU" sz="1200" b="0" i="0" kern="1200" dirty="0" err="1" smtClean="0">
                <a:solidFill>
                  <a:schemeClr val="tx1"/>
                </a:solidFill>
                <a:effectLst/>
                <a:latin typeface="+mn-lt"/>
                <a:ea typeface="+mn-ea"/>
                <a:cs typeface="+mn-cs"/>
              </a:rPr>
              <a:t>билибинского</a:t>
            </a:r>
            <a:r>
              <a:rPr lang="ru-RU" sz="1200" b="0" i="0" kern="1200" dirty="0" smtClean="0">
                <a:solidFill>
                  <a:schemeClr val="tx1"/>
                </a:solidFill>
                <a:effectLst/>
                <a:latin typeface="+mn-lt"/>
                <a:ea typeface="+mn-ea"/>
                <a:cs typeface="+mn-cs"/>
              </a:rPr>
              <a:t> стиля характерны красота узорного рисунка, изысканная декоративность цветовых сочетаний, тонкое зрительное воплощение мира, сочетание яркой сказочности с чувством народного юмора. Плоскость изображения</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художник подчеркивал выразительной контурной линией, отсутствием освещения, колористическим единством, условным делением пространства на планы и объединением различных точек зрения в композиции.</a:t>
            </a:r>
          </a:p>
          <a:p>
            <a:r>
              <a:rPr lang="ru-RU" sz="1200" b="0" i="0" kern="1200" dirty="0" smtClean="0">
                <a:solidFill>
                  <a:schemeClr val="tx1"/>
                </a:solidFill>
                <a:effectLst/>
                <a:latin typeface="+mn-lt"/>
                <a:ea typeface="+mn-ea"/>
                <a:cs typeface="+mn-cs"/>
              </a:rPr>
              <a:t>У</a:t>
            </a:r>
            <a:r>
              <a:rPr lang="ru-RU" sz="1200" b="0" i="0" kern="1200" baseline="0" dirty="0" smtClean="0">
                <a:solidFill>
                  <a:schemeClr val="tx1"/>
                </a:solidFill>
                <a:effectLst/>
                <a:latin typeface="+mn-lt"/>
                <a:ea typeface="+mn-ea"/>
                <a:cs typeface="+mn-cs"/>
              </a:rPr>
              <a:t> </a:t>
            </a:r>
            <a:r>
              <a:rPr lang="ru-RU" sz="1200" b="0" i="0" kern="1200" baseline="0" dirty="0" err="1" smtClean="0">
                <a:solidFill>
                  <a:schemeClr val="tx1"/>
                </a:solidFill>
                <a:effectLst/>
                <a:latin typeface="+mn-lt"/>
                <a:ea typeface="+mn-ea"/>
                <a:cs typeface="+mn-cs"/>
              </a:rPr>
              <a:t>Билибина</a:t>
            </a:r>
            <a:r>
              <a:rPr lang="ru-RU" sz="1200" b="0" i="0" kern="1200" baseline="0" dirty="0" smtClean="0">
                <a:solidFill>
                  <a:schemeClr val="tx1"/>
                </a:solidFill>
                <a:effectLst/>
                <a:latin typeface="+mn-lt"/>
                <a:ea typeface="+mn-ea"/>
                <a:cs typeface="+mn-cs"/>
              </a:rPr>
              <a:t> было правило, которое он соблюдал неукоснительно и педантично, что всегда поражало коллег художника – каждый день создавать 5 квадратных сантиметров рисунка, </a:t>
            </a:r>
            <a:r>
              <a:rPr lang="ru-RU" sz="1200" b="0" i="0" kern="1200" dirty="0" smtClean="0">
                <a:solidFill>
                  <a:schemeClr val="tx1"/>
                </a:solidFill>
                <a:effectLst/>
                <a:latin typeface="+mn-lt"/>
                <a:ea typeface="+mn-ea"/>
                <a:cs typeface="+mn-cs"/>
              </a:rPr>
              <a:t>ни больше, ни меньше.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          Начиная работу над рисунком, художник набрасывал эскиз будущей композиции, </a:t>
            </a:r>
            <a:r>
              <a:rPr lang="ru-RU" sz="1200" b="0" i="0" kern="1200" dirty="0" smtClean="0">
                <a:solidFill>
                  <a:schemeClr val="tx1"/>
                </a:solidFill>
                <a:effectLst/>
                <a:latin typeface="+mn-lt"/>
                <a:ea typeface="+mn-ea"/>
                <a:cs typeface="+mn-cs"/>
              </a:rPr>
              <a:t>переносил его на кальку, уточняя по ходу детали, а затем переводил контуры рисунка на лист ватмана. </a:t>
            </a:r>
            <a:r>
              <a:rPr lang="ru-RU" sz="1200" dirty="0" smtClean="0">
                <a:latin typeface="Times New Roman" panose="02020603050405020304" pitchFamily="18" charset="0"/>
                <a:cs typeface="Times New Roman" panose="02020603050405020304" pitchFamily="18" charset="0"/>
              </a:rPr>
              <a:t>Безупречная тонкая черная линия контуров на его картинах проводилась не пером, а тончайшей колонковой кисточкой (</a:t>
            </a:r>
            <a:r>
              <a:rPr lang="ru-RU" sz="1200" b="0" i="0" kern="1200" dirty="0" smtClean="0">
                <a:solidFill>
                  <a:schemeClr val="tx1"/>
                </a:solidFill>
                <a:effectLst/>
                <a:latin typeface="+mn-lt"/>
                <a:ea typeface="+mn-ea"/>
                <a:cs typeface="+mn-cs"/>
              </a:rPr>
              <a:t>наследуя принципы любимого художника, англичанина </a:t>
            </a:r>
            <a:r>
              <a:rPr lang="ru-RU" sz="1200" b="0" i="0" u="none" strike="noStrike" kern="1200" dirty="0" smtClean="0">
                <a:solidFill>
                  <a:schemeClr val="tx1"/>
                </a:solidFill>
                <a:effectLst/>
                <a:latin typeface="+mn-lt"/>
                <a:ea typeface="+mn-ea"/>
                <a:cs typeface="+mn-cs"/>
              </a:rPr>
              <a:t>Обри </a:t>
            </a:r>
            <a:r>
              <a:rPr lang="ru-RU" sz="1200" b="0" i="0" u="none" strike="noStrike" kern="1200" dirty="0" err="1" smtClean="0">
                <a:solidFill>
                  <a:schemeClr val="tx1"/>
                </a:solidFill>
                <a:effectLst/>
                <a:latin typeface="+mn-lt"/>
                <a:ea typeface="+mn-ea"/>
                <a:cs typeface="+mn-cs"/>
              </a:rPr>
              <a:t>Бердслея</a:t>
            </a:r>
            <a:r>
              <a:rPr lang="ru-RU" sz="1200" b="0" i="0" u="none" strike="noStrike" kern="1200" dirty="0" smtClean="0">
                <a:solidFill>
                  <a:schemeClr val="tx1"/>
                </a:solidFill>
                <a:effectLst/>
                <a:latin typeface="+mn-lt"/>
                <a:ea typeface="+mn-ea"/>
                <a:cs typeface="+mn-cs"/>
              </a:rPr>
              <a:t>)</a:t>
            </a:r>
            <a:r>
              <a:rPr lang="ru-RU" sz="1200" dirty="0" smtClean="0">
                <a:latin typeface="Times New Roman" panose="02020603050405020304" pitchFamily="18" charset="0"/>
                <a:cs typeface="Times New Roman" panose="02020603050405020304" pitchFamily="18" charset="0"/>
              </a:rPr>
              <a:t>, и за четкость и твердость ее называли «стальной проволокой». В пределах четкого контура </a:t>
            </a:r>
            <a:r>
              <a:rPr lang="ru-RU" sz="1200" dirty="0" err="1" smtClean="0">
                <a:latin typeface="Times New Roman" panose="02020603050405020304" pitchFamily="18" charset="0"/>
                <a:cs typeface="Times New Roman" panose="02020603050405020304" pitchFamily="18" charset="0"/>
              </a:rPr>
              <a:t>Билибин</a:t>
            </a:r>
            <a:r>
              <a:rPr lang="ru-RU" sz="1200" dirty="0" smtClean="0">
                <a:latin typeface="Times New Roman" panose="02020603050405020304" pitchFamily="18" charset="0"/>
                <a:cs typeface="Times New Roman" panose="02020603050405020304" pitchFamily="18" charset="0"/>
              </a:rPr>
              <a:t> работал акварелью сплошными тонами — получалось как в витраже. </a:t>
            </a:r>
            <a:r>
              <a:rPr lang="ru-RU" sz="1200" b="0" i="0" kern="1200" dirty="0" smtClean="0">
                <a:solidFill>
                  <a:schemeClr val="tx1"/>
                </a:solidFill>
                <a:effectLst/>
                <a:latin typeface="+mn-lt"/>
                <a:ea typeface="+mn-ea"/>
                <a:cs typeface="+mn-cs"/>
              </a:rPr>
              <a:t>Однако возникали ситуации, когда ему приходилось раскрашивать специально изготовленный в типографии оттиск, который после этого возвращался в типографию для дальнейшего воспроизведения. Часто он забеливал или заклеивал в оттиске неудачные детали и приклеивал новые, оставляя на нем указания для типографов. </a:t>
            </a:r>
          </a:p>
          <a:p>
            <a:endParaRPr lang="ru-RU" sz="1200" b="0"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C1ACD865-2439-43C2-8670-8D8236B910BA}" type="slidenum">
              <a:rPr lang="ru-RU" smtClean="0"/>
              <a:t>21</a:t>
            </a:fld>
            <a:endParaRPr lang="ru-RU"/>
          </a:p>
        </p:txBody>
      </p:sp>
    </p:spTree>
    <p:extLst>
      <p:ext uri="{BB962C8B-B14F-4D97-AF65-F5344CB8AC3E}">
        <p14:creationId xmlns:p14="http://schemas.microsoft.com/office/powerpoint/2010/main" val="1014524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И.Я.</a:t>
            </a:r>
            <a:r>
              <a:rPr lang="ru-RU" sz="1200" b="0" i="0" kern="1200" baseline="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активно участвовал</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в оформлении театральных постановок и был признанным театральным художником.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Начав в 1904 г. сотрудничество с Национальным театром в Праге,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исполнил эскизы декораций и костюмов к спектаклям Старинного театра и театра Народного дома в Петербурге, московского Оперного театра С.И. Зимина, антрепризы С.П. Дягилева в Париже</a:t>
            </a:r>
            <a:r>
              <a:rPr lang="ru-RU" sz="1200" b="0" i="0" kern="1200" baseline="0" dirty="0" smtClean="0">
                <a:solidFill>
                  <a:schemeClr val="tx1"/>
                </a:solidFill>
                <a:effectLst/>
                <a:latin typeface="+mn-lt"/>
                <a:ea typeface="+mn-ea"/>
                <a:cs typeface="+mn-cs"/>
              </a:rPr>
              <a:t> и</a:t>
            </a:r>
            <a:r>
              <a:rPr lang="ru-RU" sz="1200" b="0" i="0" kern="1200" dirty="0" smtClean="0">
                <a:solidFill>
                  <a:schemeClr val="tx1"/>
                </a:solidFill>
                <a:effectLst/>
                <a:latin typeface="+mn-lt"/>
                <a:ea typeface="+mn-ea"/>
                <a:cs typeface="+mn-cs"/>
              </a:rPr>
              <a:t> театра </a:t>
            </a:r>
            <a:r>
              <a:rPr lang="ru-RU" sz="1200" b="0" i="0" kern="1200" dirty="0" err="1" smtClean="0">
                <a:solidFill>
                  <a:schemeClr val="tx1"/>
                </a:solidFill>
                <a:effectLst/>
                <a:latin typeface="+mn-lt"/>
                <a:ea typeface="+mn-ea"/>
                <a:cs typeface="+mn-cs"/>
              </a:rPr>
              <a:t>Colon</a:t>
            </a:r>
            <a:r>
              <a:rPr lang="ru-RU" sz="1200" b="0" i="0" kern="1200" dirty="0" smtClean="0">
                <a:solidFill>
                  <a:schemeClr val="tx1"/>
                </a:solidFill>
                <a:effectLst/>
                <a:latin typeface="+mn-lt"/>
                <a:ea typeface="+mn-ea"/>
                <a:cs typeface="+mn-cs"/>
              </a:rPr>
              <a:t> в Буэнос-Айресе. </a:t>
            </a:r>
            <a:r>
              <a:rPr lang="ru-RU" sz="1200" b="0" i="0" kern="1200" dirty="0" err="1" smtClean="0">
                <a:solidFill>
                  <a:schemeClr val="tx1"/>
                </a:solidFill>
                <a:effectLst/>
                <a:latin typeface="+mn-lt"/>
                <a:ea typeface="+mn-ea"/>
                <a:cs typeface="+mn-cs"/>
              </a:rPr>
              <a:t>Билибину</a:t>
            </a:r>
            <a:r>
              <a:rPr lang="ru-RU" sz="1200" b="0" i="0" kern="1200" dirty="0" smtClean="0">
                <a:solidFill>
                  <a:schemeClr val="tx1"/>
                </a:solidFill>
                <a:effectLst/>
                <a:latin typeface="+mn-lt"/>
                <a:ea typeface="+mn-ea"/>
                <a:cs typeface="+mn-cs"/>
              </a:rPr>
              <a:t> предпочитали заказывать разработку сценографии к спектаклям на темы русских сказок или русской старины</a:t>
            </a:r>
            <a:r>
              <a:rPr lang="ru-RU" sz="1200" b="0" i="0" kern="1200" baseline="0" dirty="0" smtClean="0">
                <a:solidFill>
                  <a:schemeClr val="tx1"/>
                </a:solidFill>
                <a:effectLst/>
                <a:latin typeface="+mn-lt"/>
                <a:ea typeface="+mn-ea"/>
                <a:cs typeface="+mn-cs"/>
              </a:rPr>
              <a:t>, среди них </a:t>
            </a:r>
            <a:r>
              <a:rPr lang="ru-RU" sz="1200" b="0" i="0" kern="1200" dirty="0" smtClean="0">
                <a:solidFill>
                  <a:schemeClr val="tx1"/>
                </a:solidFill>
                <a:effectLst/>
                <a:latin typeface="+mn-lt"/>
                <a:ea typeface="+mn-ea"/>
                <a:cs typeface="+mn-cs"/>
              </a:rPr>
              <a:t>оперные спектакли «Золотой петушок» (1909) и «Садко» (1914) Н.А. Римского–Корсакова, «Руслан и Людмила» М.И. Глинки (1913).</a:t>
            </a:r>
            <a:r>
              <a:rPr lang="ru-RU" sz="1200" b="0" i="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i="1" dirty="0" smtClean="0">
                <a:latin typeface="Times New Roman" pitchFamily="18" charset="0"/>
                <a:cs typeface="Times New Roman" pitchFamily="18" charset="0"/>
              </a:rPr>
              <a:t>«Имя </a:t>
            </a:r>
            <a:r>
              <a:rPr lang="ru-RU" i="1" dirty="0" err="1" smtClean="0">
                <a:latin typeface="Times New Roman" pitchFamily="18" charset="0"/>
                <a:cs typeface="Times New Roman" pitchFamily="18" charset="0"/>
              </a:rPr>
              <a:t>Билибина</a:t>
            </a:r>
            <a:r>
              <a:rPr lang="ru-RU" i="1" dirty="0" smtClean="0">
                <a:latin typeface="Times New Roman" pitchFamily="18" charset="0"/>
                <a:cs typeface="Times New Roman" pitchFamily="18" charset="0"/>
              </a:rPr>
              <a:t> достаточно говорит за себя. Фантастический характер оперы нашел в талантливом художнике действительно тонкого и смелого интерпретатора… Сочетание красок, ослепительная в самой мягкости своей их гамма, порождают впечатление редкой гармонии и переносят восхищенного зрителя в настоящее волшебное царство».</a:t>
            </a:r>
            <a:br>
              <a:rPr lang="ru-RU" i="1" dirty="0" smtClean="0">
                <a:latin typeface="Times New Roman" pitchFamily="18" charset="0"/>
                <a:cs typeface="Times New Roman" pitchFamily="18" charset="0"/>
              </a:rPr>
            </a:br>
            <a:r>
              <a:rPr lang="ru-RU" i="1" dirty="0" smtClean="0">
                <a:latin typeface="Times New Roman" pitchFamily="18" charset="0"/>
                <a:cs typeface="Times New Roman" pitchFamily="18" charset="0"/>
              </a:rPr>
              <a:t>Журнал «Обозрение театров» об опере «Руслан и Людмила».1903</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В целом, оформлении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публика увидела более 20 постановок:</a:t>
            </a:r>
          </a:p>
          <a:p>
            <a:pPr lvl="0"/>
            <a:r>
              <a:rPr lang="ru-RU" sz="1200" u="none" kern="1200" dirty="0" smtClean="0">
                <a:solidFill>
                  <a:schemeClr val="tx1"/>
                </a:solidFill>
                <a:effectLst/>
                <a:latin typeface="+mn-lt"/>
                <a:ea typeface="+mn-ea"/>
                <a:cs typeface="+mn-cs"/>
              </a:rPr>
              <a:t>1904 — Эскизы декораций и костюмов к опере «Снегурочка». Пражский Национальный театр.</a:t>
            </a:r>
          </a:p>
          <a:p>
            <a:pPr lvl="0"/>
            <a:r>
              <a:rPr lang="ru-RU" sz="1200" u="none" kern="1200" dirty="0" smtClean="0">
                <a:solidFill>
                  <a:schemeClr val="tx1"/>
                </a:solidFill>
                <a:effectLst/>
                <a:latin typeface="+mn-lt"/>
                <a:ea typeface="+mn-ea"/>
                <a:cs typeface="+mn-cs"/>
              </a:rPr>
              <a:t>1907 — Эскизы декораций и костюмов к мираклю «Действо о </a:t>
            </a:r>
            <a:r>
              <a:rPr lang="ru-RU" sz="1200" u="none" kern="1200" dirty="0" err="1" smtClean="0">
                <a:solidFill>
                  <a:schemeClr val="tx1"/>
                </a:solidFill>
                <a:effectLst/>
                <a:latin typeface="+mn-lt"/>
                <a:ea typeface="+mn-ea"/>
                <a:cs typeface="+mn-cs"/>
              </a:rPr>
              <a:t>Теофиле</a:t>
            </a:r>
            <a:r>
              <a:rPr lang="ru-RU" sz="1200" u="none" kern="1200" dirty="0" smtClean="0">
                <a:solidFill>
                  <a:schemeClr val="tx1"/>
                </a:solidFill>
                <a:effectLst/>
                <a:latin typeface="+mn-lt"/>
                <a:ea typeface="+mn-ea"/>
                <a:cs typeface="+mn-cs"/>
              </a:rPr>
              <a:t>». Старинный театр. Петербург.</a:t>
            </a:r>
          </a:p>
          <a:p>
            <a:pPr lvl="0"/>
            <a:r>
              <a:rPr lang="ru-RU" sz="1200" u="none" kern="1200" dirty="0" smtClean="0">
                <a:solidFill>
                  <a:schemeClr val="tx1"/>
                </a:solidFill>
                <a:effectLst/>
                <a:latin typeface="+mn-lt"/>
                <a:ea typeface="+mn-ea"/>
                <a:cs typeface="+mn-cs"/>
              </a:rPr>
              <a:t>1908 — Эскизы русских костюмов к опере «Борис Годунов» антрепризы Дягилева в Париже.</a:t>
            </a:r>
          </a:p>
          <a:p>
            <a:pPr lvl="0"/>
            <a:r>
              <a:rPr lang="ru-RU" sz="1200" u="none" kern="1200" dirty="0" smtClean="0">
                <a:solidFill>
                  <a:schemeClr val="tx1"/>
                </a:solidFill>
                <a:effectLst/>
                <a:latin typeface="+mn-lt"/>
                <a:ea typeface="+mn-ea"/>
                <a:cs typeface="+mn-cs"/>
              </a:rPr>
              <a:t>1908 — Эскизы декораций и костюмов к комедии «Честь и месть». Театр «Лукоморье».</a:t>
            </a:r>
          </a:p>
          <a:p>
            <a:pPr lvl="0"/>
            <a:r>
              <a:rPr lang="ru-RU" sz="1200" u="none" kern="1200" dirty="0" smtClean="0">
                <a:solidFill>
                  <a:schemeClr val="tx1"/>
                </a:solidFill>
                <a:effectLst/>
                <a:latin typeface="+mn-lt"/>
                <a:ea typeface="+mn-ea"/>
                <a:cs typeface="+mn-cs"/>
              </a:rPr>
              <a:t>1909 — Эскизы декораций и костюмов к опере «Золотой петушок». Оперный театр Зимина в Москве.</a:t>
            </a:r>
          </a:p>
          <a:p>
            <a:pPr lvl="0"/>
            <a:r>
              <a:rPr lang="ru-RU" sz="1200" u="none" kern="1200" dirty="0" smtClean="0">
                <a:solidFill>
                  <a:schemeClr val="tx1"/>
                </a:solidFill>
                <a:effectLst/>
                <a:latin typeface="+mn-lt"/>
                <a:ea typeface="+mn-ea"/>
                <a:cs typeface="+mn-cs"/>
              </a:rPr>
              <a:t>1909 — Костюмы для танцевальной сюиты «Пир».</a:t>
            </a:r>
            <a:r>
              <a:rPr lang="ru-RU" sz="1200" u="none" kern="1200" baseline="0" dirty="0" smtClean="0">
                <a:solidFill>
                  <a:schemeClr val="tx1"/>
                </a:solidFill>
                <a:effectLst/>
                <a:latin typeface="+mn-lt"/>
                <a:ea typeface="+mn-ea"/>
                <a:cs typeface="+mn-cs"/>
              </a:rPr>
              <a:t> </a:t>
            </a:r>
            <a:r>
              <a:rPr lang="ru-RU" sz="1200" u="none" kern="1200" dirty="0" smtClean="0">
                <a:solidFill>
                  <a:schemeClr val="tx1"/>
                </a:solidFill>
                <a:effectLst/>
                <a:latin typeface="+mn-lt"/>
                <a:ea typeface="+mn-ea"/>
                <a:cs typeface="+mn-cs"/>
              </a:rPr>
              <a:t>Русские сезоны, балетмейстер М.М. Фокин.</a:t>
            </a:r>
          </a:p>
          <a:p>
            <a:pPr lvl="0"/>
            <a:r>
              <a:rPr lang="ru-RU" sz="1200" u="none" kern="1200" dirty="0" smtClean="0">
                <a:solidFill>
                  <a:schemeClr val="tx1"/>
                </a:solidFill>
                <a:effectLst/>
                <a:latin typeface="+mn-lt"/>
                <a:ea typeface="+mn-ea"/>
                <a:cs typeface="+mn-cs"/>
              </a:rPr>
              <a:t>1911 — Эскизы декораций и костюмов к комедии «</a:t>
            </a:r>
            <a:r>
              <a:rPr lang="ru-RU" sz="1200" u="none" kern="1200" dirty="0" err="1" smtClean="0">
                <a:solidFill>
                  <a:schemeClr val="tx1"/>
                </a:solidFill>
                <a:effectLst/>
                <a:latin typeface="+mn-lt"/>
                <a:ea typeface="+mn-ea"/>
                <a:cs typeface="+mn-cs"/>
              </a:rPr>
              <a:t>Фуэнте</a:t>
            </a:r>
            <a:r>
              <a:rPr lang="ru-RU" sz="1200" u="none" kern="1200" dirty="0" smtClean="0">
                <a:solidFill>
                  <a:schemeClr val="tx1"/>
                </a:solidFill>
                <a:effectLst/>
                <a:latin typeface="+mn-lt"/>
                <a:ea typeface="+mn-ea"/>
                <a:cs typeface="+mn-cs"/>
              </a:rPr>
              <a:t> </a:t>
            </a:r>
            <a:r>
              <a:rPr lang="ru-RU" sz="1200" u="none" kern="1200" dirty="0" err="1" smtClean="0">
                <a:solidFill>
                  <a:schemeClr val="tx1"/>
                </a:solidFill>
                <a:effectLst/>
                <a:latin typeface="+mn-lt"/>
                <a:ea typeface="+mn-ea"/>
                <a:cs typeface="+mn-cs"/>
              </a:rPr>
              <a:t>Овехуна</a:t>
            </a:r>
            <a:r>
              <a:rPr lang="ru-RU" sz="1200" u="none" kern="1200" dirty="0" smtClean="0">
                <a:solidFill>
                  <a:schemeClr val="tx1"/>
                </a:solidFill>
                <a:effectLst/>
                <a:latin typeface="+mn-lt"/>
                <a:ea typeface="+mn-ea"/>
                <a:cs typeface="+mn-cs"/>
              </a:rPr>
              <a:t>». Старинный театр.</a:t>
            </a:r>
          </a:p>
          <a:p>
            <a:pPr lvl="0"/>
            <a:r>
              <a:rPr lang="ru-RU" sz="1200" u="none" kern="1200" dirty="0" smtClean="0">
                <a:solidFill>
                  <a:schemeClr val="tx1"/>
                </a:solidFill>
                <a:effectLst/>
                <a:latin typeface="+mn-lt"/>
                <a:ea typeface="+mn-ea"/>
                <a:cs typeface="+mn-cs"/>
              </a:rPr>
              <a:t>1911 — Эскизы декораций и костюмов к драме «Чистилище Святого Патрика». Старинный театр.</a:t>
            </a:r>
          </a:p>
          <a:p>
            <a:pPr lvl="0"/>
            <a:r>
              <a:rPr lang="ru-RU" sz="1200" u="none" kern="1200" dirty="0" smtClean="0">
                <a:solidFill>
                  <a:schemeClr val="tx1"/>
                </a:solidFill>
                <a:effectLst/>
                <a:latin typeface="+mn-lt"/>
                <a:ea typeface="+mn-ea"/>
                <a:cs typeface="+mn-cs"/>
              </a:rPr>
              <a:t>1913 — Эскизы декораций и костюмов к опере «</a:t>
            </a:r>
            <a:r>
              <a:rPr lang="ru-RU" sz="1200" u="none" kern="1200" dirty="0" err="1" smtClean="0">
                <a:solidFill>
                  <a:schemeClr val="tx1"/>
                </a:solidFill>
                <a:effectLst/>
                <a:latin typeface="+mn-lt"/>
                <a:ea typeface="+mn-ea"/>
                <a:cs typeface="+mn-cs"/>
              </a:rPr>
              <a:t>Аскольдова</a:t>
            </a:r>
            <a:r>
              <a:rPr lang="ru-RU" sz="1200" u="none" kern="1200" dirty="0" smtClean="0">
                <a:solidFill>
                  <a:schemeClr val="tx1"/>
                </a:solidFill>
                <a:effectLst/>
                <a:latin typeface="+mn-lt"/>
                <a:ea typeface="+mn-ea"/>
                <a:cs typeface="+mn-cs"/>
              </a:rPr>
              <a:t> могила».</a:t>
            </a:r>
          </a:p>
          <a:p>
            <a:pPr lvl="0"/>
            <a:r>
              <a:rPr lang="ru-RU" sz="1200" u="none" kern="1200" dirty="0" smtClean="0">
                <a:solidFill>
                  <a:schemeClr val="tx1"/>
                </a:solidFill>
                <a:effectLst/>
                <a:latin typeface="+mn-lt"/>
                <a:ea typeface="+mn-ea"/>
                <a:cs typeface="+mn-cs"/>
              </a:rPr>
              <a:t>1913 — Эскизы декораций и костюмов к опере «Руслан и Людмила».</a:t>
            </a:r>
          </a:p>
          <a:p>
            <a:pPr lvl="0"/>
            <a:r>
              <a:rPr lang="ru-RU" sz="1200" u="none" kern="1200" dirty="0" smtClean="0">
                <a:solidFill>
                  <a:schemeClr val="tx1"/>
                </a:solidFill>
                <a:effectLst/>
                <a:latin typeface="+mn-lt"/>
                <a:ea typeface="+mn-ea"/>
                <a:cs typeface="+mn-cs"/>
              </a:rPr>
              <a:t>1914 — Эскизы декораций и костюмов к опере «Садко». Петербургский народный дом.</a:t>
            </a:r>
          </a:p>
          <a:p>
            <a:pPr lvl="0"/>
            <a:r>
              <a:rPr lang="ru-RU" sz="1200" u="none" kern="1200" dirty="0" smtClean="0">
                <a:solidFill>
                  <a:schemeClr val="tx1"/>
                </a:solidFill>
                <a:effectLst/>
                <a:latin typeface="+mn-lt"/>
                <a:ea typeface="+mn-ea"/>
                <a:cs typeface="+mn-cs"/>
              </a:rPr>
              <a:t>1923 — декорации и костюмы для балетов Н. Н. Черепнина, поставленных в 1923 труппой А. П. Павловой, — «Русская сказка» (балетмейстер  Л. Л. Новиков) и «Роман мумии» (балетмейстер  И.Н. </a:t>
            </a:r>
            <a:r>
              <a:rPr lang="ru-RU" sz="1200" u="none" kern="1200" dirty="0" err="1" smtClean="0">
                <a:solidFill>
                  <a:schemeClr val="tx1"/>
                </a:solidFill>
                <a:effectLst/>
                <a:latin typeface="+mn-lt"/>
                <a:ea typeface="+mn-ea"/>
                <a:cs typeface="+mn-cs"/>
              </a:rPr>
              <a:t>Хлюстин</a:t>
            </a:r>
            <a:r>
              <a:rPr lang="ru-RU" sz="1200" u="none" kern="1200" dirty="0" smtClean="0">
                <a:solidFill>
                  <a:schemeClr val="tx1"/>
                </a:solidFill>
                <a:effectLst/>
                <a:latin typeface="+mn-lt"/>
                <a:ea typeface="+mn-ea"/>
                <a:cs typeface="+mn-cs"/>
              </a:rPr>
              <a:t>)</a:t>
            </a:r>
          </a:p>
          <a:p>
            <a:pPr lvl="0"/>
            <a:r>
              <a:rPr lang="ru-RU" sz="1200" u="none" kern="1200" dirty="0" smtClean="0">
                <a:solidFill>
                  <a:schemeClr val="tx1"/>
                </a:solidFill>
                <a:effectLst/>
                <a:latin typeface="+mn-lt"/>
                <a:ea typeface="+mn-ea"/>
                <a:cs typeface="+mn-cs"/>
              </a:rPr>
              <a:t>1928 — Эскизы декораций и костюмов к опере «Сказка о царе </a:t>
            </a:r>
            <a:r>
              <a:rPr lang="ru-RU" sz="1200" u="none" kern="1200" dirty="0" err="1" smtClean="0">
                <a:solidFill>
                  <a:schemeClr val="tx1"/>
                </a:solidFill>
                <a:effectLst/>
                <a:latin typeface="+mn-lt"/>
                <a:ea typeface="+mn-ea"/>
                <a:cs typeface="+mn-cs"/>
              </a:rPr>
              <a:t>Салтане</a:t>
            </a:r>
            <a:r>
              <a:rPr lang="ru-RU" sz="1200" u="none" kern="1200" dirty="0" smtClean="0">
                <a:solidFill>
                  <a:schemeClr val="tx1"/>
                </a:solidFill>
                <a:effectLst/>
                <a:latin typeface="+mn-lt"/>
                <a:ea typeface="+mn-ea"/>
                <a:cs typeface="+mn-cs"/>
              </a:rPr>
              <a:t>». Театр Елисейских полей. Париж.</a:t>
            </a:r>
          </a:p>
          <a:p>
            <a:pPr lvl="0"/>
            <a:r>
              <a:rPr lang="ru-RU" sz="1200" u="none" kern="1200" dirty="0" smtClean="0">
                <a:solidFill>
                  <a:schemeClr val="tx1"/>
                </a:solidFill>
                <a:effectLst/>
                <a:latin typeface="+mn-lt"/>
                <a:ea typeface="+mn-ea"/>
                <a:cs typeface="+mn-cs"/>
              </a:rPr>
              <a:t>1930 — Эскизы декораций и костюмов к опере «Князь Игорь».</a:t>
            </a:r>
          </a:p>
          <a:p>
            <a:pPr lvl="0"/>
            <a:r>
              <a:rPr lang="ru-RU" sz="1200" u="none" kern="1200" dirty="0" smtClean="0">
                <a:solidFill>
                  <a:schemeClr val="tx1"/>
                </a:solidFill>
                <a:effectLst/>
                <a:latin typeface="+mn-lt"/>
                <a:ea typeface="+mn-ea"/>
                <a:cs typeface="+mn-cs"/>
              </a:rPr>
              <a:t>1930 — Эскизы декораций и костюмов к опере «Царская невеста».</a:t>
            </a:r>
          </a:p>
          <a:p>
            <a:pPr lvl="0"/>
            <a:r>
              <a:rPr lang="ru-RU" sz="1200" u="none" kern="1200" dirty="0" smtClean="0">
                <a:solidFill>
                  <a:schemeClr val="tx1"/>
                </a:solidFill>
                <a:effectLst/>
                <a:latin typeface="+mn-lt"/>
                <a:ea typeface="+mn-ea"/>
                <a:cs typeface="+mn-cs"/>
              </a:rPr>
              <a:t>1931 — Эскизы декораций и костюмов к опере «Борис Годунов».</a:t>
            </a:r>
          </a:p>
          <a:p>
            <a:pPr lvl="0"/>
            <a:r>
              <a:rPr lang="ru-RU" sz="1200" u="none" kern="1200" dirty="0" smtClean="0">
                <a:solidFill>
                  <a:schemeClr val="tx1"/>
                </a:solidFill>
                <a:effectLst/>
                <a:latin typeface="+mn-lt"/>
                <a:ea typeface="+mn-ea"/>
                <a:cs typeface="+mn-cs"/>
              </a:rPr>
              <a:t>1931 — Эскизы декораций и костюмов к балету «Жар-птица». Театр Колон. Буэнос-Айрес, балетмейстер М.М. Фокин</a:t>
            </a:r>
          </a:p>
          <a:p>
            <a:pPr lvl="0"/>
            <a:r>
              <a:rPr lang="ru-RU" sz="1200" u="none" kern="1200" dirty="0" smtClean="0">
                <a:solidFill>
                  <a:schemeClr val="tx1"/>
                </a:solidFill>
                <a:effectLst/>
                <a:latin typeface="+mn-lt"/>
                <a:ea typeface="+mn-ea"/>
                <a:cs typeface="+mn-cs"/>
              </a:rPr>
              <a:t>1934 — Эскизы декораций и костюмов к опере «Сказание о невидимом граде Китеже и деве </a:t>
            </a:r>
            <a:r>
              <a:rPr lang="ru-RU" sz="1200" u="none" kern="1200" dirty="0" err="1" smtClean="0">
                <a:solidFill>
                  <a:schemeClr val="tx1"/>
                </a:solidFill>
                <a:effectLst/>
                <a:latin typeface="+mn-lt"/>
                <a:ea typeface="+mn-ea"/>
                <a:cs typeface="+mn-cs"/>
              </a:rPr>
              <a:t>Февронии</a:t>
            </a:r>
            <a:r>
              <a:rPr lang="ru-RU" sz="1200" u="none" kern="1200" dirty="0" smtClean="0">
                <a:solidFill>
                  <a:schemeClr val="tx1"/>
                </a:solidFill>
                <a:effectLst/>
                <a:latin typeface="+mn-lt"/>
                <a:ea typeface="+mn-ea"/>
                <a:cs typeface="+mn-cs"/>
              </a:rPr>
              <a:t>». Брно.</a:t>
            </a:r>
          </a:p>
          <a:p>
            <a:pPr lvl="0"/>
            <a:r>
              <a:rPr lang="ru-RU" sz="1200" u="none" kern="1200" dirty="0" smtClean="0">
                <a:solidFill>
                  <a:schemeClr val="tx1"/>
                </a:solidFill>
                <a:effectLst/>
                <a:latin typeface="+mn-lt"/>
                <a:ea typeface="+mn-ea"/>
                <a:cs typeface="+mn-cs"/>
              </a:rPr>
              <a:t>1936 — Эскизы декораций и костюмов к опере «Сказка о царе </a:t>
            </a:r>
            <a:r>
              <a:rPr lang="ru-RU" sz="1200" u="none" kern="1200" dirty="0" err="1" smtClean="0">
                <a:solidFill>
                  <a:schemeClr val="tx1"/>
                </a:solidFill>
                <a:effectLst/>
                <a:latin typeface="+mn-lt"/>
                <a:ea typeface="+mn-ea"/>
                <a:cs typeface="+mn-cs"/>
              </a:rPr>
              <a:t>Салтане</a:t>
            </a:r>
            <a:r>
              <a:rPr lang="ru-RU" sz="1200" u="none" kern="1200" dirty="0" smtClean="0">
                <a:solidFill>
                  <a:schemeClr val="tx1"/>
                </a:solidFill>
                <a:effectLst/>
                <a:latin typeface="+mn-lt"/>
                <a:ea typeface="+mn-ea"/>
                <a:cs typeface="+mn-cs"/>
              </a:rPr>
              <a:t>». Ленинградский театр оперы и балета имени С. М. Кирова.</a:t>
            </a:r>
          </a:p>
          <a:p>
            <a:pPr lvl="0"/>
            <a:r>
              <a:rPr lang="ru-RU" sz="1200" u="none" kern="1200" dirty="0" smtClean="0">
                <a:solidFill>
                  <a:schemeClr val="tx1"/>
                </a:solidFill>
                <a:effectLst/>
                <a:latin typeface="+mn-lt"/>
                <a:ea typeface="+mn-ea"/>
                <a:cs typeface="+mn-cs"/>
              </a:rPr>
              <a:t>1939 — Эскизы декораций и костюмов к пьесе «Полководец Суворов». Ленинградский театр драмы имени Пушкина.</a:t>
            </a:r>
          </a:p>
          <a:p>
            <a:pPr lvl="0"/>
            <a:endParaRPr lang="ru-RU" sz="1200" u="none"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C1ACD865-2439-43C2-8670-8D8236B910BA}" type="slidenum">
              <a:rPr lang="ru-RU" smtClean="0"/>
              <a:t>22</a:t>
            </a:fld>
            <a:endParaRPr lang="ru-RU"/>
          </a:p>
        </p:txBody>
      </p:sp>
    </p:spTree>
    <p:extLst>
      <p:ext uri="{BB962C8B-B14F-4D97-AF65-F5344CB8AC3E}">
        <p14:creationId xmlns:p14="http://schemas.microsoft.com/office/powerpoint/2010/main" val="3897221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00000"/>
                </a:solidFill>
                <a:latin typeface="Times New Roman" panose="02020603050405020304" pitchFamily="18" charset="0"/>
                <a:cs typeface="Times New Roman" panose="02020603050405020304" pitchFamily="18" charset="0"/>
              </a:rPr>
              <a:t>Художественное</a:t>
            </a:r>
            <a:r>
              <a:rPr lang="ru-RU" sz="1200" baseline="0" dirty="0" smtClean="0">
                <a:solidFill>
                  <a:srgbClr val="000000"/>
                </a:solidFill>
                <a:latin typeface="Times New Roman" panose="02020603050405020304" pitchFamily="18" charset="0"/>
                <a:cs typeface="Times New Roman" panose="02020603050405020304" pitchFamily="18" charset="0"/>
              </a:rPr>
              <a:t> образование И.Я. </a:t>
            </a:r>
            <a:r>
              <a:rPr lang="ru-RU" sz="1200" baseline="0" dirty="0" err="1" smtClean="0">
                <a:solidFill>
                  <a:srgbClr val="000000"/>
                </a:solidFill>
                <a:latin typeface="Times New Roman" panose="02020603050405020304" pitchFamily="18" charset="0"/>
                <a:cs typeface="Times New Roman" panose="02020603050405020304" pitchFamily="18" charset="0"/>
              </a:rPr>
              <a:t>Билибин</a:t>
            </a:r>
            <a:r>
              <a:rPr lang="ru-RU" sz="1200" baseline="0" dirty="0" smtClean="0">
                <a:solidFill>
                  <a:srgbClr val="000000"/>
                </a:solidFill>
                <a:latin typeface="Times New Roman" panose="02020603050405020304" pitchFamily="18" charset="0"/>
                <a:cs typeface="Times New Roman" panose="02020603050405020304" pitchFamily="18" charset="0"/>
              </a:rPr>
              <a:t> получил в трех мастерских: в </a:t>
            </a:r>
            <a:r>
              <a:rPr lang="ru-RU" sz="1200" b="0" i="0" kern="1200" dirty="0" smtClean="0">
                <a:solidFill>
                  <a:schemeClr val="tx1"/>
                </a:solidFill>
                <a:effectLst/>
                <a:latin typeface="+mn-lt"/>
                <a:ea typeface="+mn-ea"/>
                <a:cs typeface="+mn-cs"/>
              </a:rPr>
              <a:t>Рисовальной школе Общества поощрения художеств у Я.Ф. Ционглинского, в частной художественной студии Антона </a:t>
            </a:r>
            <a:r>
              <a:rPr lang="ru-RU" sz="1200" b="0" i="0" kern="1200" dirty="0" err="1" smtClean="0">
                <a:solidFill>
                  <a:schemeClr val="tx1"/>
                </a:solidFill>
                <a:effectLst/>
                <a:latin typeface="+mn-lt"/>
                <a:ea typeface="+mn-ea"/>
                <a:cs typeface="+mn-cs"/>
              </a:rPr>
              <a:t>Ашбе</a:t>
            </a:r>
            <a:r>
              <a:rPr lang="ru-RU" sz="1200" b="0" i="0" kern="1200" baseline="0" dirty="0" smtClean="0">
                <a:solidFill>
                  <a:schemeClr val="tx1"/>
                </a:solidFill>
                <a:effectLst/>
                <a:latin typeface="+mn-lt"/>
                <a:ea typeface="+mn-ea"/>
                <a:cs typeface="+mn-cs"/>
              </a:rPr>
              <a:t> в Мюнхене и </a:t>
            </a:r>
            <a:r>
              <a:rPr lang="ru-RU" sz="1200" b="0" i="0" kern="1200" baseline="0" dirty="0" err="1" smtClean="0">
                <a:solidFill>
                  <a:schemeClr val="tx1"/>
                </a:solidFill>
                <a:effectLst/>
                <a:latin typeface="+mn-lt"/>
                <a:ea typeface="+mn-ea"/>
                <a:cs typeface="+mn-cs"/>
              </a:rPr>
              <a:t>Тенишевской</a:t>
            </a:r>
            <a:r>
              <a:rPr lang="ru-RU" sz="1200" b="0" i="0" kern="1200" baseline="0" dirty="0" smtClean="0">
                <a:solidFill>
                  <a:schemeClr val="tx1"/>
                </a:solidFill>
                <a:effectLst/>
                <a:latin typeface="+mn-lt"/>
                <a:ea typeface="+mn-ea"/>
                <a:cs typeface="+mn-cs"/>
              </a:rPr>
              <a:t> мастерской в классе И.Е. Репина. Всех учителей </a:t>
            </a:r>
            <a:r>
              <a:rPr lang="ru-RU" sz="1200" b="0" i="0" kern="1200" baseline="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вспоминал с уважением, так, в свою очередь, и ученики </a:t>
            </a:r>
            <a:r>
              <a:rPr lang="ru-RU" sz="1200" b="0" i="0" kern="1200" baseline="0" dirty="0" err="1" smtClean="0">
                <a:solidFill>
                  <a:schemeClr val="tx1"/>
                </a:solidFill>
                <a:effectLst/>
                <a:latin typeface="+mn-lt"/>
                <a:ea typeface="+mn-ea"/>
                <a:cs typeface="+mn-cs"/>
              </a:rPr>
              <a:t>Билибина</a:t>
            </a:r>
            <a:r>
              <a:rPr lang="ru-RU" sz="1200" b="0" i="0" kern="1200" baseline="0" dirty="0" smtClean="0">
                <a:solidFill>
                  <a:schemeClr val="tx1"/>
                </a:solidFill>
                <a:effectLst/>
                <a:latin typeface="+mn-lt"/>
                <a:ea typeface="+mn-ea"/>
                <a:cs typeface="+mn-cs"/>
              </a:rPr>
              <a:t> говорили о своем преподавателе.</a:t>
            </a:r>
            <a:endParaRPr lang="ru-RU" sz="1200" b="0" i="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вел занятия по графике в школе Общества поощрения художеств, в которой в юношестве учился сам. В 1936 году, вернувшись из эмиграции,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стал профессором графической мастерской Института живописи, скульптуры и архитектуры. </a:t>
            </a:r>
            <a:r>
              <a:rPr lang="ru-RU" sz="1200" b="0" i="1"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Иван Яковлевич как-то очень легко вошел в среду педагогов Академии художеств, был хорошо принят студентами и быстро утвердил свой авторитет педагога».</a:t>
            </a:r>
          </a:p>
          <a:p>
            <a:pPr algn="just"/>
            <a:r>
              <a:rPr lang="ru-RU" sz="1200" b="0" i="0" kern="1200" dirty="0" smtClean="0">
                <a:solidFill>
                  <a:schemeClr val="tx1"/>
                </a:solidFill>
                <a:effectLst/>
                <a:latin typeface="+mn-lt"/>
                <a:ea typeface="+mn-ea"/>
                <a:cs typeface="+mn-cs"/>
              </a:rPr>
              <a:t>Среди</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учеников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были иллюстратор Георгий Нарбут, художник театра Константин Елисеев. По словам графика Игоря Ершова,</a:t>
            </a:r>
            <a:r>
              <a:rPr lang="ru-RU" sz="1200" b="0" i="0" kern="1200" baseline="0" dirty="0" smtClean="0">
                <a:solidFill>
                  <a:schemeClr val="tx1"/>
                </a:solidFill>
                <a:effectLst/>
                <a:latin typeface="+mn-lt"/>
                <a:ea typeface="+mn-ea"/>
                <a:cs typeface="+mn-cs"/>
              </a:rPr>
              <a:t> «у</a:t>
            </a:r>
            <a:r>
              <a:rPr lang="ru-RU" sz="1200" b="0" i="0" kern="1200" dirty="0" smtClean="0">
                <a:solidFill>
                  <a:schemeClr val="tx1"/>
                </a:solidFill>
                <a:effectLst/>
                <a:latin typeface="+mn-lt"/>
                <a:ea typeface="+mn-ea"/>
                <a:cs typeface="+mn-cs"/>
              </a:rPr>
              <a:t>чится у Ивана Яковлевича было одновременно</a:t>
            </a:r>
            <a:r>
              <a:rPr lang="ru-RU" sz="1200" b="0" i="0" kern="1200" baseline="0" dirty="0" smtClean="0">
                <a:solidFill>
                  <a:schemeClr val="tx1"/>
                </a:solidFill>
                <a:effectLst/>
                <a:latin typeface="+mn-lt"/>
                <a:ea typeface="+mn-ea"/>
                <a:cs typeface="+mn-cs"/>
              </a:rPr>
              <a:t> и легко и трудно. Его принцип – полная свобода студентам при максимальном требованиях…» </a:t>
            </a:r>
            <a:endParaRPr lang="ru-RU" sz="1200" b="0" i="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Ксения Воронец-Попова вспоминала: </a:t>
            </a:r>
            <a:r>
              <a:rPr lang="ru-RU" sz="1200" b="0" i="1" kern="1200" dirty="0" smtClean="0">
                <a:solidFill>
                  <a:schemeClr val="tx1"/>
                </a:solidFill>
                <a:effectLst/>
                <a:latin typeface="+mn-lt"/>
                <a:ea typeface="+mn-ea"/>
                <a:cs typeface="+mn-cs"/>
              </a:rPr>
              <a:t>«Иван Яковлевич очень редко сам поправлял работы учеников. Но разбирал он их очень тщательно. От его внимания не ускользала ни одна необоснованно проведенная черточка. Он требовал лаконичной гармоничности рисунка…»</a:t>
            </a:r>
            <a:r>
              <a:rPr lang="ru-RU" sz="1200" b="0" i="0" kern="1200" dirty="0" smtClean="0">
                <a:solidFill>
                  <a:schemeClr val="tx1"/>
                </a:solidFill>
                <a:effectLst/>
                <a:latin typeface="+mn-lt"/>
                <a:ea typeface="+mn-ea"/>
                <a:cs typeface="+mn-cs"/>
              </a:rPr>
              <a:t>. Художник</a:t>
            </a:r>
            <a:r>
              <a:rPr lang="ru-RU" sz="1200" b="0" i="0" kern="1200" baseline="0" dirty="0" smtClean="0">
                <a:solidFill>
                  <a:schemeClr val="tx1"/>
                </a:solidFill>
                <a:effectLst/>
                <a:latin typeface="+mn-lt"/>
                <a:ea typeface="+mn-ea"/>
                <a:cs typeface="+mn-cs"/>
              </a:rPr>
              <a:t> и критик Иван </a:t>
            </a:r>
            <a:r>
              <a:rPr lang="ru-RU" sz="1200" b="0" i="0" kern="1200" baseline="0" dirty="0" err="1" smtClean="0">
                <a:solidFill>
                  <a:schemeClr val="tx1"/>
                </a:solidFill>
                <a:effectLst/>
                <a:latin typeface="+mn-lt"/>
                <a:ea typeface="+mn-ea"/>
                <a:cs typeface="+mn-cs"/>
              </a:rPr>
              <a:t>Мозалевский</a:t>
            </a:r>
            <a:r>
              <a:rPr lang="ru-RU" sz="1200" b="0" i="0" kern="1200" baseline="0" dirty="0" smtClean="0">
                <a:solidFill>
                  <a:schemeClr val="tx1"/>
                </a:solidFill>
                <a:effectLst/>
                <a:latin typeface="+mn-lt"/>
                <a:ea typeface="+mn-ea"/>
                <a:cs typeface="+mn-cs"/>
              </a:rPr>
              <a:t> писал, что «</a:t>
            </a:r>
            <a:r>
              <a:rPr lang="ru-RU" sz="1200" b="0" i="0" kern="1200" baseline="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недолюбливал подражаний кому-либо и особенно подражания себе в работах своих учеников». «Надо всегда искать свою физиономию в творчестве!» - наставлял учеников </a:t>
            </a:r>
            <a:r>
              <a:rPr lang="ru-RU" sz="1200" b="0" i="0" kern="1200" baseline="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a:t>
            </a:r>
            <a:endParaRPr lang="ru-RU" sz="1200" b="0" i="0" kern="1200" dirty="0" smtClean="0">
              <a:solidFill>
                <a:schemeClr val="tx1"/>
              </a:solidFill>
              <a:effectLst/>
              <a:latin typeface="+mn-lt"/>
              <a:ea typeface="+mn-ea"/>
              <a:cs typeface="+mn-cs"/>
            </a:endParaRPr>
          </a:p>
          <a:p>
            <a:pPr algn="just"/>
            <a:endParaRPr lang="ru-RU" sz="1200" dirty="0" smtClean="0">
              <a:solidFill>
                <a:srgbClr val="000000"/>
              </a:solidFill>
              <a:latin typeface="Times New Roman" panose="02020603050405020304" pitchFamily="18" charset="0"/>
              <a:cs typeface="Times New Roman" panose="02020603050405020304" pitchFamily="18" charset="0"/>
            </a:endParaRPr>
          </a:p>
          <a:p>
            <a:pPr algn="just"/>
            <a:endParaRPr lang="ru-RU" sz="1200" dirty="0" smtClean="0">
              <a:solidFill>
                <a:srgbClr val="000000"/>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C1ACD865-2439-43C2-8670-8D8236B910BA}" type="slidenum">
              <a:rPr lang="ru-RU" smtClean="0"/>
              <a:t>23</a:t>
            </a:fld>
            <a:endParaRPr lang="ru-RU"/>
          </a:p>
        </p:txBody>
      </p:sp>
    </p:spTree>
    <p:extLst>
      <p:ext uri="{BB962C8B-B14F-4D97-AF65-F5344CB8AC3E}">
        <p14:creationId xmlns:p14="http://schemas.microsoft.com/office/powerpoint/2010/main" val="622921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dirty="0" smtClean="0"/>
              <a:t>Художник вырос в петербургской среде и был далек от русского национального фольклора и увлечения стариной,</a:t>
            </a:r>
            <a:r>
              <a:rPr lang="ru-RU" baseline="0" dirty="0" smtClean="0"/>
              <a:t> н</a:t>
            </a:r>
            <a:r>
              <a:rPr lang="ru-RU" dirty="0" smtClean="0"/>
              <a:t>о после посещения выставки В.М. Васнецова в Академии художеств в 1898 году, его мировоззрение изменились. Картина «Богатыри» Васнецова поразила </a:t>
            </a:r>
            <a:r>
              <a:rPr lang="ru-RU" dirty="0" err="1" smtClean="0"/>
              <a:t>Билибина</a:t>
            </a:r>
            <a:r>
              <a:rPr lang="ru-RU" dirty="0" smtClean="0"/>
              <a:t>. Художник  вспоминал: </a:t>
            </a:r>
            <a:r>
              <a:rPr lang="ru-RU" i="1" dirty="0" smtClean="0"/>
              <a:t>«Сам не свой, ошеломленный ходил я после этой выставки. Я увидел у Васнецова то, к чему смутно рвалась и о чем тосковала моя душа»</a:t>
            </a:r>
            <a:r>
              <a:rPr lang="ru-RU" dirty="0" smtClean="0"/>
              <a:t>. </a:t>
            </a:r>
            <a:r>
              <a:rPr lang="ru-RU" dirty="0" err="1" smtClean="0"/>
              <a:t>Билибин</a:t>
            </a:r>
            <a:r>
              <a:rPr lang="ru-RU" dirty="0" smtClean="0"/>
              <a:t> решил изучать русскую старину и фольклор. Для этого он совершает поездки в северо-русские губернии, где расширяет кругозор знаний, бродя по дремучим русским лесам, посещая избушки, слушая сказки</a:t>
            </a:r>
            <a:r>
              <a:rPr lang="ru-RU" baseline="0" dirty="0" smtClean="0"/>
              <a:t> и собирая предметы быта: «были у него и сарафаны, и ковши, и юбки, и различные повойники, и полотенца, и платки. Все это было расшито изумительными узорами». По словам Р.Р. </a:t>
            </a:r>
            <a:r>
              <a:rPr lang="ru-RU" baseline="0" dirty="0" err="1" smtClean="0"/>
              <a:t>О‘Коннель</a:t>
            </a:r>
            <a:r>
              <a:rPr lang="ru-RU" baseline="0" dirty="0" smtClean="0"/>
              <a:t>-Михайловской - художницы, ученицы и второй жены И.Я. </a:t>
            </a:r>
            <a:r>
              <a:rPr lang="ru-RU" baseline="0" dirty="0" err="1" smtClean="0"/>
              <a:t>Билибина</a:t>
            </a:r>
            <a:r>
              <a:rPr lang="ru-RU" baseline="0" dirty="0" smtClean="0"/>
              <a:t>, - </a:t>
            </a:r>
            <a:r>
              <a:rPr lang="ru-RU" sz="1200" b="0" i="0" kern="1200" dirty="0" smtClean="0">
                <a:solidFill>
                  <a:schemeClr val="tx1"/>
                </a:solidFill>
                <a:effectLst/>
                <a:latin typeface="+mn-lt"/>
                <a:ea typeface="+mn-ea"/>
                <a:cs typeface="+mn-cs"/>
              </a:rPr>
              <a:t>у Ивана Яковлевича в личной коллекции было шесть полных комплектов русских женских костюмов с головными уборами. Эти костюмы служили ему подсобным материалом при работе над иллюстрациями к сказкам и были­нам.</a:t>
            </a:r>
          </a:p>
          <a:p>
            <a:pPr marL="0" marR="0" indent="0" algn="just" defTabSz="914400" rtl="0" eaLnBrk="1" fontAlgn="auto" latinLnBrk="0" hangingPunct="1">
              <a:lnSpc>
                <a:spcPct val="100000"/>
              </a:lnSpc>
              <a:spcBef>
                <a:spcPts val="0"/>
              </a:spcBef>
              <a:spcAft>
                <a:spcPts val="0"/>
              </a:spcAft>
              <a:buClrTx/>
              <a:buSzTx/>
              <a:buFontTx/>
              <a:buNone/>
              <a:tabLst/>
              <a:defRPr/>
            </a:pPr>
            <a:endParaRPr lang="ru-RU" sz="1200" b="0" i="0" kern="1200" baseline="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ru-RU" sz="1200" b="0" i="0" kern="1200" baseline="0" dirty="0" smtClean="0">
                <a:solidFill>
                  <a:schemeClr val="tx1"/>
                </a:solidFill>
                <a:effectLst/>
                <a:latin typeface="+mn-lt"/>
                <a:ea typeface="+mn-ea"/>
                <a:cs typeface="+mn-cs"/>
              </a:rPr>
              <a:t>Важно отметить, что </a:t>
            </a:r>
            <a:r>
              <a:rPr lang="ru-RU" sz="1200" b="0" i="0" kern="1200" baseline="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считал необходимым пропагандировать русскую народную культуру. С этой целью художник писал статьи, выступал с докладами. </a:t>
            </a:r>
            <a:r>
              <a:rPr lang="ru-RU" sz="1200" b="0" i="0" kern="1200" dirty="0" smtClean="0">
                <a:solidFill>
                  <a:schemeClr val="tx1"/>
                </a:solidFill>
                <a:effectLst/>
                <a:latin typeface="+mn-lt"/>
                <a:ea typeface="+mn-ea"/>
                <a:cs typeface="+mn-cs"/>
              </a:rPr>
              <a:t>Вместе с </a:t>
            </a:r>
            <a:r>
              <a:rPr lang="ru-RU" sz="1200" b="0" i="0" u="none" kern="1200" dirty="0" smtClean="0">
                <a:solidFill>
                  <a:schemeClr val="tx1"/>
                </a:solidFill>
                <a:effectLst/>
                <a:latin typeface="+mn-lt"/>
                <a:ea typeface="+mn-ea"/>
                <a:cs typeface="+mn-cs"/>
              </a:rPr>
              <a:t>Виктором Васнецовым, Константином Маковским, Михаилом Нестеровым, Николаем Рерихом, а также выдающимися архитекторами, искусствоведами и литераторами того времени </a:t>
            </a:r>
            <a:r>
              <a:rPr lang="ru-RU" sz="1200" b="0" i="0" u="none" kern="1200" dirty="0" err="1" smtClean="0">
                <a:solidFill>
                  <a:schemeClr val="tx1"/>
                </a:solidFill>
                <a:effectLst/>
                <a:latin typeface="+mn-lt"/>
                <a:ea typeface="+mn-ea"/>
                <a:cs typeface="+mn-cs"/>
              </a:rPr>
              <a:t>Билибин</a:t>
            </a:r>
            <a:r>
              <a:rPr lang="ru-RU" sz="1200" b="0" i="0" u="none" kern="1200" dirty="0" smtClean="0">
                <a:solidFill>
                  <a:schemeClr val="tx1"/>
                </a:solidFill>
                <a:effectLst/>
                <a:latin typeface="+mn-lt"/>
                <a:ea typeface="+mn-ea"/>
                <a:cs typeface="+mn-cs"/>
              </a:rPr>
              <a:t> участвовал в создании «Общества возрождения художественной Руси». Оно было учреждено в 1915 году в целях знакомства русского народа с древним периодом отечественной культуры во всех ее проявлениях.</a:t>
            </a:r>
          </a:p>
          <a:p>
            <a:pPr algn="just"/>
            <a:endParaRPr lang="ru-RU" u="none" dirty="0" smtClean="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r>
              <a:rPr lang="ru-RU" dirty="0" smtClean="0"/>
              <a:t/>
            </a:r>
            <a:br>
              <a:rPr lang="ru-RU" dirty="0" smtClean="0"/>
            </a:br>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24</a:t>
            </a:fld>
            <a:endParaRPr lang="ru-RU"/>
          </a:p>
        </p:txBody>
      </p:sp>
    </p:spTree>
    <p:extLst>
      <p:ext uri="{BB962C8B-B14F-4D97-AF65-F5344CB8AC3E}">
        <p14:creationId xmlns:p14="http://schemas.microsoft.com/office/powerpoint/2010/main" val="294063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И.Я. </a:t>
            </a:r>
            <a:r>
              <a:rPr lang="ru-RU" sz="1200" b="0" i="0" kern="120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 обаятельный, общительный, увлеченный человек, - в любом обществе превращался в лидера и был душой компании. </a:t>
            </a:r>
            <a:r>
              <a:rPr lang="ru-RU" sz="1200" b="0" i="0" kern="1200" dirty="0" smtClean="0">
                <a:solidFill>
                  <a:schemeClr val="tx1"/>
                </a:solidFill>
                <a:effectLst/>
                <a:latin typeface="+mn-lt"/>
                <a:ea typeface="+mn-ea"/>
                <a:cs typeface="+mn-cs"/>
              </a:rPr>
              <a:t>В творчестве он </a:t>
            </a:r>
            <a:r>
              <a:rPr lang="ru-RU" sz="1200" b="0" i="0" kern="1200" baseline="0" dirty="0" smtClean="0">
                <a:solidFill>
                  <a:schemeClr val="tx1"/>
                </a:solidFill>
                <a:effectLst/>
                <a:latin typeface="+mn-lt"/>
                <a:ea typeface="+mn-ea"/>
                <a:cs typeface="+mn-cs"/>
              </a:rPr>
              <a:t>очень живой и увлекающийся,  трудолюбивый и аккуратный, </a:t>
            </a:r>
            <a:r>
              <a:rPr lang="ru-RU" sz="1200" b="0" i="0" kern="1200" dirty="0" smtClean="0">
                <a:solidFill>
                  <a:schemeClr val="tx1"/>
                </a:solidFill>
                <a:effectLst/>
                <a:latin typeface="+mn-lt"/>
                <a:ea typeface="+mn-ea"/>
                <a:cs typeface="+mn-cs"/>
              </a:rPr>
              <a:t>требовательный к себе</a:t>
            </a:r>
            <a:r>
              <a:rPr lang="ru-RU" sz="1200" b="0" i="0" kern="1200" baseline="0" dirty="0" smtClean="0">
                <a:solidFill>
                  <a:schemeClr val="tx1"/>
                </a:solidFill>
                <a:effectLst/>
                <a:latin typeface="+mn-lt"/>
                <a:ea typeface="+mn-ea"/>
                <a:cs typeface="+mn-cs"/>
              </a:rPr>
              <a:t> художник. В вопросах оценки творческого процесса, соблюдения авторского права проявлял необузданность и </a:t>
            </a:r>
            <a:r>
              <a:rPr lang="ru-RU" sz="1200" b="0" i="0" kern="1200" dirty="0" smtClean="0">
                <a:solidFill>
                  <a:schemeClr val="tx1"/>
                </a:solidFill>
                <a:effectLst/>
                <a:latin typeface="+mn-lt"/>
                <a:ea typeface="+mn-ea"/>
                <a:cs typeface="+mn-cs"/>
              </a:rPr>
              <a:t>принципиальность,</a:t>
            </a:r>
            <a:r>
              <a:rPr lang="ru-RU" sz="1200" b="0" i="0" kern="1200" baseline="0" dirty="0" smtClean="0">
                <a:solidFill>
                  <a:schemeClr val="tx1"/>
                </a:solidFill>
                <a:effectLst/>
                <a:latin typeface="+mn-lt"/>
                <a:ea typeface="+mn-ea"/>
                <a:cs typeface="+mn-cs"/>
              </a:rPr>
              <a:t> был </a:t>
            </a:r>
            <a:r>
              <a:rPr lang="ru-RU" sz="1200" b="0" i="0" kern="1200" dirty="0" smtClean="0">
                <a:solidFill>
                  <a:schemeClr val="tx1"/>
                </a:solidFill>
                <a:effectLst/>
                <a:latin typeface="+mn-lt"/>
                <a:ea typeface="+mn-ea"/>
                <a:cs typeface="+mn-cs"/>
              </a:rPr>
              <a:t>строгим беспристрастным критиком. </a:t>
            </a:r>
            <a:r>
              <a:rPr lang="ru-RU" sz="1200" b="0" i="0" kern="1200" baseline="0" dirty="0" smtClean="0">
                <a:solidFill>
                  <a:schemeClr val="tx1"/>
                </a:solidFill>
                <a:effectLst/>
                <a:latin typeface="+mn-lt"/>
                <a:ea typeface="+mn-ea"/>
                <a:cs typeface="+mn-cs"/>
              </a:rPr>
              <a:t>А «дома </a:t>
            </a:r>
            <a:r>
              <a:rPr lang="ru-RU" sz="1200" b="0" i="0" kern="1200" baseline="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был веселым, занимательным хозяином, остроумным и находчивым собеседником. Вообще с Иваном Яковлевичем было интересно вести беседу на любую тему». Художник был радушным гостеприимным и хлебосольным хозяином. Любил шутить, сочинял смешные стихи и </a:t>
            </a:r>
            <a:r>
              <a:rPr lang="ru-RU" sz="1200" b="0" i="0" kern="1200" dirty="0" smtClean="0">
                <a:solidFill>
                  <a:schemeClr val="tx1"/>
                </a:solidFill>
                <a:effectLst/>
                <a:latin typeface="+mn-lt"/>
                <a:ea typeface="+mn-ea"/>
                <a:cs typeface="+mn-cs"/>
              </a:rPr>
              <a:t>анекдоты,  </a:t>
            </a:r>
            <a:r>
              <a:rPr lang="ru-RU" sz="1200" b="0" i="0" kern="1200" baseline="0" dirty="0" smtClean="0">
                <a:solidFill>
                  <a:schemeClr val="tx1"/>
                </a:solidFill>
                <a:effectLst/>
                <a:latin typeface="+mn-lt"/>
                <a:ea typeface="+mn-ea"/>
                <a:cs typeface="+mn-cs"/>
              </a:rPr>
              <a:t>песенки и </a:t>
            </a:r>
            <a:r>
              <a:rPr lang="ru-RU" sz="1200" b="0" i="0" kern="1200" dirty="0" smtClean="0">
                <a:solidFill>
                  <a:schemeClr val="tx1"/>
                </a:solidFill>
                <a:effectLst/>
                <a:latin typeface="+mn-lt"/>
                <a:ea typeface="+mn-ea"/>
                <a:cs typeface="+mn-cs"/>
              </a:rPr>
              <a:t>частушки, читал и пел их приплясывая  по вечерам, </a:t>
            </a:r>
            <a:r>
              <a:rPr lang="ru-RU" sz="1200" b="0" i="0" kern="1200" baseline="0" dirty="0" smtClean="0">
                <a:solidFill>
                  <a:schemeClr val="tx1"/>
                </a:solidFill>
                <a:effectLst/>
                <a:latin typeface="+mn-lt"/>
                <a:ea typeface="+mn-ea"/>
                <a:cs typeface="+mn-cs"/>
              </a:rPr>
              <a:t>о чем говорят ученики художника, вспоминая непринужденную дружелюбную атмосферу в доме и на занятиях </a:t>
            </a:r>
            <a:r>
              <a:rPr lang="ru-RU" sz="1200" b="0" i="0" kern="1200" baseline="0" dirty="0" err="1" smtClean="0">
                <a:solidFill>
                  <a:schemeClr val="tx1"/>
                </a:solidFill>
                <a:effectLst/>
                <a:latin typeface="+mn-lt"/>
                <a:ea typeface="+mn-ea"/>
                <a:cs typeface="+mn-cs"/>
              </a:rPr>
              <a:t>Билибина</a:t>
            </a:r>
            <a:r>
              <a:rPr lang="ru-RU" sz="1200" b="0" i="0" kern="1200" baseline="0" dirty="0" smtClean="0">
                <a:solidFill>
                  <a:schemeClr val="tx1"/>
                </a:solidFill>
                <a:effectLst/>
                <a:latin typeface="+mn-lt"/>
                <a:ea typeface="+mn-ea"/>
                <a:cs typeface="+mn-cs"/>
              </a:rPr>
              <a:t>. Современники отмечают заботливый характер </a:t>
            </a:r>
            <a:r>
              <a:rPr lang="ru-RU" sz="1200" b="0" i="0" kern="1200" baseline="0" dirty="0" err="1" smtClean="0">
                <a:solidFill>
                  <a:schemeClr val="tx1"/>
                </a:solidFill>
                <a:effectLst/>
                <a:latin typeface="+mn-lt"/>
                <a:ea typeface="+mn-ea"/>
                <a:cs typeface="+mn-cs"/>
              </a:rPr>
              <a:t>Билибина</a:t>
            </a:r>
            <a:r>
              <a:rPr lang="ru-RU" sz="1200" b="0" i="0" kern="1200" baseline="0" dirty="0" smtClean="0">
                <a:solidFill>
                  <a:schemeClr val="tx1"/>
                </a:solidFill>
                <a:effectLst/>
                <a:latin typeface="+mn-lt"/>
                <a:ea typeface="+mn-ea"/>
                <a:cs typeface="+mn-cs"/>
              </a:rPr>
              <a:t>, отзывчивость по отношению ко всем людям и особую предупредительную  внимательность к ученикам. В трудные периоды он выручал учеников деньгами, хлопотал о заказах, преподавал им бесплатно и пускал в свою квартиру на постой. </a:t>
            </a:r>
            <a:r>
              <a:rPr lang="ru-RU" sz="1200" b="0" i="0" kern="1200" baseline="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поддерживал дружбу со многими известными людьми – писателями, художниками, политиками, умея найти общий язык с любым человеком.</a:t>
            </a:r>
            <a:r>
              <a:rPr lang="ru-RU" sz="1200" b="0" i="0" kern="1200" dirty="0" smtClean="0">
                <a:solidFill>
                  <a:schemeClr val="tx1"/>
                </a:solidFill>
                <a:effectLst/>
                <a:latin typeface="+mn-lt"/>
                <a:ea typeface="+mn-ea"/>
                <a:cs typeface="+mn-cs"/>
              </a:rPr>
              <a:t> </a:t>
            </a:r>
            <a:endParaRPr lang="ru-RU"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Художник был настоящим</a:t>
            </a:r>
            <a:r>
              <a:rPr lang="ru-RU" sz="1200" b="0" i="0" kern="1200" baseline="0" dirty="0" smtClean="0">
                <a:solidFill>
                  <a:schemeClr val="tx1"/>
                </a:solidFill>
                <a:effectLst/>
                <a:latin typeface="+mn-lt"/>
                <a:ea typeface="+mn-ea"/>
                <a:cs typeface="+mn-cs"/>
              </a:rPr>
              <a:t> б</a:t>
            </a:r>
            <a:r>
              <a:rPr lang="ru-RU" sz="1200" b="0" i="0" kern="1200" dirty="0" smtClean="0">
                <a:solidFill>
                  <a:schemeClr val="tx1"/>
                </a:solidFill>
                <a:effectLst/>
                <a:latin typeface="+mn-lt"/>
                <a:ea typeface="+mn-ea"/>
                <a:cs typeface="+mn-cs"/>
              </a:rPr>
              <a:t>иблиофилом. Он говорил, что «без книг для меня нет жизни, книги – это моя жизнь».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активно использовал свою библиотеку в педагогической деятельности. Сохранилось воспоминание о том, что он всегда появлялся в академической мастерской книжной графики с видавшим видом портфелем, перевязанным бечёвкой, в котором тащил ученикам кучу книг из своей библиотеки, стремясь каждому дать то, что ему нужно по его теме, объяснить, как ею пользоваться, как извлечь необходимый материал. При этом единственная его просьба была к студентам – не перекладывать листы бутербродами, а употреблять другие закладки…</a:t>
            </a:r>
            <a:endParaRPr lang="ru-R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Кроме книг, большим увлечением</a:t>
            </a:r>
            <a:r>
              <a:rPr lang="ru-RU" sz="1200" b="0" i="0" kern="1200" baseline="0" dirty="0" smtClean="0">
                <a:solidFill>
                  <a:schemeClr val="tx1"/>
                </a:solidFill>
                <a:effectLst/>
                <a:latin typeface="+mn-lt"/>
                <a:ea typeface="+mn-ea"/>
                <a:cs typeface="+mn-cs"/>
              </a:rPr>
              <a:t> </a:t>
            </a:r>
            <a:r>
              <a:rPr lang="ru-RU" sz="1200" b="0" i="0" kern="1200" baseline="0" dirty="0" err="1" smtClean="0">
                <a:solidFill>
                  <a:schemeClr val="tx1"/>
                </a:solidFill>
                <a:effectLst/>
                <a:latin typeface="+mn-lt"/>
                <a:ea typeface="+mn-ea"/>
                <a:cs typeface="+mn-cs"/>
              </a:rPr>
              <a:t>Билибина</a:t>
            </a:r>
            <a:r>
              <a:rPr lang="ru-RU" sz="1200" b="0" i="0" kern="1200" baseline="0" dirty="0" smtClean="0">
                <a:solidFill>
                  <a:schemeClr val="tx1"/>
                </a:solidFill>
                <a:effectLst/>
                <a:latin typeface="+mn-lt"/>
                <a:ea typeface="+mn-ea"/>
                <a:cs typeface="+mn-cs"/>
              </a:rPr>
              <a:t> был кинематограф. Художник «по-детски, с энтузиазмом воспринимал каждый новый интересный кинофильм».</a:t>
            </a:r>
            <a:endParaRPr lang="ru-RU"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err="1" smtClean="0"/>
              <a:t>Билибин</a:t>
            </a:r>
            <a:r>
              <a:rPr lang="ru-RU" baseline="0" dirty="0" smtClean="0"/>
              <a:t> был эрудитом, знатоком многих языков: </a:t>
            </a:r>
            <a:r>
              <a:rPr lang="ru-RU" sz="1200" b="0" i="0" kern="1200" dirty="0" smtClean="0">
                <a:solidFill>
                  <a:schemeClr val="tx1"/>
                </a:solidFill>
                <a:effectLst/>
                <a:latin typeface="+mn-lt"/>
                <a:ea typeface="+mn-ea"/>
                <a:cs typeface="+mn-cs"/>
              </a:rPr>
              <a:t>наизусть читал отрывки из поэм древнегреческого поэта Гомера, «Илиады» и «Одиссеи», и сам переводил стихи с древних языков. </a:t>
            </a:r>
            <a:r>
              <a:rPr lang="ru-RU" baseline="0" dirty="0" smtClean="0"/>
              <a:t>Ученица </a:t>
            </a:r>
            <a:r>
              <a:rPr lang="ru-RU" baseline="0" dirty="0" err="1" smtClean="0"/>
              <a:t>Билибина</a:t>
            </a:r>
            <a:r>
              <a:rPr lang="ru-RU" baseline="0" dirty="0" smtClean="0"/>
              <a:t> </a:t>
            </a:r>
            <a:r>
              <a:rPr lang="ru-RU" baseline="0" dirty="0" err="1" smtClean="0"/>
              <a:t>Р.Р.О‘Коннель</a:t>
            </a:r>
            <a:r>
              <a:rPr lang="ru-RU" baseline="0" dirty="0" smtClean="0"/>
              <a:t>-Михайловская в статье «Художник и человек» отмечает: «У Ивана Яковлевича была большая библиотека русских и иностранных книг по искусству. Иван Яковлевич хорошо знал французский и немецкий языки, по-английски читал. Окончив классическую гимназию и юридический факультет Петербургского университета, он знал греческий и латинский языки. Он разбирался в старинных книгах и был неплохой антиквар».</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А</a:t>
            </a:r>
            <a:r>
              <a:rPr lang="ru-RU" sz="1200" b="0" i="0" kern="1200" baseline="0" dirty="0" smtClean="0">
                <a:solidFill>
                  <a:schemeClr val="tx1"/>
                </a:solidFill>
                <a:effectLst/>
                <a:latin typeface="+mn-lt"/>
                <a:ea typeface="+mn-ea"/>
                <a:cs typeface="+mn-cs"/>
              </a:rPr>
              <a:t> еще И.Я. </a:t>
            </a:r>
            <a:r>
              <a:rPr lang="ru-RU" sz="1200" b="0" i="0" kern="1200" baseline="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п</a:t>
            </a:r>
            <a:r>
              <a:rPr lang="ru-RU" sz="1200" b="0" i="0" kern="1200" dirty="0" smtClean="0">
                <a:solidFill>
                  <a:schemeClr val="tx1"/>
                </a:solidFill>
                <a:effectLst/>
                <a:latin typeface="+mn-lt"/>
                <a:ea typeface="+mn-ea"/>
                <a:cs typeface="+mn-cs"/>
              </a:rPr>
              <a:t>исал стихи.</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u="sng" baseline="0" dirty="0" smtClean="0">
              <a:solidFill>
                <a:srgbClr val="FF0000"/>
              </a:solidFill>
            </a:endParaRPr>
          </a:p>
        </p:txBody>
      </p:sp>
      <p:sp>
        <p:nvSpPr>
          <p:cNvPr id="4" name="Номер слайда 3"/>
          <p:cNvSpPr>
            <a:spLocks noGrp="1"/>
          </p:cNvSpPr>
          <p:nvPr>
            <p:ph type="sldNum" sz="quarter" idx="10"/>
          </p:nvPr>
        </p:nvSpPr>
        <p:spPr/>
        <p:txBody>
          <a:bodyPr/>
          <a:lstStyle/>
          <a:p>
            <a:fld id="{C1ACD865-2439-43C2-8670-8D8236B910BA}" type="slidenum">
              <a:rPr lang="ru-RU" smtClean="0"/>
              <a:t>25</a:t>
            </a:fld>
            <a:endParaRPr lang="ru-RU"/>
          </a:p>
        </p:txBody>
      </p:sp>
    </p:spTree>
    <p:extLst>
      <p:ext uri="{BB962C8B-B14F-4D97-AF65-F5344CB8AC3E}">
        <p14:creationId xmlns:p14="http://schemas.microsoft.com/office/powerpoint/2010/main" val="1735620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00000"/>
                </a:solidFill>
                <a:latin typeface="Times New Roman" panose="02020603050405020304" pitchFamily="18" charset="0"/>
                <a:cs typeface="Times New Roman" panose="02020603050405020304" pitchFamily="18" charset="0"/>
              </a:rPr>
              <a:t>Биография И.Я. </a:t>
            </a:r>
            <a:r>
              <a:rPr lang="ru-RU" sz="1200" dirty="0" err="1" smtClean="0">
                <a:solidFill>
                  <a:srgbClr val="000000"/>
                </a:solidFill>
                <a:latin typeface="Times New Roman" panose="02020603050405020304" pitchFamily="18" charset="0"/>
                <a:cs typeface="Times New Roman" panose="02020603050405020304" pitchFamily="18" charset="0"/>
              </a:rPr>
              <a:t>Билибина</a:t>
            </a:r>
            <a:r>
              <a:rPr lang="ru-RU" sz="1200" dirty="0" smtClean="0">
                <a:solidFill>
                  <a:srgbClr val="000000"/>
                </a:solidFill>
                <a:latin typeface="Times New Roman" panose="02020603050405020304" pitchFamily="18" charset="0"/>
                <a:cs typeface="Times New Roman" panose="02020603050405020304" pitchFamily="18" charset="0"/>
              </a:rPr>
              <a:t> говорит о том, что он тянулся к творчеству с самого детства. </a:t>
            </a:r>
            <a:r>
              <a:rPr lang="ru-RU" sz="1200" b="0" i="0" kern="1200" dirty="0" smtClean="0">
                <a:solidFill>
                  <a:schemeClr val="tx1"/>
                </a:solidFill>
                <a:effectLst/>
                <a:latin typeface="+mn-lt"/>
                <a:ea typeface="+mn-ea"/>
                <a:cs typeface="+mn-cs"/>
              </a:rPr>
              <a:t>В старших классах гимназии он захотел научиться разным техникам живописи и с 1895 года стал посещать Рисовальную школу Общества поощрения художеств. В то время там преподавал известный живописец Ян </a:t>
            </a:r>
            <a:r>
              <a:rPr lang="ru-RU" sz="1200" b="0" i="0" kern="1200" dirty="0" err="1" smtClean="0">
                <a:solidFill>
                  <a:schemeClr val="tx1"/>
                </a:solidFill>
                <a:effectLst/>
                <a:latin typeface="+mn-lt"/>
                <a:ea typeface="+mn-ea"/>
                <a:cs typeface="+mn-cs"/>
              </a:rPr>
              <a:t>Францевич</a:t>
            </a:r>
            <a:r>
              <a:rPr lang="ru-RU" sz="1200" b="0" i="0" kern="1200" dirty="0" smtClean="0">
                <a:solidFill>
                  <a:schemeClr val="tx1"/>
                </a:solidFill>
                <a:effectLst/>
                <a:latin typeface="+mn-lt"/>
                <a:ea typeface="+mn-ea"/>
                <a:cs typeface="+mn-cs"/>
              </a:rPr>
              <a:t> Ционглинский,</a:t>
            </a:r>
            <a:r>
              <a:rPr lang="ru-RU" sz="1200" b="0" i="0" kern="1200" baseline="0" dirty="0" smtClean="0">
                <a:solidFill>
                  <a:schemeClr val="tx1"/>
                </a:solidFill>
                <a:effectLst/>
                <a:latin typeface="+mn-lt"/>
                <a:ea typeface="+mn-ea"/>
                <a:cs typeface="+mn-cs"/>
              </a:rPr>
              <a:t> с которым позже </a:t>
            </a:r>
            <a:r>
              <a:rPr lang="ru-RU" sz="1200" b="0" i="0" kern="1200" baseline="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станет коллегой-преподавателем в той же школе.</a:t>
            </a:r>
            <a:endParaRPr lang="ru-RU"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Ционглинский был талантливым педагогом-новатором.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вспоминал: </a:t>
            </a:r>
            <a:r>
              <a:rPr lang="ru-RU" sz="1200" b="0" i="1" kern="1200" dirty="0" smtClean="0">
                <a:solidFill>
                  <a:schemeClr val="tx1"/>
                </a:solidFill>
                <a:effectLst/>
                <a:latin typeface="+mn-lt"/>
                <a:ea typeface="+mn-ea"/>
                <a:cs typeface="+mn-cs"/>
              </a:rPr>
              <a:t>«Это был прекрасный учитель… проповедовавший рыцарское преклонение перед Прекрасной Дамой — святым искусством. Все мы, те, кто у него учились, помним его пламенные афоризмы: «Кричите, свистите и рычите от восторга к искусству!» Или: «Помните, что художник не должен быть ни лакеем, ни обезьяной!»</a:t>
            </a:r>
            <a:endParaRPr lang="ru-RU"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Ционглинский преподавал в Рисовальной школе при </a:t>
            </a:r>
            <a:r>
              <a:rPr lang="ru-RU" sz="1200" b="0" i="0" u="none" strike="noStrike" kern="1200" dirty="0" smtClean="0">
                <a:solidFill>
                  <a:schemeClr val="tx1"/>
                </a:solidFill>
                <a:effectLst/>
                <a:latin typeface="+mn-lt"/>
                <a:ea typeface="+mn-ea"/>
                <a:cs typeface="+mn-cs"/>
              </a:rPr>
              <a:t>Императорском обществе поощрения художеств (ОПХ)</a:t>
            </a:r>
            <a:r>
              <a:rPr lang="ru-RU" sz="1200" b="0" i="0" u="none" strike="noStrike"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в натурном классе Высшего художественного училища при Академии художеств и руководил частной школой-студией на Литейном проспекте (дом № 59).</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Его учениками были: </a:t>
            </a:r>
            <a:r>
              <a:rPr lang="ru-RU" sz="1200" b="0" i="0" u="none" strike="noStrike" kern="1200" dirty="0" smtClean="0">
                <a:solidFill>
                  <a:schemeClr val="tx1"/>
                </a:solidFill>
                <a:effectLst/>
                <a:latin typeface="+mn-lt"/>
                <a:ea typeface="+mn-ea"/>
                <a:cs typeface="+mn-cs"/>
              </a:rPr>
              <a:t>И.Я. </a:t>
            </a:r>
            <a:r>
              <a:rPr lang="ru-RU" sz="1200" b="0" i="0" u="none" strike="noStrike"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Л.А. </a:t>
            </a:r>
            <a:r>
              <a:rPr lang="ru-RU" sz="1200" b="0" i="0" u="none" strike="noStrike" kern="1200" dirty="0" err="1" smtClean="0">
                <a:solidFill>
                  <a:schemeClr val="tx1"/>
                </a:solidFill>
                <a:effectLst/>
                <a:latin typeface="+mn-lt"/>
                <a:ea typeface="+mn-ea"/>
                <a:cs typeface="+mn-cs"/>
              </a:rPr>
              <a:t>Бруни</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П.Д. </a:t>
            </a:r>
            <a:r>
              <a:rPr lang="ru-RU" sz="1200" b="0" i="0" u="none" strike="noStrike" kern="1200" dirty="0" err="1" smtClean="0">
                <a:solidFill>
                  <a:schemeClr val="tx1"/>
                </a:solidFill>
                <a:effectLst/>
                <a:latin typeface="+mn-lt"/>
                <a:ea typeface="+mn-ea"/>
                <a:cs typeface="+mn-cs"/>
              </a:rPr>
              <a:t>Бучкин</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В.А. Веснин</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Пётр</a:t>
            </a:r>
            <a:r>
              <a:rPr lang="ru-RU" sz="1200" b="0" i="0" u="none" strike="noStrike" kern="1200" baseline="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Германович</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Е.Е. Лансере</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М.В. Матюшин</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П.Н. Филонов</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И.Н. Шульга</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Е.А. Говорова</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И.С. Куликов</a:t>
            </a:r>
            <a:r>
              <a:rPr lang="ru-RU" sz="1200" b="0" i="0" kern="1200" dirty="0" smtClean="0">
                <a:solidFill>
                  <a:schemeClr val="tx1"/>
                </a:solidFill>
                <a:effectLst/>
                <a:latin typeface="+mn-lt"/>
                <a:ea typeface="+mn-ea"/>
                <a:cs typeface="+mn-cs"/>
              </a:rPr>
              <a:t> и многие другие.</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26</a:t>
            </a:fld>
            <a:endParaRPr lang="ru-RU"/>
          </a:p>
        </p:txBody>
      </p:sp>
    </p:spTree>
    <p:extLst>
      <p:ext uri="{BB962C8B-B14F-4D97-AF65-F5344CB8AC3E}">
        <p14:creationId xmlns:p14="http://schemas.microsoft.com/office/powerpoint/2010/main" val="1469883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Людмила </a:t>
            </a:r>
            <a:r>
              <a:rPr lang="ru-RU" dirty="0" err="1" smtClean="0"/>
              <a:t>Чирикова</a:t>
            </a:r>
            <a:r>
              <a:rPr lang="ru-RU" dirty="0" smtClean="0"/>
              <a:t> (1895–1995) — это пример негромкой, но счастливой судьбы современницы многих великих, но куда более трагических фигур Серебряного века. Дочь писателя Евгения </a:t>
            </a:r>
            <a:r>
              <a:rPr lang="ru-RU" dirty="0" err="1" smtClean="0"/>
              <a:t>Чирикова</a:t>
            </a:r>
            <a:r>
              <a:rPr lang="ru-RU" dirty="0" smtClean="0"/>
              <a:t>, друг и адресат Марины Цветаевой, муза художника Ивана </a:t>
            </a:r>
            <a:r>
              <a:rPr lang="ru-RU" dirty="0" err="1" smtClean="0"/>
              <a:t>Билибина</a:t>
            </a:r>
            <a:r>
              <a:rPr lang="ru-RU" dirty="0" smtClean="0"/>
              <a:t> и писателя Леонида Андреева, она прожила почти столетье и благополучно миновала все исторические катастрофы ХХ века.</a:t>
            </a:r>
          </a:p>
          <a:p>
            <a:r>
              <a:rPr lang="ru-RU" sz="1200" b="0" i="0" kern="1200" dirty="0" smtClean="0">
                <a:solidFill>
                  <a:schemeClr val="tx1"/>
                </a:solidFill>
                <a:effectLst/>
                <a:latin typeface="+mn-lt"/>
                <a:ea typeface="+mn-ea"/>
                <a:cs typeface="+mn-cs"/>
              </a:rPr>
              <a:t>          В 1906–1917 жила в Петербурге. Окончив гимназию в 1913 поступила на </a:t>
            </a:r>
            <a:r>
              <a:rPr lang="ru-RU" sz="1200" b="0" i="0" kern="1200" dirty="0" err="1" smtClean="0">
                <a:solidFill>
                  <a:schemeClr val="tx1"/>
                </a:solidFill>
                <a:effectLst/>
                <a:latin typeface="+mn-lt"/>
                <a:ea typeface="+mn-ea"/>
                <a:cs typeface="+mn-cs"/>
              </a:rPr>
              <a:t>Бестужевские</a:t>
            </a:r>
            <a:r>
              <a:rPr lang="ru-RU" sz="1200" b="0" i="0" kern="1200" dirty="0" smtClean="0">
                <a:solidFill>
                  <a:schemeClr val="tx1"/>
                </a:solidFill>
                <a:effectLst/>
                <a:latin typeface="+mn-lt"/>
                <a:ea typeface="+mn-ea"/>
                <a:cs typeface="+mn-cs"/>
              </a:rPr>
              <a:t> курсы и одновременно в Новую художественную мастерскую (школу кн. М. Д. Гагариной). В 1914 оставила </a:t>
            </a:r>
            <a:r>
              <a:rPr lang="ru-RU" sz="1200" b="0" i="0" kern="1200" dirty="0" err="1" smtClean="0">
                <a:solidFill>
                  <a:schemeClr val="tx1"/>
                </a:solidFill>
                <a:effectLst/>
                <a:latin typeface="+mn-lt"/>
                <a:ea typeface="+mn-ea"/>
                <a:cs typeface="+mn-cs"/>
              </a:rPr>
              <a:t>Бестужевские</a:t>
            </a:r>
            <a:r>
              <a:rPr lang="ru-RU" sz="1200" b="0" i="0" kern="1200" dirty="0" smtClean="0">
                <a:solidFill>
                  <a:schemeClr val="tx1"/>
                </a:solidFill>
                <a:effectLst/>
                <a:latin typeface="+mn-lt"/>
                <a:ea typeface="+mn-ea"/>
                <a:cs typeface="+mn-cs"/>
              </a:rPr>
              <a:t> курсы и всецело занялась живописью, поступив в частную мастерскую Д. Н. </a:t>
            </a:r>
            <a:r>
              <a:rPr lang="ru-RU" sz="1200" b="0" i="0" kern="1200" dirty="0" err="1" smtClean="0">
                <a:solidFill>
                  <a:schemeClr val="tx1"/>
                </a:solidFill>
                <a:effectLst/>
                <a:latin typeface="+mn-lt"/>
                <a:ea typeface="+mn-ea"/>
                <a:cs typeface="+mn-cs"/>
              </a:rPr>
              <a:t>Кардовского</a:t>
            </a:r>
            <a:r>
              <a:rPr lang="ru-RU" sz="1200" b="0" i="0" kern="1200" dirty="0" smtClean="0">
                <a:solidFill>
                  <a:schemeClr val="tx1"/>
                </a:solidFill>
                <a:effectLst/>
                <a:latin typeface="+mn-lt"/>
                <a:ea typeface="+mn-ea"/>
                <a:cs typeface="+mn-cs"/>
              </a:rPr>
              <a:t>, где проработала до 1917. </a:t>
            </a:r>
          </a:p>
          <a:p>
            <a:r>
              <a:rPr lang="ru-RU" sz="1200" b="0" i="0" kern="1200" dirty="0" smtClean="0">
                <a:solidFill>
                  <a:schemeClr val="tx1"/>
                </a:solidFill>
                <a:effectLst/>
                <a:latin typeface="+mn-lt"/>
                <a:ea typeface="+mn-ea"/>
                <a:cs typeface="+mn-cs"/>
              </a:rPr>
              <a:t>           Во время Октябрьской революции находилась в Москве с родителями и младшей сестрой Валентиной (</a:t>
            </a:r>
            <a:r>
              <a:rPr lang="ru-RU" sz="1200" b="0" i="0" kern="1200" dirty="0" err="1" smtClean="0">
                <a:solidFill>
                  <a:schemeClr val="tx1"/>
                </a:solidFill>
                <a:effectLst/>
                <a:latin typeface="+mn-lt"/>
                <a:ea typeface="+mn-ea"/>
                <a:cs typeface="+mn-cs"/>
              </a:rPr>
              <a:t>Чирикова</a:t>
            </a:r>
            <a:r>
              <a:rPr lang="ru-RU" sz="1200" b="0" i="0" kern="1200" dirty="0" smtClean="0">
                <a:solidFill>
                  <a:schemeClr val="tx1"/>
                </a:solidFill>
                <a:effectLst/>
                <a:latin typeface="+mn-lt"/>
                <a:ea typeface="+mn-ea"/>
                <a:cs typeface="+mn-cs"/>
              </a:rPr>
              <a:t>-Ульянищева, 1897–1988). Весной 1918 выехала с ними в Крым, на семейную дачу в кооперативном имении </a:t>
            </a:r>
            <a:r>
              <a:rPr lang="ru-RU" sz="1200" b="0" i="0" kern="1200" dirty="0" err="1" smtClean="0">
                <a:solidFill>
                  <a:schemeClr val="tx1"/>
                </a:solidFill>
                <a:effectLst/>
                <a:latin typeface="+mn-lt"/>
                <a:ea typeface="+mn-ea"/>
                <a:cs typeface="+mn-cs"/>
              </a:rPr>
              <a:t>Батилиман</a:t>
            </a:r>
            <a:r>
              <a:rPr lang="ru-RU" sz="1200" b="0" i="0" kern="1200" dirty="0" smtClean="0">
                <a:solidFill>
                  <a:schemeClr val="tx1"/>
                </a:solidFill>
                <a:effectLst/>
                <a:latin typeface="+mn-lt"/>
                <a:ea typeface="+mn-ea"/>
                <a:cs typeface="+mn-cs"/>
              </a:rPr>
              <a:t>. В 1918–1919 занималась графикой под руководством И. Я.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 соседа по даче и давнего знакомого отца. </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            В феврале 1920 эвакуировалась вместе с сестрой и </a:t>
            </a:r>
            <a:r>
              <a:rPr lang="ru-RU" sz="1200" b="0" i="0" kern="1200" dirty="0" err="1" smtClean="0">
                <a:solidFill>
                  <a:schemeClr val="tx1"/>
                </a:solidFill>
                <a:effectLst/>
                <a:latin typeface="+mn-lt"/>
                <a:ea typeface="+mn-ea"/>
                <a:cs typeface="+mn-cs"/>
              </a:rPr>
              <a:t>Билибиным</a:t>
            </a:r>
            <a:r>
              <a:rPr lang="ru-RU" sz="1200" b="0" i="0" kern="1200" dirty="0" smtClean="0">
                <a:solidFill>
                  <a:schemeClr val="tx1"/>
                </a:solidFill>
                <a:effectLst/>
                <a:latin typeface="+mn-lt"/>
                <a:ea typeface="+mn-ea"/>
                <a:cs typeface="+mn-cs"/>
              </a:rPr>
              <a:t> из Новороссийска в Египет. Была спутницей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сначала в Александрии, затем в Каире, помогая ему в работе над большими заказами по декорировании дворцов и церквей. Рисовала образцы старинной керамики Арабского музея в Каире для музейного издания.</a:t>
            </a:r>
          </a:p>
          <a:p>
            <a:r>
              <a:rPr lang="ru-RU" sz="1200" b="0" i="0" kern="1200" dirty="0" smtClean="0">
                <a:solidFill>
                  <a:schemeClr val="tx1"/>
                </a:solidFill>
                <a:effectLst/>
                <a:latin typeface="+mn-lt"/>
                <a:ea typeface="+mn-ea"/>
                <a:cs typeface="+mn-cs"/>
              </a:rPr>
              <a:t>            В апреле 1922 переехала к отцу в Прагу, а оттуда – в Берлин. Сотрудничала с издательствами. В ноябре 1922 перебралась в Париж, где в 1923 вышла замуж за экономиста Бориса Николаевича </a:t>
            </a:r>
            <a:r>
              <a:rPr lang="ru-RU" sz="1200" b="0" i="0" kern="1200" dirty="0" err="1" smtClean="0">
                <a:solidFill>
                  <a:schemeClr val="tx1"/>
                </a:solidFill>
                <a:effectLst/>
                <a:latin typeface="+mn-lt"/>
                <a:ea typeface="+mn-ea"/>
                <a:cs typeface="+mn-cs"/>
              </a:rPr>
              <a:t>Шнитникова</a:t>
            </a:r>
            <a:r>
              <a:rPr lang="ru-RU" sz="1200" b="0" i="0" kern="1200" dirty="0" smtClean="0">
                <a:solidFill>
                  <a:schemeClr val="tx1"/>
                </a:solidFill>
                <a:effectLst/>
                <a:latin typeface="+mn-lt"/>
                <a:ea typeface="+mn-ea"/>
                <a:cs typeface="+mn-cs"/>
              </a:rPr>
              <a:t> (1886–1961), с которым была знакома по Крыму; в 1924 у них родилась дочь Елена. В Париже работала для журнала «</a:t>
            </a:r>
            <a:r>
              <a:rPr lang="ru-RU" sz="1200" b="0" i="0" kern="1200" dirty="0" err="1" smtClean="0">
                <a:solidFill>
                  <a:schemeClr val="tx1"/>
                </a:solidFill>
                <a:effectLst/>
                <a:latin typeface="+mn-lt"/>
                <a:ea typeface="+mn-ea"/>
                <a:cs typeface="+mn-cs"/>
              </a:rPr>
              <a:t>Vogue</a:t>
            </a:r>
            <a:r>
              <a:rPr lang="ru-RU" sz="1200" b="0" i="0" kern="1200" dirty="0" smtClean="0">
                <a:solidFill>
                  <a:schemeClr val="tx1"/>
                </a:solidFill>
                <a:effectLst/>
                <a:latin typeface="+mn-lt"/>
                <a:ea typeface="+mn-ea"/>
                <a:cs typeface="+mn-cs"/>
              </a:rPr>
              <a:t>» (виньетки и шрифты), издательства </a:t>
            </a:r>
            <a:r>
              <a:rPr lang="ru-RU" sz="1200" b="0" i="0" kern="1200" dirty="0" err="1" smtClean="0">
                <a:solidFill>
                  <a:schemeClr val="tx1"/>
                </a:solidFill>
                <a:effectLst/>
                <a:latin typeface="+mn-lt"/>
                <a:ea typeface="+mn-ea"/>
                <a:cs typeface="+mn-cs"/>
              </a:rPr>
              <a:t>Tolmer</a:t>
            </a:r>
            <a:r>
              <a:rPr lang="ru-RU" sz="1200" b="0" i="0" kern="1200" dirty="0" smtClean="0">
                <a:solidFill>
                  <a:schemeClr val="tx1"/>
                </a:solidFill>
                <a:effectLst/>
                <a:latin typeface="+mn-lt"/>
                <a:ea typeface="+mn-ea"/>
                <a:cs typeface="+mn-cs"/>
              </a:rPr>
              <a:t> (обложка и декоративные рисунки), художественного агентства </a:t>
            </a:r>
            <a:r>
              <a:rPr lang="ru-RU" sz="1200" b="0" i="0" kern="1200" dirty="0" err="1" smtClean="0">
                <a:solidFill>
                  <a:schemeClr val="tx1"/>
                </a:solidFill>
                <a:effectLst/>
                <a:latin typeface="+mn-lt"/>
                <a:ea typeface="+mn-ea"/>
                <a:cs typeface="+mn-cs"/>
              </a:rPr>
              <a:t>Paul</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Mouton</a:t>
            </a:r>
            <a:r>
              <a:rPr lang="ru-RU" sz="1200" b="0" i="0" kern="1200" dirty="0" smtClean="0">
                <a:solidFill>
                  <a:schemeClr val="tx1"/>
                </a:solidFill>
                <a:effectLst/>
                <a:latin typeface="+mn-lt"/>
                <a:ea typeface="+mn-ea"/>
                <a:cs typeface="+mn-cs"/>
              </a:rPr>
              <a:t> (рисунки для тканей).</a:t>
            </a:r>
          </a:p>
          <a:p>
            <a:r>
              <a:rPr lang="ru-RU" sz="1200" b="0" i="0" kern="1200" dirty="0" smtClean="0">
                <a:solidFill>
                  <a:schemeClr val="tx1"/>
                </a:solidFill>
                <a:effectLst/>
                <a:latin typeface="+mn-lt"/>
                <a:ea typeface="+mn-ea"/>
                <a:cs typeface="+mn-cs"/>
              </a:rPr>
              <a:t>           В 1925 переехала с семьей в Нью-Йорк по приглашению американской шелковой фирмы «</a:t>
            </a:r>
            <a:r>
              <a:rPr lang="ru-RU" sz="1200" b="0" i="0" kern="1200" dirty="0" err="1" smtClean="0">
                <a:solidFill>
                  <a:schemeClr val="tx1"/>
                </a:solidFill>
                <a:effectLst/>
                <a:latin typeface="+mn-lt"/>
                <a:ea typeface="+mn-ea"/>
                <a:cs typeface="+mn-cs"/>
              </a:rPr>
              <a:t>Amalgamated</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Silk</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Corp</a:t>
            </a:r>
            <a:r>
              <a:rPr lang="ru-RU" sz="1200" b="0" i="0" kern="1200" dirty="0" smtClean="0">
                <a:solidFill>
                  <a:schemeClr val="tx1"/>
                </a:solidFill>
                <a:effectLst/>
                <a:latin typeface="+mn-lt"/>
                <a:ea typeface="+mn-ea"/>
                <a:cs typeface="+mn-cs"/>
              </a:rPr>
              <a:t>.», где в течение двух лет состояла главным дизайнером по разработке узоров для шелковых тканей.</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В последующие годы сосредоточилась на книжной и плакатной графике для различных американских издательств. </a:t>
            </a:r>
            <a:r>
              <a:rPr lang="ru-RU" dirty="0" smtClean="0"/>
              <a:t/>
            </a:r>
            <a:br>
              <a:rPr lang="ru-RU" dirty="0" smtClean="0"/>
            </a:br>
            <a:r>
              <a:rPr lang="ru-RU" dirty="0" smtClean="0"/>
              <a:t>          </a:t>
            </a:r>
            <a:r>
              <a:rPr lang="ru-RU" sz="1200" b="0" i="0" kern="1200" dirty="0" smtClean="0">
                <a:solidFill>
                  <a:schemeClr val="tx1"/>
                </a:solidFill>
                <a:effectLst/>
                <a:latin typeface="+mn-lt"/>
                <a:ea typeface="+mn-ea"/>
                <a:cs typeface="+mn-cs"/>
              </a:rPr>
              <a:t>В 1932 исполнила костюмы для русской постановки оперы Н. А. Римского-Корсакова «Золотой петушок». В 1936 оформила интерьеры ресторана «Русский медведь» в Бостоне (росписи на темы русского фольклора). В годы войны, наряду с творческой работой, занималась техническими чертежами.</a:t>
            </a:r>
          </a:p>
          <a:p>
            <a:r>
              <a:rPr lang="ru-RU" sz="1200" b="0" i="0" kern="1200" dirty="0" smtClean="0">
                <a:solidFill>
                  <a:schemeClr val="tx1"/>
                </a:solidFill>
                <a:effectLst/>
                <a:latin typeface="+mn-lt"/>
                <a:ea typeface="+mn-ea"/>
                <a:cs typeface="+mn-cs"/>
              </a:rPr>
              <a:t>Последние годы жила в </a:t>
            </a:r>
            <a:r>
              <a:rPr lang="ru-RU" sz="1200" b="0" i="0" kern="1200" dirty="0" err="1" smtClean="0">
                <a:solidFill>
                  <a:schemeClr val="tx1"/>
                </a:solidFill>
                <a:effectLst/>
                <a:latin typeface="+mn-lt"/>
                <a:ea typeface="+mn-ea"/>
                <a:cs typeface="+mn-cs"/>
              </a:rPr>
              <a:t>Гольфпорте</a:t>
            </a:r>
            <a:r>
              <a:rPr lang="ru-RU" sz="1200" b="0" i="0" kern="1200" dirty="0" smtClean="0">
                <a:solidFill>
                  <a:schemeClr val="tx1"/>
                </a:solidFill>
                <a:effectLst/>
                <a:latin typeface="+mn-lt"/>
                <a:ea typeface="+mn-ea"/>
                <a:cs typeface="+mn-cs"/>
              </a:rPr>
              <a:t>, шт. Флорида.</a:t>
            </a:r>
          </a:p>
          <a:p>
            <a:r>
              <a:rPr lang="ru-RU" sz="1200" b="0" i="0" kern="1200" dirty="0" smtClean="0">
                <a:solidFill>
                  <a:schemeClr val="tx1"/>
                </a:solidFill>
                <a:effectLst/>
                <a:latin typeface="+mn-lt"/>
                <a:ea typeface="+mn-ea"/>
                <a:cs typeface="+mn-cs"/>
              </a:rPr>
              <a:t>           В 1991 передала Советскому Фонду культуры часть своей переписки с И. Я. </a:t>
            </a:r>
            <a:r>
              <a:rPr lang="ru-RU" sz="1200" b="0" i="0" kern="1200" dirty="0" err="1" smtClean="0">
                <a:solidFill>
                  <a:schemeClr val="tx1"/>
                </a:solidFill>
                <a:effectLst/>
                <a:latin typeface="+mn-lt"/>
                <a:ea typeface="+mn-ea"/>
                <a:cs typeface="+mn-cs"/>
              </a:rPr>
              <a:t>Билибиным</a:t>
            </a:r>
            <a:r>
              <a:rPr lang="ru-RU" sz="1200" b="0" i="0" kern="1200" dirty="0" smtClean="0">
                <a:solidFill>
                  <a:schemeClr val="tx1"/>
                </a:solidFill>
                <a:effectLst/>
                <a:latin typeface="+mn-lt"/>
                <a:ea typeface="+mn-ea"/>
                <a:cs typeface="+mn-cs"/>
              </a:rPr>
              <a:t> и свой портрет, исполненный им в 1919, а также часть своей переписки с М. И. Цветаевой. Ныне эти материалы находятся в Культурном центре «Дом-музей Марины Цветаевой» в Москве.</a:t>
            </a:r>
            <a:endParaRPr lang="ru-RU" dirty="0" smtClean="0"/>
          </a:p>
          <a:p>
            <a:endParaRPr lang="ru-RU" dirty="0" smtClean="0"/>
          </a:p>
        </p:txBody>
      </p:sp>
      <p:sp>
        <p:nvSpPr>
          <p:cNvPr id="4" name="Номер слайда 3"/>
          <p:cNvSpPr>
            <a:spLocks noGrp="1"/>
          </p:cNvSpPr>
          <p:nvPr>
            <p:ph type="sldNum" sz="quarter" idx="10"/>
          </p:nvPr>
        </p:nvSpPr>
        <p:spPr/>
        <p:txBody>
          <a:bodyPr/>
          <a:lstStyle/>
          <a:p>
            <a:fld id="{C1ACD865-2439-43C2-8670-8D8236B910BA}" type="slidenum">
              <a:rPr lang="ru-RU" smtClean="0"/>
              <a:t>27</a:t>
            </a:fld>
            <a:endParaRPr lang="ru-RU"/>
          </a:p>
        </p:txBody>
      </p:sp>
    </p:spTree>
    <p:extLst>
      <p:ext uri="{BB962C8B-B14F-4D97-AF65-F5344CB8AC3E}">
        <p14:creationId xmlns:p14="http://schemas.microsoft.com/office/powerpoint/2010/main" val="329059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Иван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был великолепным шрифтовиком, хранителем и популяризатором русской допетровской письменности. </a:t>
            </a:r>
          </a:p>
          <a:p>
            <a:r>
              <a:rPr lang="ru-RU" sz="1200" b="0" i="0" kern="1200" dirty="0" smtClean="0">
                <a:solidFill>
                  <a:schemeClr val="tx1"/>
                </a:solidFill>
                <a:effectLst/>
                <a:latin typeface="+mn-lt"/>
                <a:ea typeface="+mn-ea"/>
                <a:cs typeface="+mn-cs"/>
              </a:rPr>
              <a:t>Он ценил подготовительную работу к иллюстрированию, знание материалов: исторических, этнографических, художественных, на основе которых вырабатывался собственный иллюстративный стиль. В частности, он говорил, что шрифт, каждая его буква – это портрет, несущий в себе образную сущность этого звука. Все шрифты Ивана Яковлевича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рисованные. И все шрифты, создаваемые в его мастерской, – это также рисованные шрифты, хотя они выдерживают любую </a:t>
            </a:r>
            <a:r>
              <a:rPr lang="ru-RU" sz="1200" b="0" i="0" kern="1200" dirty="0" err="1" smtClean="0">
                <a:solidFill>
                  <a:schemeClr val="tx1"/>
                </a:solidFill>
                <a:effectLst/>
                <a:latin typeface="+mn-lt"/>
                <a:ea typeface="+mn-ea"/>
                <a:cs typeface="+mn-cs"/>
              </a:rPr>
              <a:t>типографику</a:t>
            </a:r>
            <a:r>
              <a:rPr lang="ru-RU" sz="1200" b="0" i="0" kern="1200" dirty="0" smtClean="0">
                <a:solidFill>
                  <a:schemeClr val="tx1"/>
                </a:solidFill>
                <a:effectLst/>
                <a:latin typeface="+mn-lt"/>
                <a:ea typeface="+mn-ea"/>
                <a:cs typeface="+mn-cs"/>
              </a:rPr>
              <a:t>.</a:t>
            </a:r>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28</a:t>
            </a:fld>
            <a:endParaRPr lang="ru-RU"/>
          </a:p>
        </p:txBody>
      </p:sp>
    </p:spTree>
    <p:extLst>
      <p:ext uri="{BB962C8B-B14F-4D97-AF65-F5344CB8AC3E}">
        <p14:creationId xmlns:p14="http://schemas.microsoft.com/office/powerpoint/2010/main" val="3533786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b="0" dirty="0" err="1" smtClean="0">
                <a:latin typeface="Times New Roman" panose="02020603050405020304" pitchFamily="18" charset="0"/>
                <a:cs typeface="Times New Roman" panose="02020603050405020304" pitchFamily="18" charset="0"/>
              </a:rPr>
              <a:t>Щекатихина-Потоцкая</a:t>
            </a:r>
            <a:r>
              <a:rPr lang="ru-RU" sz="1200" b="0" dirty="0" smtClean="0">
                <a:latin typeface="Times New Roman" panose="02020603050405020304" pitchFamily="18" charset="0"/>
                <a:cs typeface="Times New Roman" panose="02020603050405020304" pitchFamily="18" charset="0"/>
              </a:rPr>
              <a:t> Александра Васильевна </a:t>
            </a:r>
            <a:r>
              <a:rPr lang="ru-RU" sz="1200" dirty="0" smtClean="0">
                <a:latin typeface="Times New Roman" panose="02020603050405020304" pitchFamily="18" charset="0"/>
                <a:cs typeface="Times New Roman" panose="02020603050405020304" pitchFamily="18" charset="0"/>
              </a:rPr>
              <a:t>- </a:t>
            </a:r>
            <a:r>
              <a:rPr lang="ru-RU" sz="1200" dirty="0" smtClean="0">
                <a:solidFill>
                  <a:srgbClr val="413B3F"/>
                </a:solidFill>
                <a:latin typeface="Times New Roman" panose="02020603050405020304" pitchFamily="18" charset="0"/>
                <a:cs typeface="Times New Roman" panose="02020603050405020304" pitchFamily="18" charset="0"/>
              </a:rPr>
              <a:t>живописец по фарфору, театральный декоратор.</a:t>
            </a:r>
          </a:p>
          <a:p>
            <a:pPr marL="0" marR="0" indent="0" algn="just" defTabSz="914400" rtl="0" eaLnBrk="1" fontAlgn="auto" latinLnBrk="0" hangingPunct="1">
              <a:lnSpc>
                <a:spcPct val="100000"/>
              </a:lnSpc>
              <a:spcBef>
                <a:spcPts val="0"/>
              </a:spcBef>
              <a:spcAft>
                <a:spcPts val="0"/>
              </a:spcAft>
              <a:buClrTx/>
              <a:buSzTx/>
              <a:buFontTx/>
              <a:buNone/>
              <a:tabLst/>
              <a:defRPr/>
            </a:pPr>
            <a:r>
              <a:rPr lang="ru-RU" dirty="0" smtClean="0"/>
              <a:t>Шурочка </a:t>
            </a:r>
            <a:r>
              <a:rPr lang="ru-RU" dirty="0" err="1" smtClean="0"/>
              <a:t>Щекатихина</a:t>
            </a:r>
            <a:r>
              <a:rPr lang="ru-RU" dirty="0" smtClean="0"/>
              <a:t>, которую среди художников называли «рязанская пуговка», приехала в Санкт-Петербург в 16 лет. Она училась у </a:t>
            </a:r>
            <a:r>
              <a:rPr lang="ru-RU" dirty="0" err="1" smtClean="0"/>
              <a:t>Билибина</a:t>
            </a:r>
            <a:r>
              <a:rPr lang="ru-RU" dirty="0" smtClean="0"/>
              <a:t>, Николая Рериха и</a:t>
            </a:r>
            <a:r>
              <a:rPr lang="ru-RU" baseline="0" dirty="0" smtClean="0"/>
              <a:t> </a:t>
            </a:r>
            <a:r>
              <a:rPr lang="ru-RU" sz="1200" dirty="0" smtClean="0">
                <a:solidFill>
                  <a:srgbClr val="413B3F"/>
                </a:solidFill>
                <a:latin typeface="Times New Roman" panose="02020603050405020304" pitchFamily="18" charset="0"/>
                <a:cs typeface="Times New Roman" panose="02020603050405020304" pitchFamily="18" charset="0"/>
              </a:rPr>
              <a:t>в мастерской Мориса Дени в Париже. Участница выставок „Мира искусства". </a:t>
            </a:r>
            <a:r>
              <a:rPr lang="ru-RU" dirty="0" smtClean="0"/>
              <a:t>После</a:t>
            </a:r>
            <a:r>
              <a:rPr lang="ru-RU" baseline="0" dirty="0" smtClean="0"/>
              <a:t> </a:t>
            </a:r>
            <a:r>
              <a:rPr lang="ru-RU" dirty="0" smtClean="0"/>
              <a:t>революции Шурочка стала художником-</a:t>
            </a:r>
            <a:r>
              <a:rPr lang="ru-RU" dirty="0" err="1" smtClean="0"/>
              <a:t>керамистом</a:t>
            </a:r>
            <a:r>
              <a:rPr lang="ru-RU" dirty="0" smtClean="0"/>
              <a:t> на Государственном фарфоровом заводе, рисовала «агитационный фарфор», который хорошо продавался на Западе.</a:t>
            </a:r>
          </a:p>
          <a:p>
            <a:pPr marL="0" marR="0" indent="0" algn="just" defTabSz="914400" rtl="0" eaLnBrk="1" fontAlgn="auto" latinLnBrk="0" hangingPunct="1">
              <a:lnSpc>
                <a:spcPct val="100000"/>
              </a:lnSpc>
              <a:spcBef>
                <a:spcPts val="0"/>
              </a:spcBef>
              <a:spcAft>
                <a:spcPts val="0"/>
              </a:spcAft>
              <a:buClrTx/>
              <a:buSzTx/>
              <a:buFontTx/>
              <a:buNone/>
              <a:tabLst/>
              <a:defRPr/>
            </a:pPr>
            <a:r>
              <a:rPr lang="ru-RU" sz="1200" dirty="0" smtClean="0">
                <a:solidFill>
                  <a:srgbClr val="413B3F"/>
                </a:solidFill>
                <a:latin typeface="Times New Roman" panose="02020603050405020304" pitchFamily="18" charset="0"/>
                <a:cs typeface="Times New Roman" panose="02020603050405020304" pitchFamily="18" charset="0"/>
              </a:rPr>
              <a:t>В 1923 вышла замуж за И. Я. </a:t>
            </a:r>
            <a:r>
              <a:rPr lang="ru-RU" sz="1200" dirty="0" err="1" smtClean="0">
                <a:solidFill>
                  <a:srgbClr val="413B3F"/>
                </a:solidFill>
                <a:latin typeface="Times New Roman" panose="02020603050405020304" pitchFamily="18" charset="0"/>
                <a:cs typeface="Times New Roman" panose="02020603050405020304" pitchFamily="18" charset="0"/>
              </a:rPr>
              <a:t>Билибина</a:t>
            </a:r>
            <a:r>
              <a:rPr lang="ru-RU" sz="1200" dirty="0" smtClean="0">
                <a:solidFill>
                  <a:srgbClr val="413B3F"/>
                </a:solidFill>
                <a:latin typeface="Times New Roman" panose="02020603050405020304" pitchFamily="18" charset="0"/>
                <a:cs typeface="Times New Roman" panose="02020603050405020304" pitchFamily="18" charset="0"/>
              </a:rPr>
              <a:t>. В 1936 возвратилась в из эмиграции Россию, где до 1955 работала на фарфоровом заводе. Оставила большое творческое наследие. Это живопись, станковая графика, эскизы декораций и костюмов к театральным спектаклям, книжные иллюстрации. Наиболее полно ее яркий, полный неповторимого своеобразия талант проявился в искусстве фарфора. </a:t>
            </a:r>
          </a:p>
          <a:p>
            <a:pPr algn="just"/>
            <a:r>
              <a:rPr lang="ru-RU" sz="1200" dirty="0" smtClean="0">
                <a:solidFill>
                  <a:srgbClr val="413B3F"/>
                </a:solidFill>
                <a:latin typeface="Times New Roman" panose="02020603050405020304" pitchFamily="18" charset="0"/>
                <a:cs typeface="Times New Roman" panose="02020603050405020304" pitchFamily="18" charset="0"/>
              </a:rPr>
              <a:t> </a:t>
            </a:r>
          </a:p>
          <a:p>
            <a:pPr algn="just"/>
            <a:r>
              <a:rPr lang="ru-RU" sz="1200" dirty="0" smtClean="0">
                <a:solidFill>
                  <a:srgbClr val="000000"/>
                </a:solidFill>
                <a:latin typeface="Times New Roman" panose="02020603050405020304" pitchFamily="18" charset="0"/>
                <a:cs typeface="Times New Roman" panose="02020603050405020304" pitchFamily="18" charset="0"/>
              </a:rPr>
              <a:t>И.Я. </a:t>
            </a:r>
            <a:r>
              <a:rPr lang="ru-RU" sz="1200" dirty="0" err="1" smtClean="0">
                <a:solidFill>
                  <a:srgbClr val="000000"/>
                </a:solidFill>
                <a:latin typeface="Times New Roman" panose="02020603050405020304" pitchFamily="18" charset="0"/>
                <a:cs typeface="Times New Roman" panose="02020603050405020304" pitchFamily="18" charset="0"/>
              </a:rPr>
              <a:t>Билибин</a:t>
            </a:r>
            <a:r>
              <a:rPr lang="ru-RU" sz="1200" dirty="0" smtClean="0">
                <a:solidFill>
                  <a:srgbClr val="000000"/>
                </a:solidFill>
                <a:latin typeface="Times New Roman" panose="02020603050405020304" pitchFamily="18" charset="0"/>
                <a:cs typeface="Times New Roman" panose="02020603050405020304" pitchFamily="18" charset="0"/>
              </a:rPr>
              <a:t> три раза вступал в брак. Две первые его жены были с ирландскими корнями. Все его жены тоже увлекались творчеством, с каждой художник познакомился в Обществе</a:t>
            </a:r>
            <a:r>
              <a:rPr lang="ru-RU" sz="1200" dirty="0" smtClean="0">
                <a:solidFill>
                  <a:srgbClr val="413B3F"/>
                </a:solidFill>
                <a:latin typeface="Times New Roman" panose="02020603050405020304" pitchFamily="18" charset="0"/>
                <a:cs typeface="Times New Roman" panose="02020603050405020304" pitchFamily="18" charset="0"/>
              </a:rPr>
              <a:t> Поощрения художников</a:t>
            </a:r>
            <a:r>
              <a:rPr lang="ru-RU" sz="1200" dirty="0" smtClean="0">
                <a:solidFill>
                  <a:srgbClr val="000000"/>
                </a:solidFill>
                <a:latin typeface="Times New Roman" panose="02020603050405020304" pitchFamily="18" charset="0"/>
                <a:cs typeface="Times New Roman" panose="02020603050405020304" pitchFamily="18" charset="0"/>
              </a:rPr>
              <a:t>, где проводил преподавал искусство графики. </a:t>
            </a:r>
          </a:p>
          <a:p>
            <a:endParaRPr lang="ru-RU" dirty="0" smtClean="0"/>
          </a:p>
        </p:txBody>
      </p:sp>
      <p:sp>
        <p:nvSpPr>
          <p:cNvPr id="4" name="Номер слайда 3"/>
          <p:cNvSpPr>
            <a:spLocks noGrp="1"/>
          </p:cNvSpPr>
          <p:nvPr>
            <p:ph type="sldNum" sz="quarter" idx="10"/>
          </p:nvPr>
        </p:nvSpPr>
        <p:spPr/>
        <p:txBody>
          <a:bodyPr/>
          <a:lstStyle/>
          <a:p>
            <a:fld id="{C1ACD865-2439-43C2-8670-8D8236B910BA}" type="slidenum">
              <a:rPr lang="ru-RU" smtClean="0"/>
              <a:t>29</a:t>
            </a:fld>
            <a:endParaRPr lang="ru-RU"/>
          </a:p>
        </p:txBody>
      </p:sp>
    </p:spTree>
    <p:extLst>
      <p:ext uri="{BB962C8B-B14F-4D97-AF65-F5344CB8AC3E}">
        <p14:creationId xmlns:p14="http://schemas.microsoft.com/office/powerpoint/2010/main" val="1664019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          На протяжении многих лет Иван Яковлевич сотрудничал с Экспедицией Заготовления Государственных Бумаг - единственным предприятием в Российской империи, выпускавшим бумажные денежные знаки, облигации, гербовую бумагу и другую защищенную продукцию.</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Именно здесь были изданы русские народные сказки и сказки А. С. Пушкина с иллюстрациями художника, а также почтовые марки, выполненные по его эскизам.</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          В конце 1890-х годов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создал серию рисунков, иллюстрирующих русские народные сказки. Эти рисунки вызвали интерес управляющего Экспедицией Заготовления Государственных Бумаг князя Б. Б. Голицына. Он предложил художнику сотрудничество, и вскоре была выпущена серия изданий сказок, которой суждено было стать легендарной. </a:t>
            </a:r>
            <a:r>
              <a:rPr lang="ru-RU" dirty="0" smtClean="0"/>
              <a:t>Экспедиция издала книги в отличном качестве – типография организации была лучшей в</a:t>
            </a:r>
            <a:r>
              <a:rPr lang="ru-RU" baseline="0" dirty="0" smtClean="0"/>
              <a:t> России,</a:t>
            </a:r>
            <a:r>
              <a:rPr lang="ru-RU" dirty="0" smtClean="0"/>
              <a:t> и большим тиражом. Книги</a:t>
            </a:r>
            <a:r>
              <a:rPr lang="ru-RU" baseline="0" dirty="0" smtClean="0"/>
              <a:t> </a:t>
            </a:r>
            <a:r>
              <a:rPr lang="ru-RU" dirty="0" smtClean="0"/>
              <a:t>продавались по умеренной цене и сразу стали очень популярными, а </a:t>
            </a:r>
            <a:r>
              <a:rPr lang="ru-RU" dirty="0" err="1" smtClean="0"/>
              <a:t>Билибин</a:t>
            </a:r>
            <a:r>
              <a:rPr lang="ru-RU" dirty="0" smtClean="0"/>
              <a:t> заработал славу первого русского профессионала книжной графики.</a:t>
            </a:r>
            <a:r>
              <a:rPr lang="ru-RU" baseline="0" dirty="0" smtClean="0"/>
              <a:t> </a:t>
            </a:r>
            <a:r>
              <a:rPr lang="ru-RU" sz="1200" b="0" i="0" kern="1200" dirty="0" smtClean="0">
                <a:solidFill>
                  <a:schemeClr val="tx1"/>
                </a:solidFill>
                <a:effectLst/>
                <a:latin typeface="+mn-lt"/>
                <a:ea typeface="+mn-ea"/>
                <a:cs typeface="+mn-cs"/>
              </a:rPr>
              <a:t>Через несколько лет (в 1905 и 1907 годах) появились сказки А. С. Пушкина, иллюстрированные </a:t>
            </a:r>
            <a:r>
              <a:rPr lang="ru-RU" sz="1200" b="0" i="0" kern="1200" dirty="0" err="1" smtClean="0">
                <a:solidFill>
                  <a:schemeClr val="tx1"/>
                </a:solidFill>
                <a:effectLst/>
                <a:latin typeface="+mn-lt"/>
                <a:ea typeface="+mn-ea"/>
                <a:cs typeface="+mn-cs"/>
              </a:rPr>
              <a:t>Билибиным</a:t>
            </a:r>
            <a:r>
              <a:rPr lang="ru-RU" sz="1200" b="0" i="0" kern="1200" dirty="0" smtClean="0">
                <a:solidFill>
                  <a:schemeClr val="tx1"/>
                </a:solidFill>
                <a:effectLst/>
                <a:latin typeface="+mn-lt"/>
                <a:ea typeface="+mn-ea"/>
                <a:cs typeface="+mn-cs"/>
              </a:rPr>
              <a:t>: «Сказка о царе </a:t>
            </a:r>
            <a:r>
              <a:rPr lang="ru-RU" sz="1200" b="0" i="0" kern="1200" dirty="0" err="1" smtClean="0">
                <a:solidFill>
                  <a:schemeClr val="tx1"/>
                </a:solidFill>
                <a:effectLst/>
                <a:latin typeface="+mn-lt"/>
                <a:ea typeface="+mn-ea"/>
                <a:cs typeface="+mn-cs"/>
              </a:rPr>
              <a:t>Салтане</a:t>
            </a:r>
            <a:r>
              <a:rPr lang="ru-RU" sz="1200" b="0" i="0" kern="1200" dirty="0" smtClean="0">
                <a:solidFill>
                  <a:schemeClr val="tx1"/>
                </a:solidFill>
                <a:effectLst/>
                <a:latin typeface="+mn-lt"/>
                <a:ea typeface="+mn-ea"/>
                <a:cs typeface="+mn-cs"/>
              </a:rPr>
              <a:t>» и «Сказка о золотом петушке».</a:t>
            </a:r>
            <a:r>
              <a:rPr lang="ru-RU" dirty="0" smtClean="0"/>
              <a:t> </a:t>
            </a:r>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          С ЭЗГБ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связывали не только книжные иллюстрации. Художник участвовал в разработке проектов почтовых марок к 300-летию Дома Романовых – первых </a:t>
            </a:r>
            <a:r>
              <a:rPr lang="ru-RU" sz="1200" b="0" i="0" kern="1200" dirty="0" err="1" smtClean="0">
                <a:solidFill>
                  <a:schemeClr val="tx1"/>
                </a:solidFill>
                <a:effectLst/>
                <a:latin typeface="+mn-lt"/>
                <a:ea typeface="+mn-ea"/>
                <a:cs typeface="+mn-cs"/>
              </a:rPr>
              <a:t>коммеморативных</a:t>
            </a:r>
            <a:r>
              <a:rPr lang="ru-RU" sz="1200" b="0" i="0" kern="1200" dirty="0" smtClean="0">
                <a:solidFill>
                  <a:schemeClr val="tx1"/>
                </a:solidFill>
                <a:effectLst/>
                <a:latin typeface="+mn-lt"/>
                <a:ea typeface="+mn-ea"/>
                <a:cs typeface="+mn-cs"/>
              </a:rPr>
              <a:t> (памятных) почтовых марок России, выпущенных в 1913 году. На них были изображены российские монархи из династии Романовых – от Михаила Федоровича до Николая II, а на марках крупного достоинства – виды Зимнего дворца в Петербурге, Московского Кремля, палат бояр Романовых в Зарядье. Кроме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над их эскизами работали другие известные художники – Е. Е. Лансере и Р. Г. </a:t>
            </a:r>
            <a:r>
              <a:rPr lang="ru-RU" sz="1200" b="0" i="0" kern="1200" dirty="0" err="1" smtClean="0">
                <a:solidFill>
                  <a:schemeClr val="tx1"/>
                </a:solidFill>
                <a:effectLst/>
                <a:latin typeface="+mn-lt"/>
                <a:ea typeface="+mn-ea"/>
                <a:cs typeface="+mn-cs"/>
              </a:rPr>
              <a:t>Заррин</a:t>
            </a:r>
            <a:r>
              <a:rPr lang="ru-RU" sz="1200" b="0" i="0" kern="1200" dirty="0" smtClean="0">
                <a:solidFill>
                  <a:schemeClr val="tx1"/>
                </a:solidFill>
                <a:effectLst/>
                <a:latin typeface="+mn-lt"/>
                <a:ea typeface="+mn-ea"/>
                <a:cs typeface="+mn-cs"/>
              </a:rPr>
              <a:t>. Эти марки разрабатывались несколько лет под личным контролем самого Николая II, который потом хранил альбом с пробными оттисками этих марок как одну из самых ценных семейных реликвий до своей гибели летом 1918 года.</a:t>
            </a:r>
            <a:r>
              <a:rPr lang="ru-RU" dirty="0" smtClean="0"/>
              <a:t/>
            </a:r>
            <a:br>
              <a:rPr lang="ru-RU" dirty="0" smtClean="0"/>
            </a:br>
            <a:r>
              <a:rPr lang="ru-RU" sz="1200" b="0" i="0" kern="1200" dirty="0" smtClean="0">
                <a:solidFill>
                  <a:schemeClr val="tx1"/>
                </a:solidFill>
                <a:effectLst/>
                <a:latin typeface="+mn-lt"/>
                <a:ea typeface="+mn-ea"/>
                <a:cs typeface="+mn-cs"/>
              </a:rPr>
              <a:t>В Фонде хранения АО «Гознак» бережно хранятся подлинные рисунки мастера – иллюстрации к русским сказкам и эскизы почтовых марок.</a:t>
            </a:r>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30</a:t>
            </a:fld>
            <a:endParaRPr lang="ru-RU"/>
          </a:p>
        </p:txBody>
      </p:sp>
    </p:spTree>
    <p:extLst>
      <p:ext uri="{BB962C8B-B14F-4D97-AF65-F5344CB8AC3E}">
        <p14:creationId xmlns:p14="http://schemas.microsoft.com/office/powerpoint/2010/main" val="2994723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Иван Яковлевич </a:t>
            </a:r>
            <a:r>
              <a:rPr lang="ru-RU" sz="1200" kern="1200" dirty="0" err="1" smtClean="0">
                <a:solidFill>
                  <a:schemeClr val="tx1"/>
                </a:solidFill>
                <a:effectLst/>
                <a:latin typeface="+mn-lt"/>
                <a:ea typeface="+mn-ea"/>
                <a:cs typeface="+mn-cs"/>
              </a:rPr>
              <a:t>Билибин</a:t>
            </a:r>
            <a:r>
              <a:rPr lang="ru-RU" sz="1200" kern="1200" dirty="0" smtClean="0">
                <a:solidFill>
                  <a:schemeClr val="tx1"/>
                </a:solidFill>
                <a:effectLst/>
                <a:latin typeface="+mn-lt"/>
                <a:ea typeface="+mn-ea"/>
                <a:cs typeface="+mn-cs"/>
              </a:rPr>
              <a:t> родился 4 августа 1876 г. в селе </a:t>
            </a:r>
            <a:r>
              <a:rPr lang="ru-RU" sz="1200" kern="1200" dirty="0" err="1" smtClean="0">
                <a:solidFill>
                  <a:schemeClr val="tx1"/>
                </a:solidFill>
                <a:effectLst/>
                <a:latin typeface="+mn-lt"/>
                <a:ea typeface="+mn-ea"/>
                <a:cs typeface="+mn-cs"/>
              </a:rPr>
              <a:t>Тарховка</a:t>
            </a:r>
            <a:r>
              <a:rPr lang="ru-RU" sz="1200" kern="1200" dirty="0" smtClean="0">
                <a:solidFill>
                  <a:schemeClr val="tx1"/>
                </a:solidFill>
                <a:effectLst/>
                <a:latin typeface="+mn-lt"/>
                <a:ea typeface="+mn-ea"/>
                <a:cs typeface="+mn-cs"/>
              </a:rPr>
              <a:t>, недалеко от Санкт-Петербурга. Он потомок старинного купеческого рода,</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первые упоминания о котором датируются периодом правления</a:t>
            </a:r>
            <a:r>
              <a:rPr lang="ru-RU" sz="1200" kern="1200" baseline="0" dirty="0" smtClean="0">
                <a:solidFill>
                  <a:schemeClr val="tx1"/>
                </a:solidFill>
                <a:effectLst/>
                <a:latin typeface="+mn-lt"/>
                <a:ea typeface="+mn-ea"/>
                <a:cs typeface="+mn-cs"/>
              </a:rPr>
              <a:t> царя Ивана Грозного</a:t>
            </a:r>
            <a:r>
              <a:rPr lang="ru-RU" sz="1200" kern="1200" dirty="0" smtClean="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4</a:t>
            </a:fld>
            <a:endParaRPr lang="ru-RU"/>
          </a:p>
        </p:txBody>
      </p:sp>
    </p:spTree>
    <p:extLst>
      <p:ext uri="{BB962C8B-B14F-4D97-AF65-F5344CB8AC3E}">
        <p14:creationId xmlns:p14="http://schemas.microsoft.com/office/powerpoint/2010/main" val="158415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И.Я.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по первому образованию был юристом.</a:t>
            </a:r>
            <a:r>
              <a:rPr lang="ru-RU" sz="1200" b="0" i="0" kern="1200" baseline="0" dirty="0" smtClean="0">
                <a:solidFill>
                  <a:schemeClr val="tx1"/>
                </a:solidFill>
                <a:effectLst/>
                <a:latin typeface="+mn-lt"/>
                <a:ea typeface="+mn-ea"/>
                <a:cs typeface="+mn-cs"/>
              </a:rPr>
              <a:t> П</a:t>
            </a:r>
            <a:r>
              <a:rPr lang="ru-RU" sz="1200" b="0" i="0" kern="1200" dirty="0" smtClean="0">
                <a:solidFill>
                  <a:schemeClr val="tx1"/>
                </a:solidFill>
                <a:effectLst/>
                <a:latin typeface="+mn-lt"/>
                <a:ea typeface="+mn-ea"/>
                <a:cs typeface="+mn-cs"/>
              </a:rPr>
              <a:t>о воле отца, он поступил на юридический факультет Петербургского университета и окончил полный курс в 1900 году.</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Благодаря сохранившимся архивам известно, </a:t>
            </a:r>
            <a:r>
              <a:rPr lang="ru-RU" sz="1200" b="0" i="0" kern="1200" dirty="0" smtClean="0">
                <a:solidFill>
                  <a:srgbClr val="FF0000"/>
                </a:solidFill>
                <a:effectLst/>
                <a:latin typeface="+mn-lt"/>
                <a:ea typeface="+mn-ea"/>
                <a:cs typeface="+mn-cs"/>
              </a:rPr>
              <a:t>что </a:t>
            </a:r>
            <a:r>
              <a:rPr lang="ru-RU" sz="1200" b="0" i="0" kern="1200" dirty="0" err="1" smtClean="0">
                <a:solidFill>
                  <a:srgbClr val="FF0000"/>
                </a:solidFill>
                <a:effectLst/>
                <a:latin typeface="+mn-lt"/>
                <a:ea typeface="+mn-ea"/>
                <a:cs typeface="+mn-cs"/>
              </a:rPr>
              <a:t>Билибин</a:t>
            </a:r>
            <a:r>
              <a:rPr lang="ru-RU" sz="1200" b="0" i="0" kern="1200" baseline="0" dirty="0" smtClean="0">
                <a:solidFill>
                  <a:srgbClr val="FF0000"/>
                </a:solidFill>
                <a:effectLst/>
                <a:latin typeface="+mn-lt"/>
                <a:ea typeface="+mn-ea"/>
                <a:cs typeface="+mn-cs"/>
              </a:rPr>
              <a:t> </a:t>
            </a:r>
            <a:r>
              <a:rPr lang="ru-RU" sz="1200" b="0" i="0" kern="1200" dirty="0" smtClean="0">
                <a:solidFill>
                  <a:schemeClr val="tx1"/>
                </a:solidFill>
                <a:effectLst/>
                <a:latin typeface="+mn-lt"/>
                <a:ea typeface="+mn-ea"/>
                <a:cs typeface="+mn-cs"/>
              </a:rPr>
              <a:t>редко ходил на лекции в университет,</a:t>
            </a:r>
            <a:r>
              <a:rPr lang="ru-RU" sz="1200" b="0" i="0" kern="1200" baseline="0" dirty="0" smtClean="0">
                <a:solidFill>
                  <a:schemeClr val="tx1"/>
                </a:solidFill>
                <a:effectLst/>
                <a:latin typeface="+mn-lt"/>
                <a:ea typeface="+mn-ea"/>
                <a:cs typeface="+mn-cs"/>
              </a:rPr>
              <a:t> п</a:t>
            </a:r>
            <a:r>
              <a:rPr lang="ru-RU" sz="1200" b="0" i="0" kern="1200" dirty="0" smtClean="0">
                <a:solidFill>
                  <a:schemeClr val="tx1"/>
                </a:solidFill>
                <a:effectLst/>
                <a:latin typeface="+mn-lt"/>
                <a:ea typeface="+mn-ea"/>
                <a:cs typeface="+mn-cs"/>
              </a:rPr>
              <a:t>оявлялся только на сессиях, чтобы сдать экзамены.</a:t>
            </a:r>
            <a:r>
              <a:rPr lang="ru-RU" sz="1200" b="0" i="0" kern="1200" baseline="0" dirty="0" smtClean="0">
                <a:solidFill>
                  <a:schemeClr val="tx1"/>
                </a:solidFill>
                <a:effectLst/>
                <a:latin typeface="+mn-lt"/>
                <a:ea typeface="+mn-ea"/>
                <a:cs typeface="+mn-cs"/>
              </a:rPr>
              <a:t>  Ведь в этот период, </a:t>
            </a:r>
            <a:r>
              <a:rPr lang="ru-RU" sz="1200" b="0" i="0" kern="1200" dirty="0" smtClean="0">
                <a:solidFill>
                  <a:srgbClr val="FF0000"/>
                </a:solidFill>
                <a:effectLst/>
                <a:latin typeface="+mn-lt"/>
                <a:ea typeface="+mn-ea"/>
                <a:cs typeface="+mn-cs"/>
              </a:rPr>
              <a:t>серьезно увлеченный искусством, </a:t>
            </a:r>
            <a:r>
              <a:rPr lang="ru-RU" sz="1200" b="0" i="0" kern="1200" dirty="0" err="1" smtClean="0">
                <a:solidFill>
                  <a:srgbClr val="FF0000"/>
                </a:solidFill>
                <a:effectLst/>
                <a:latin typeface="+mn-lt"/>
                <a:ea typeface="+mn-ea"/>
                <a:cs typeface="+mn-cs"/>
              </a:rPr>
              <a:t>Билибин</a:t>
            </a:r>
            <a:r>
              <a:rPr lang="ru-RU" sz="1200" b="0" i="0" kern="1200" dirty="0" smtClean="0">
                <a:solidFill>
                  <a:srgbClr val="FF0000"/>
                </a:solidFill>
                <a:effectLst/>
                <a:latin typeface="+mn-lt"/>
                <a:ea typeface="+mn-ea"/>
                <a:cs typeface="+mn-cs"/>
              </a:rPr>
              <a:t> занимался в Рисовальной школе Общества поощрения художеств.</a:t>
            </a:r>
            <a:r>
              <a:rPr lang="ru-RU" sz="1200" b="0" i="0" kern="1200" baseline="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писал: </a:t>
            </a:r>
            <a:r>
              <a:rPr lang="ru-RU" sz="1200" b="0" i="1" kern="1200" dirty="0" smtClean="0">
                <a:solidFill>
                  <a:schemeClr val="tx1"/>
                </a:solidFill>
                <a:effectLst/>
                <a:latin typeface="+mn-lt"/>
                <a:ea typeface="+mn-ea"/>
                <a:cs typeface="+mn-cs"/>
              </a:rPr>
              <a:t>«Как же я доволен этой зимою! Так как и работаю же я! С утра до вечера занят своим любимым делом, даже среди ночи просыпаюсь и набрасываю темы для эскизов»</a:t>
            </a:r>
            <a:r>
              <a:rPr lang="ru-RU" sz="1200" b="0" i="0" kern="1200" dirty="0" smtClean="0">
                <a:solidFill>
                  <a:schemeClr val="tx1"/>
                </a:solidFill>
                <a:effectLst/>
                <a:latin typeface="+mn-lt"/>
                <a:ea typeface="+mn-ea"/>
                <a:cs typeface="+mn-cs"/>
              </a:rPr>
              <a:t>. Работа в мастерской занимала у него все время,</a:t>
            </a:r>
            <a:r>
              <a:rPr lang="ru-RU" sz="1200" b="0" i="0" kern="1200" baseline="0" dirty="0" smtClean="0">
                <a:solidFill>
                  <a:schemeClr val="tx1"/>
                </a:solidFill>
                <a:effectLst/>
                <a:latin typeface="+mn-lt"/>
                <a:ea typeface="+mn-ea"/>
                <a:cs typeface="+mn-cs"/>
              </a:rPr>
              <a:t> однако, университет он закончил успешно, </a:t>
            </a:r>
            <a:r>
              <a:rPr lang="ru-RU" sz="1200" b="0" i="0" kern="1200" dirty="0" smtClean="0">
                <a:solidFill>
                  <a:schemeClr val="tx1"/>
                </a:solidFill>
                <a:effectLst/>
                <a:latin typeface="+mn-lt"/>
                <a:ea typeface="+mn-ea"/>
                <a:cs typeface="+mn-cs"/>
              </a:rPr>
              <a:t>защитив дипломную работу по римскому праву.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Среди профессоров, которых мог слушать студент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на юридическом факультете</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видные юристы, социологи и экономисты: А.А. Исаев, Н.М. Коркунов, И.Я. </a:t>
            </a:r>
            <a:r>
              <a:rPr lang="ru-RU" sz="1200" b="0" i="0" kern="1200" dirty="0" err="1" smtClean="0">
                <a:solidFill>
                  <a:schemeClr val="tx1"/>
                </a:solidFill>
                <a:effectLst/>
                <a:latin typeface="+mn-lt"/>
                <a:ea typeface="+mn-ea"/>
                <a:cs typeface="+mn-cs"/>
              </a:rPr>
              <a:t>Войницкий</a:t>
            </a:r>
            <a:r>
              <a:rPr lang="ru-RU" sz="1200" b="0" i="0" kern="1200" dirty="0" smtClean="0">
                <a:solidFill>
                  <a:schemeClr val="tx1"/>
                </a:solidFill>
                <a:effectLst/>
                <a:latin typeface="+mn-lt"/>
                <a:ea typeface="+mn-ea"/>
                <a:cs typeface="+mn-cs"/>
              </a:rPr>
              <a:t>, Ф.Ф. </a:t>
            </a:r>
            <a:r>
              <a:rPr lang="ru-RU" sz="1200" b="0" i="0" kern="1200" dirty="0" err="1" smtClean="0">
                <a:solidFill>
                  <a:schemeClr val="tx1"/>
                </a:solidFill>
                <a:effectLst/>
                <a:latin typeface="+mn-lt"/>
                <a:ea typeface="+mn-ea"/>
                <a:cs typeface="+mn-cs"/>
              </a:rPr>
              <a:t>Мартенс</a:t>
            </a:r>
            <a:r>
              <a:rPr lang="ru-RU" sz="1200" b="0" i="0" kern="1200" dirty="0" smtClean="0">
                <a:solidFill>
                  <a:schemeClr val="tx1"/>
                </a:solidFill>
                <a:effectLst/>
                <a:latin typeface="+mn-lt"/>
                <a:ea typeface="+mn-ea"/>
                <a:cs typeface="+mn-cs"/>
              </a:rPr>
              <a:t>, И.А. Ивановский, В.М. Сергеевич, Н.Л. </a:t>
            </a:r>
            <a:r>
              <a:rPr lang="ru-RU" sz="1200" b="0" i="0" kern="1200" dirty="0" err="1" smtClean="0">
                <a:solidFill>
                  <a:schemeClr val="tx1"/>
                </a:solidFill>
                <a:effectLst/>
                <a:latin typeface="+mn-lt"/>
                <a:ea typeface="+mn-ea"/>
                <a:cs typeface="+mn-cs"/>
              </a:rPr>
              <a:t>Дювернуа</a:t>
            </a:r>
            <a:r>
              <a:rPr lang="ru-RU" sz="1200" b="0" i="0" kern="1200" dirty="0" smtClean="0">
                <a:solidFill>
                  <a:schemeClr val="tx1"/>
                </a:solidFill>
                <a:effectLst/>
                <a:latin typeface="+mn-lt"/>
                <a:ea typeface="+mn-ea"/>
                <a:cs typeface="+mn-cs"/>
              </a:rPr>
              <a:t>. Научным руководителем дипломной работы был профессор В.В. Ефимов.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C1ACD865-2439-43C2-8670-8D8236B910BA}" type="slidenum">
              <a:rPr lang="ru-RU" smtClean="0"/>
              <a:t>31</a:t>
            </a:fld>
            <a:endParaRPr lang="ru-RU"/>
          </a:p>
        </p:txBody>
      </p:sp>
    </p:spTree>
    <p:extLst>
      <p:ext uri="{BB962C8B-B14F-4D97-AF65-F5344CB8AC3E}">
        <p14:creationId xmlns:p14="http://schemas.microsoft.com/office/powerpoint/2010/main" val="3245219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Работая над иллюстрациями к сказкам, И.Я. </a:t>
            </a:r>
            <a:r>
              <a:rPr lang="ru-RU" dirty="0" err="1" smtClean="0"/>
              <a:t>Билибин</a:t>
            </a:r>
            <a:r>
              <a:rPr lang="ru-RU" dirty="0" smtClean="0"/>
              <a:t> черпал</a:t>
            </a:r>
            <a:r>
              <a:rPr lang="ru-RU" baseline="0" dirty="0" smtClean="0"/>
              <a:t> вдохновение и идеи не только в русском народном искусстве, но и в искусстве других народов, в частности, японской гравюре. На занятиях он часто показывал  студентам японские гравюры из личной коллекции, среди них были работы </a:t>
            </a:r>
            <a:r>
              <a:rPr lang="ru-RU" baseline="0" dirty="0" err="1" smtClean="0"/>
              <a:t>Хирошиге</a:t>
            </a:r>
            <a:r>
              <a:rPr lang="ru-RU" baseline="0" dirty="0" smtClean="0"/>
              <a:t>, </a:t>
            </a:r>
            <a:r>
              <a:rPr lang="ru-RU" baseline="0" dirty="0" err="1" smtClean="0"/>
              <a:t>Утамаро</a:t>
            </a:r>
            <a:r>
              <a:rPr lang="ru-RU" baseline="0" dirty="0" smtClean="0"/>
              <a:t> и Хокусая. Знаменитая серия гравюр Хокусая, посвященная видам горы </a:t>
            </a:r>
            <a:r>
              <a:rPr lang="ru-RU" baseline="0" dirty="0" err="1" smtClean="0"/>
              <a:t>Фудзи</a:t>
            </a:r>
            <a:r>
              <a:rPr lang="ru-RU" baseline="0" dirty="0" smtClean="0"/>
              <a:t>-Ямы, оказала большое влияние на многих художников – современников </a:t>
            </a:r>
            <a:r>
              <a:rPr lang="ru-RU" baseline="0" dirty="0" err="1" smtClean="0"/>
              <a:t>Билибина</a:t>
            </a:r>
            <a:r>
              <a:rPr lang="ru-RU" baseline="0" dirty="0" smtClean="0"/>
              <a:t>, открыв лаконичную выразительность восточного искусства.</a:t>
            </a:r>
            <a:r>
              <a:rPr lang="ru-RU" sz="1200" b="0" i="0" kern="1200" dirty="0" smtClean="0">
                <a:solidFill>
                  <a:schemeClr val="tx1"/>
                </a:solidFill>
                <a:effectLst/>
                <a:latin typeface="+mn-lt"/>
                <a:ea typeface="+mn-ea"/>
                <a:cs typeface="+mn-cs"/>
              </a:rPr>
              <a:t> Многие русские художники заимствовали приемы у мастеров японской гравюры. Заимствовали манеру изображения деревьев, животных, снега, дождя и композиционные решения.</a:t>
            </a:r>
            <a:r>
              <a:rPr lang="ru-RU" baseline="0" dirty="0" smtClean="0"/>
              <a:t> </a:t>
            </a:r>
            <a:r>
              <a:rPr lang="ru-RU" baseline="0" dirty="0" err="1" smtClean="0"/>
              <a:t>Билибина</a:t>
            </a:r>
            <a:r>
              <a:rPr lang="ru-RU" baseline="0" dirty="0" smtClean="0"/>
              <a:t> в этих работах привлекали </a:t>
            </a:r>
            <a:r>
              <a:rPr lang="ru-RU" sz="1200" b="0" i="0" kern="1200" dirty="0" smtClean="0">
                <a:solidFill>
                  <a:schemeClr val="tx1"/>
                </a:solidFill>
                <a:effectLst/>
                <a:latin typeface="+mn-lt"/>
                <a:ea typeface="+mn-ea"/>
                <a:cs typeface="+mn-cs"/>
              </a:rPr>
              <a:t>сила, движение, грация линий,</a:t>
            </a:r>
            <a:r>
              <a:rPr lang="ru-RU" sz="1200" b="0" i="0" kern="1200" baseline="0" dirty="0" smtClean="0">
                <a:solidFill>
                  <a:schemeClr val="tx1"/>
                </a:solidFill>
                <a:effectLst/>
                <a:latin typeface="+mn-lt"/>
                <a:ea typeface="+mn-ea"/>
                <a:cs typeface="+mn-cs"/>
              </a:rPr>
              <a:t> расположенных в строго продуманном порядке.</a:t>
            </a:r>
            <a:r>
              <a:rPr lang="ru-RU" sz="1200" b="0" i="0" kern="1200" dirty="0" smtClean="0">
                <a:solidFill>
                  <a:schemeClr val="tx1"/>
                </a:solidFill>
                <a:effectLst/>
                <a:latin typeface="+mn-lt"/>
                <a:ea typeface="+mn-ea"/>
                <a:cs typeface="+mn-cs"/>
              </a:rPr>
              <a:t> Художник изучал</a:t>
            </a:r>
            <a:r>
              <a:rPr lang="ru-RU" sz="1200" b="0" i="0" kern="1200" baseline="0" dirty="0" smtClean="0">
                <a:solidFill>
                  <a:schemeClr val="tx1"/>
                </a:solidFill>
                <a:effectLst/>
                <a:latin typeface="+mn-lt"/>
                <a:ea typeface="+mn-ea"/>
                <a:cs typeface="+mn-cs"/>
              </a:rPr>
              <a:t> и использова</a:t>
            </a:r>
            <a:r>
              <a:rPr lang="ru-RU" sz="1200" b="0" i="0" kern="1200" dirty="0" smtClean="0">
                <a:solidFill>
                  <a:schemeClr val="tx1"/>
                </a:solidFill>
                <a:effectLst/>
                <a:latin typeface="+mn-lt"/>
                <a:ea typeface="+mn-ea"/>
                <a:cs typeface="+mn-cs"/>
              </a:rPr>
              <a:t>л опыт</a:t>
            </a:r>
            <a:r>
              <a:rPr lang="ru-RU" sz="1200" b="0" i="0" kern="1200" baseline="0" dirty="0" smtClean="0">
                <a:solidFill>
                  <a:schemeClr val="tx1"/>
                </a:solidFill>
                <a:effectLst/>
                <a:latin typeface="+mn-lt"/>
                <a:ea typeface="+mn-ea"/>
                <a:cs typeface="+mn-cs"/>
              </a:rPr>
              <a:t> японских мастеров, например, в </a:t>
            </a:r>
            <a:r>
              <a:rPr lang="ru-RU" sz="1200" b="0" i="0" kern="1200" dirty="0" smtClean="0">
                <a:solidFill>
                  <a:schemeClr val="tx1"/>
                </a:solidFill>
                <a:effectLst/>
                <a:latin typeface="+mn-lt"/>
                <a:ea typeface="+mn-ea"/>
                <a:cs typeface="+mn-cs"/>
              </a:rPr>
              <a:t>иллюстрациях к пушкинской «Сказке о царе </a:t>
            </a:r>
            <a:r>
              <a:rPr lang="ru-RU" sz="1200" b="0" i="0" kern="1200" dirty="0" err="1" smtClean="0">
                <a:solidFill>
                  <a:schemeClr val="tx1"/>
                </a:solidFill>
                <a:effectLst/>
                <a:latin typeface="+mn-lt"/>
                <a:ea typeface="+mn-ea"/>
                <a:cs typeface="+mn-cs"/>
              </a:rPr>
              <a:t>Салтане</a:t>
            </a:r>
            <a:r>
              <a:rPr lang="ru-RU" sz="1200" b="0" i="0" kern="1200" dirty="0" smtClean="0">
                <a:solidFill>
                  <a:schemeClr val="tx1"/>
                </a:solidFill>
                <a:effectLst/>
                <a:latin typeface="+mn-lt"/>
                <a:ea typeface="+mn-ea"/>
                <a:cs typeface="+mn-cs"/>
              </a:rPr>
              <a:t>»: лист с плывущей</a:t>
            </a:r>
            <a:r>
              <a:rPr lang="ru-RU" sz="1200" b="0" i="0" kern="1200" baseline="0" dirty="0" smtClean="0">
                <a:solidFill>
                  <a:schemeClr val="tx1"/>
                </a:solidFill>
                <a:effectLst/>
                <a:latin typeface="+mn-lt"/>
                <a:ea typeface="+mn-ea"/>
                <a:cs typeface="+mn-cs"/>
              </a:rPr>
              <a:t> по морю бочкой можно назвать </a:t>
            </a:r>
            <a:r>
              <a:rPr lang="ru-RU" sz="1200" b="0" i="0" kern="1200" dirty="0" smtClean="0">
                <a:solidFill>
                  <a:schemeClr val="tx1"/>
                </a:solidFill>
                <a:effectLst/>
                <a:latin typeface="+mn-lt"/>
                <a:ea typeface="+mn-ea"/>
                <a:cs typeface="+mn-cs"/>
              </a:rPr>
              <a:t>творческой переработкой знаменитой</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«Большой волны в </a:t>
            </a:r>
            <a:r>
              <a:rPr lang="ru-RU" sz="1200" b="0" i="0" kern="1200" dirty="0" err="1" smtClean="0">
                <a:solidFill>
                  <a:schemeClr val="tx1"/>
                </a:solidFill>
                <a:effectLst/>
                <a:latin typeface="+mn-lt"/>
                <a:ea typeface="+mn-ea"/>
                <a:cs typeface="+mn-cs"/>
              </a:rPr>
              <a:t>Канагава</a:t>
            </a:r>
            <a:r>
              <a:rPr lang="ru-RU" sz="1200" b="0" i="0" kern="1200" dirty="0" smtClean="0">
                <a:solidFill>
                  <a:schemeClr val="tx1"/>
                </a:solidFill>
                <a:effectLst/>
                <a:latin typeface="+mn-lt"/>
                <a:ea typeface="+mn-ea"/>
                <a:cs typeface="+mn-cs"/>
              </a:rPr>
              <a:t>» Хокусая.</a:t>
            </a:r>
            <a:endParaRPr lang="ru-RU" baseline="0" dirty="0" smtClean="0"/>
          </a:p>
        </p:txBody>
      </p:sp>
      <p:sp>
        <p:nvSpPr>
          <p:cNvPr id="4" name="Номер слайда 3"/>
          <p:cNvSpPr>
            <a:spLocks noGrp="1"/>
          </p:cNvSpPr>
          <p:nvPr>
            <p:ph type="sldNum" sz="quarter" idx="10"/>
          </p:nvPr>
        </p:nvSpPr>
        <p:spPr/>
        <p:txBody>
          <a:bodyPr/>
          <a:lstStyle/>
          <a:p>
            <a:fld id="{C1ACD865-2439-43C2-8670-8D8236B910BA}" type="slidenum">
              <a:rPr lang="ru-RU" smtClean="0"/>
              <a:t>32</a:t>
            </a:fld>
            <a:endParaRPr lang="ru-RU"/>
          </a:p>
        </p:txBody>
      </p:sp>
    </p:spTree>
    <p:extLst>
      <p:ext uri="{BB962C8B-B14F-4D97-AF65-F5344CB8AC3E}">
        <p14:creationId xmlns:p14="http://schemas.microsoft.com/office/powerpoint/2010/main" val="2200228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Электронная книга «И.Я. </a:t>
            </a:r>
            <a:r>
              <a:rPr lang="ru-RU" sz="1200" kern="1200" dirty="0" err="1" smtClean="0">
                <a:solidFill>
                  <a:schemeClr val="tx1"/>
                </a:solidFill>
                <a:effectLst/>
                <a:latin typeface="+mn-lt"/>
                <a:ea typeface="+mn-ea"/>
                <a:cs typeface="+mn-cs"/>
              </a:rPr>
              <a:t>Билибин</a:t>
            </a:r>
            <a:r>
              <a:rPr lang="ru-RU" sz="1200" kern="1200" dirty="0" smtClean="0">
                <a:solidFill>
                  <a:schemeClr val="tx1"/>
                </a:solidFill>
                <a:effectLst/>
                <a:latin typeface="+mn-lt"/>
                <a:ea typeface="+mn-ea"/>
                <a:cs typeface="+mn-cs"/>
              </a:rPr>
              <a:t>. От А до Я» будет иметь продолжение: некоторые буквы - страницы остались незаполненными, а уже собранную информацию можно дополнять. Так что впереди будут радость общения с творчеством художника и новые открытия.</a:t>
            </a:r>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33</a:t>
            </a:fld>
            <a:endParaRPr lang="ru-RU"/>
          </a:p>
        </p:txBody>
      </p:sp>
    </p:spTree>
    <p:extLst>
      <p:ext uri="{BB962C8B-B14F-4D97-AF65-F5344CB8AC3E}">
        <p14:creationId xmlns:p14="http://schemas.microsoft.com/office/powerpoint/2010/main" val="3839821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Эрмитаже есть портреты </a:t>
            </a:r>
            <a:r>
              <a:rPr lang="ru-RU" sz="1200" b="0" kern="1200" dirty="0" smtClean="0">
                <a:solidFill>
                  <a:schemeClr val="tx1"/>
                </a:solidFill>
                <a:effectLst/>
                <a:latin typeface="+mn-lt"/>
                <a:ea typeface="+mn-ea"/>
                <a:cs typeface="+mn-cs"/>
              </a:rPr>
              <a:t>предков художника работы известного живописца Д. Г. Левицкого. На одном из них изображен прадед художника Иван Харитонович </a:t>
            </a:r>
            <a:r>
              <a:rPr lang="ru-RU" sz="1200" b="0" kern="1200" dirty="0" err="1" smtClean="0">
                <a:solidFill>
                  <a:schemeClr val="tx1"/>
                </a:solidFill>
                <a:effectLst/>
                <a:latin typeface="+mn-lt"/>
                <a:ea typeface="+mn-ea"/>
                <a:cs typeface="+mn-cs"/>
              </a:rPr>
              <a:t>Билибин</a:t>
            </a:r>
            <a:r>
              <a:rPr lang="ru-RU" sz="1200" b="0" kern="1200" dirty="0" smtClean="0">
                <a:solidFill>
                  <a:schemeClr val="tx1"/>
                </a:solidFill>
                <a:effectLst/>
                <a:latin typeface="+mn-lt"/>
                <a:ea typeface="+mn-ea"/>
                <a:cs typeface="+mn-cs"/>
              </a:rPr>
              <a:t>, купец и промышленник высшей гильдии, губернатор </a:t>
            </a:r>
            <a:r>
              <a:rPr lang="ru-RU" sz="1200" b="0" kern="1200" dirty="0" err="1" smtClean="0">
                <a:solidFill>
                  <a:schemeClr val="tx1"/>
                </a:solidFill>
                <a:effectLst/>
                <a:latin typeface="+mn-lt"/>
                <a:ea typeface="+mn-ea"/>
                <a:cs typeface="+mn-cs"/>
              </a:rPr>
              <a:t>г.Калуги</a:t>
            </a:r>
            <a:r>
              <a:rPr lang="ru-RU" sz="1200" kern="1200" dirty="0" smtClean="0">
                <a:solidFill>
                  <a:schemeClr val="tx1"/>
                </a:solidFill>
                <a:effectLst/>
                <a:latin typeface="+mn-lt"/>
                <a:ea typeface="+mn-ea"/>
                <a:cs typeface="+mn-cs"/>
              </a:rPr>
              <a:t>.  Другой портрет деда художника Якова Ивановича, он также  был купцом 1-ой гильдии. Эти портреты были подарены музею «Эрмитаж» Иваном Яковлевичем.  Сохранилась фотография </a:t>
            </a:r>
            <a:r>
              <a:rPr lang="ru-RU" sz="1200" kern="1200" dirty="0" err="1" smtClean="0">
                <a:solidFill>
                  <a:schemeClr val="tx1"/>
                </a:solidFill>
                <a:effectLst/>
                <a:latin typeface="+mn-lt"/>
                <a:ea typeface="+mn-ea"/>
                <a:cs typeface="+mn-cs"/>
              </a:rPr>
              <a:t>И.Я.Билибина</a:t>
            </a:r>
            <a:r>
              <a:rPr lang="ru-RU" sz="1200" kern="1200" dirty="0" smtClean="0">
                <a:solidFill>
                  <a:schemeClr val="tx1"/>
                </a:solidFill>
                <a:effectLst/>
                <a:latin typeface="+mn-lt"/>
                <a:ea typeface="+mn-ea"/>
                <a:cs typeface="+mn-cs"/>
              </a:rPr>
              <a:t> на фоне портрета своего деда  в Эрмитаже. Отец художника Яков Иванович(1838 – 1904)  выбрал карьеру военного  врача. Он участвовал в войне с Турцией 1877 – 1878 годов, прошел путь от младшего судового врача до помощника главного доктора Санкт-Петербургского морского госпиталя, а затем главного доктора </a:t>
            </a:r>
            <a:r>
              <a:rPr lang="ru-RU" sz="1200" kern="1200" dirty="0" err="1" smtClean="0">
                <a:solidFill>
                  <a:schemeClr val="tx1"/>
                </a:solidFill>
                <a:effectLst/>
                <a:latin typeface="+mn-lt"/>
                <a:ea typeface="+mn-ea"/>
                <a:cs typeface="+mn-cs"/>
              </a:rPr>
              <a:t>Либавского</a:t>
            </a:r>
            <a:r>
              <a:rPr lang="ru-RU" sz="1200" kern="1200" dirty="0" smtClean="0">
                <a:solidFill>
                  <a:schemeClr val="tx1"/>
                </a:solidFill>
                <a:effectLst/>
                <a:latin typeface="+mn-lt"/>
                <a:ea typeface="+mn-ea"/>
                <a:cs typeface="+mn-cs"/>
              </a:rPr>
              <a:t> морского госпиталя и одновременно медицинского инспектора Порта Императора Александра III в Курляндской губернии. </a:t>
            </a:r>
          </a:p>
          <a:p>
            <a:r>
              <a:rPr lang="ru-RU" sz="1200" kern="1200" dirty="0" smtClean="0">
                <a:solidFill>
                  <a:schemeClr val="tx1"/>
                </a:solidFill>
                <a:effectLst/>
                <a:latin typeface="+mn-lt"/>
                <a:ea typeface="+mn-ea"/>
                <a:cs typeface="+mn-cs"/>
              </a:rPr>
              <a:t>Мать Варвара Александровна тоже связана с морем — она была дочерью военного инженера. Любила музыку, в совершенстве владела игрой на рояле, обучаясь у прославленного композитора Антона Григорьевича Рубинштейна.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В 1888 году Иван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стал учеником Первой Петербургской гимназии. Учился он хорошо: увлекался литературой и историей, но лучше всего оценки были по математике. За успехи в точных науках </a:t>
            </a:r>
            <a:r>
              <a:rPr lang="ru-RU" sz="1200" b="0" i="0" kern="1200" dirty="0" err="1" smtClean="0">
                <a:solidFill>
                  <a:schemeClr val="tx1"/>
                </a:solidFill>
                <a:effectLst/>
                <a:latin typeface="+mn-lt"/>
                <a:ea typeface="+mn-ea"/>
                <a:cs typeface="+mn-cs"/>
              </a:rPr>
              <a:t>Билибина</a:t>
            </a:r>
            <a:r>
              <a:rPr lang="ru-RU" sz="1200" b="0" i="0" kern="1200" dirty="0" smtClean="0">
                <a:solidFill>
                  <a:schemeClr val="tx1"/>
                </a:solidFill>
                <a:effectLst/>
                <a:latin typeface="+mn-lt"/>
                <a:ea typeface="+mn-ea"/>
                <a:cs typeface="+mn-cs"/>
              </a:rPr>
              <a:t> наградили серебряной медалью. Гимназистом особенно гордился дядя, Николай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Он был известным педагогом и автором учебников по алгебре и геометрии.</a:t>
            </a:r>
          </a:p>
          <a:p>
            <a:r>
              <a:rPr lang="ru-RU" sz="1200" b="0" i="0" kern="1200" dirty="0" smtClean="0">
                <a:solidFill>
                  <a:schemeClr val="tx1"/>
                </a:solidFill>
                <a:effectLst/>
                <a:latin typeface="+mn-lt"/>
                <a:ea typeface="+mn-ea"/>
                <a:cs typeface="+mn-cs"/>
              </a:rPr>
              <a:t>Дальнейшее обучение связано с Петербургским университетом, где  </a:t>
            </a:r>
            <a:r>
              <a:rPr lang="ru-RU" sz="1200" b="0" i="0" kern="120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приобрел юридическое образование, но </a:t>
            </a:r>
            <a:r>
              <a:rPr lang="ru-RU" sz="1200" b="0" i="0" kern="1200" dirty="0" smtClean="0">
                <a:solidFill>
                  <a:schemeClr val="tx1"/>
                </a:solidFill>
                <a:effectLst/>
                <a:latin typeface="+mn-lt"/>
                <a:ea typeface="+mn-ea"/>
                <a:cs typeface="+mn-cs"/>
              </a:rPr>
              <a:t>решил заняться искусством. Ремеслу художника он обучался в различных русских и зарубежных мастерских, в том числе мастерской Ильи Репина. </a:t>
            </a:r>
          </a:p>
          <a:p>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5</a:t>
            </a:fld>
            <a:endParaRPr lang="ru-RU"/>
          </a:p>
        </p:txBody>
      </p:sp>
    </p:spTree>
    <p:extLst>
      <p:ext uri="{BB962C8B-B14F-4D97-AF65-F5344CB8AC3E}">
        <p14:creationId xmlns:p14="http://schemas.microsoft.com/office/powerpoint/2010/main" val="1338586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Жизнь </a:t>
            </a:r>
            <a:r>
              <a:rPr lang="ru-RU" dirty="0" err="1" smtClean="0"/>
              <a:t>Билибина</a:t>
            </a:r>
            <a:r>
              <a:rPr lang="ru-RU" dirty="0" smtClean="0"/>
              <a:t> состояла из трех различных и по продолжительности, и по значению периодов: дореволюционная Россия, эмиграция, Советский Союз.</a:t>
            </a:r>
            <a:r>
              <a:rPr lang="ru-RU" sz="1200" b="0" i="0" kern="1200" dirty="0" smtClean="0">
                <a:solidFill>
                  <a:schemeClr val="tx1"/>
                </a:solidFill>
                <a:effectLst/>
                <a:latin typeface="+mn-lt"/>
                <a:ea typeface="+mn-ea"/>
                <a:cs typeface="+mn-cs"/>
              </a:rPr>
              <a:t> </a:t>
            </a:r>
            <a:endParaRPr lang="ru-RU" dirty="0" smtClean="0"/>
          </a:p>
          <a:p>
            <a:r>
              <a:rPr lang="ru-RU" sz="1200" b="0" i="0" kern="1200" dirty="0" smtClean="0">
                <a:solidFill>
                  <a:schemeClr val="tx1"/>
                </a:solidFill>
                <a:effectLst/>
                <a:latin typeface="+mn-lt"/>
                <a:ea typeface="+mn-ea"/>
                <a:cs typeface="+mn-cs"/>
              </a:rPr>
              <a:t>В Петербурге к </a:t>
            </a:r>
            <a:r>
              <a:rPr lang="ru-RU" sz="1200" b="0" i="0" kern="1200" dirty="0" err="1" smtClean="0">
                <a:solidFill>
                  <a:schemeClr val="tx1"/>
                </a:solidFill>
                <a:effectLst/>
                <a:latin typeface="+mn-lt"/>
                <a:ea typeface="+mn-ea"/>
                <a:cs typeface="+mn-cs"/>
              </a:rPr>
              <a:t>Билибину</a:t>
            </a:r>
            <a:r>
              <a:rPr lang="ru-RU" sz="1200" b="0" i="0" kern="1200" dirty="0" smtClean="0">
                <a:solidFill>
                  <a:schemeClr val="tx1"/>
                </a:solidFill>
                <a:effectLst/>
                <a:latin typeface="+mn-lt"/>
                <a:ea typeface="+mn-ea"/>
                <a:cs typeface="+mn-cs"/>
              </a:rPr>
              <a:t> пришло признание</a:t>
            </a:r>
            <a:r>
              <a:rPr lang="ru-RU" sz="1200" b="0" i="0" kern="1200" baseline="0" dirty="0" smtClean="0">
                <a:solidFill>
                  <a:schemeClr val="tx1"/>
                </a:solidFill>
                <a:effectLst/>
                <a:latin typeface="+mn-lt"/>
                <a:ea typeface="+mn-ea"/>
                <a:cs typeface="+mn-cs"/>
              </a:rPr>
              <a:t> как иллюстратору русских сказок и театральному художнику. </a:t>
            </a:r>
            <a:r>
              <a:rPr lang="ru-RU" sz="1200" b="0" i="0" kern="1200" baseline="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активно сотрудничал с объединением «Мир искусства» и занимался преподавательской деятельностью в </a:t>
            </a:r>
            <a:r>
              <a:rPr lang="ru-RU" sz="1200" b="0" i="0" kern="1200" dirty="0" smtClean="0">
                <a:solidFill>
                  <a:schemeClr val="tx1"/>
                </a:solidFill>
                <a:effectLst/>
                <a:latin typeface="+mn-lt"/>
                <a:ea typeface="+mn-ea"/>
                <a:cs typeface="+mn-cs"/>
              </a:rPr>
              <a:t>школе Общества поощрения художеств.</a:t>
            </a:r>
          </a:p>
          <a:p>
            <a:r>
              <a:rPr lang="ru-RU" sz="1200" b="0" i="0" kern="1200" dirty="0" smtClean="0">
                <a:solidFill>
                  <a:schemeClr val="tx1"/>
                </a:solidFill>
                <a:effectLst/>
                <a:latin typeface="+mn-lt"/>
                <a:ea typeface="+mn-ea"/>
                <a:cs typeface="+mn-cs"/>
              </a:rPr>
              <a:t>Революцию</a:t>
            </a:r>
            <a:r>
              <a:rPr lang="ru-RU" sz="1200" b="0" i="0" kern="1200" baseline="0" dirty="0" smtClean="0">
                <a:solidFill>
                  <a:schemeClr val="tx1"/>
                </a:solidFill>
                <a:effectLst/>
                <a:latin typeface="+mn-lt"/>
                <a:ea typeface="+mn-ea"/>
                <a:cs typeface="+mn-cs"/>
              </a:rPr>
              <a:t> художник не принял и </a:t>
            </a:r>
            <a:r>
              <a:rPr lang="ru-RU" sz="1200" b="0" i="0" kern="1200" dirty="0" smtClean="0">
                <a:solidFill>
                  <a:schemeClr val="tx1"/>
                </a:solidFill>
                <a:effectLst/>
                <a:latin typeface="+mn-lt"/>
                <a:ea typeface="+mn-ea"/>
                <a:cs typeface="+mn-cs"/>
              </a:rPr>
              <a:t>эвакуировался из страны. Как говорил Иван Яковлевич: рок или судьба унесли его из России…Так он попал сначала в Египет , где</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продолжил заниматься профессиональной деятельностью. Его работы были известны и в арабском, и в европейском Египте.</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В конце 20-х годов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из Каира перебирается в Париж. И, как свидетельствовали его современники, он не бедствовал там. В Париже сразу снял мастерскую на бульваре Пастер, в которой разместились и профессиональная студия, и квартира. На рубеже 1920-30-х гг. он пользовался большим успехом, был востребован и как мастер книги, и как театральный художник в антрепризах Дягилева. Вообще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много работал, говорил про себя: «Я раб труда, но это прекрасное рабство, название ему – творчество».</a:t>
            </a:r>
          </a:p>
          <a:p>
            <a:r>
              <a:rPr lang="ru-RU" sz="1200" b="0" i="0" kern="1200" dirty="0" smtClean="0">
                <a:solidFill>
                  <a:schemeClr val="tx1"/>
                </a:solidFill>
                <a:effectLst/>
                <a:latin typeface="+mn-lt"/>
                <a:ea typeface="+mn-ea"/>
                <a:cs typeface="+mn-cs"/>
              </a:rPr>
              <a:t>В 1936 году художнику удалось вернуться в Ленинград. В своих автобиографических записках Иван Яковлевич писал: «Несмотря на громадный интерес жизни в Париже, в мировом центре искусства мне больше всего не хватало моей страны». </a:t>
            </a:r>
          </a:p>
          <a:p>
            <a:r>
              <a:rPr lang="ru-RU" sz="1200" b="0" i="0" kern="1200" dirty="0" smtClean="0">
                <a:solidFill>
                  <a:schemeClr val="tx1"/>
                </a:solidFill>
                <a:effectLst/>
                <a:latin typeface="+mn-lt"/>
                <a:ea typeface="+mn-ea"/>
                <a:cs typeface="+mn-cs"/>
              </a:rPr>
              <a:t>Здесь он преподавал и творил до последнего дня. Умер художник в блокадном Ленинграде  7 февраля 1942 года </a:t>
            </a:r>
            <a:r>
              <a:rPr lang="ru-RU" sz="1200" b="0" i="0" kern="1200" baseline="0" dirty="0" smtClean="0">
                <a:solidFill>
                  <a:schemeClr val="tx1"/>
                </a:solidFill>
                <a:effectLst/>
                <a:latin typeface="+mn-lt"/>
                <a:ea typeface="+mn-ea"/>
                <a:cs typeface="+mn-cs"/>
              </a:rPr>
              <a:t>от  голода </a:t>
            </a:r>
            <a:r>
              <a:rPr lang="ru-RU" sz="1200" b="0" i="0" kern="1200" dirty="0" smtClean="0">
                <a:solidFill>
                  <a:schemeClr val="tx1"/>
                </a:solidFill>
                <a:effectLst/>
                <a:latin typeface="+mn-lt"/>
                <a:ea typeface="+mn-ea"/>
                <a:cs typeface="+mn-cs"/>
              </a:rPr>
              <a:t>в возрасте 65 лет.</a:t>
            </a:r>
            <a:r>
              <a:rPr lang="ru-RU" sz="1200" b="0" i="0" kern="1200" baseline="0" dirty="0" smtClean="0">
                <a:solidFill>
                  <a:schemeClr val="tx1"/>
                </a:solidFill>
                <a:effectLst/>
                <a:latin typeface="+mn-lt"/>
                <a:ea typeface="+mn-ea"/>
                <a:cs typeface="+mn-cs"/>
              </a:rPr>
              <a:t> </a:t>
            </a:r>
            <a:endParaRPr lang="ru-RU" sz="1200" b="0" i="0" kern="1200" dirty="0" smtClean="0">
              <a:solidFill>
                <a:schemeClr val="tx1"/>
              </a:solidFill>
              <a:effectLst/>
              <a:latin typeface="+mn-lt"/>
              <a:ea typeface="+mn-ea"/>
              <a:cs typeface="+mn-cs"/>
            </a:endParaRPr>
          </a:p>
          <a:p>
            <a:endParaRPr lang="ru-RU" sz="1200" b="0"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6</a:t>
            </a:fld>
            <a:endParaRPr lang="ru-RU"/>
          </a:p>
        </p:txBody>
      </p:sp>
    </p:spTree>
    <p:extLst>
      <p:ext uri="{BB962C8B-B14F-4D97-AF65-F5344CB8AC3E}">
        <p14:creationId xmlns:p14="http://schemas.microsoft.com/office/powerpoint/2010/main" val="183927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panose="02020603050405020304" pitchFamily="18" charset="0"/>
                <a:cs typeface="Times New Roman" panose="02020603050405020304" pitchFamily="18" charset="0"/>
              </a:rPr>
              <a:t>По воспоминаниям современников можно</a:t>
            </a:r>
            <a:r>
              <a:rPr lang="ru-RU" baseline="0" dirty="0" smtClean="0">
                <a:latin typeface="Times New Roman" panose="02020603050405020304" pitchFamily="18" charset="0"/>
                <a:cs typeface="Times New Roman" panose="02020603050405020304" pitchFamily="18" charset="0"/>
              </a:rPr>
              <a:t> узнать много интересной информации, например о внешнем образе художника, его привычках, характере.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panose="02020603050405020304" pitchFamily="18" charset="0"/>
                <a:cs typeface="Times New Roman" panose="02020603050405020304" pitchFamily="18" charset="0"/>
              </a:rPr>
              <a:t>Сокурсник художника В. Н. Левитский в книге «Молодые годы И.Я. </a:t>
            </a:r>
            <a:r>
              <a:rPr lang="ru-RU" dirty="0" err="1" smtClean="0">
                <a:latin typeface="Times New Roman" panose="02020603050405020304" pitchFamily="18" charset="0"/>
                <a:cs typeface="Times New Roman" panose="02020603050405020304" pitchFamily="18" charset="0"/>
              </a:rPr>
              <a:t>Билибина</a:t>
            </a:r>
            <a:r>
              <a:rPr lang="ru-RU" dirty="0" smtClean="0">
                <a:latin typeface="Times New Roman" panose="02020603050405020304" pitchFamily="18" charset="0"/>
                <a:cs typeface="Times New Roman" panose="02020603050405020304" pitchFamily="18" charset="0"/>
              </a:rPr>
              <a:t> и русской графики» пишет: «Среди массы учащихся я увидел молодого жизнерадостного черноватого, с большой бородой для его лет, </a:t>
            </a:r>
            <a:r>
              <a:rPr lang="ru-RU" dirty="0" err="1" smtClean="0">
                <a:latin typeface="Times New Roman" panose="02020603050405020304" pitchFamily="18" charset="0"/>
                <a:cs typeface="Times New Roman" panose="02020603050405020304" pitchFamily="18" charset="0"/>
              </a:rPr>
              <a:t>студентика</a:t>
            </a:r>
            <a:r>
              <a:rPr lang="ru-RU" dirty="0" smtClean="0">
                <a:latin typeface="Times New Roman" panose="02020603050405020304" pitchFamily="18" charset="0"/>
                <a:cs typeface="Times New Roman" panose="02020603050405020304" pitchFamily="18" charset="0"/>
              </a:rPr>
              <a:t> с курьёзной подпрыгивающей походкой, назывался он чаще всего Иван </a:t>
            </a:r>
            <a:r>
              <a:rPr lang="ru-RU" dirty="0" err="1" smtClean="0">
                <a:latin typeface="Times New Roman" panose="02020603050405020304" pitchFamily="18" charset="0"/>
                <a:cs typeface="Times New Roman" panose="02020603050405020304" pitchFamily="18" charset="0"/>
              </a:rPr>
              <a:t>Яколич</a:t>
            </a:r>
            <a:r>
              <a:rPr lang="ru-RU" dirty="0" smtClean="0">
                <a:latin typeface="Times New Roman" panose="02020603050405020304" pitchFamily="18" charset="0"/>
                <a:cs typeface="Times New Roman" panose="02020603050405020304" pitchFamily="18" charset="0"/>
              </a:rPr>
              <a:t>,</a:t>
            </a:r>
            <a:r>
              <a:rPr lang="ru-RU" baseline="0" dirty="0" smtClean="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 это был милейший человек, очень весёлый, общительный… </a:t>
            </a:r>
            <a:r>
              <a:rPr lang="ru-RU" dirty="0" err="1" smtClean="0">
                <a:latin typeface="Times New Roman" panose="02020603050405020304" pitchFamily="18" charset="0"/>
                <a:cs typeface="Times New Roman" panose="02020603050405020304" pitchFamily="18" charset="0"/>
              </a:rPr>
              <a:t>Билибин</a:t>
            </a:r>
            <a:r>
              <a:rPr lang="ru-RU" dirty="0" smtClean="0">
                <a:latin typeface="Times New Roman" panose="02020603050405020304" pitchFamily="18" charset="0"/>
                <a:cs typeface="Times New Roman" panose="02020603050405020304" pitchFamily="18" charset="0"/>
              </a:rPr>
              <a:t> славился ещё и тем, что сочинял удивительно забавные и весёлые оды по случаю каких-нибудь происшествий».</a:t>
            </a:r>
            <a:endParaRPr lang="ru-RU"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Ученик </a:t>
            </a:r>
            <a:r>
              <a:rPr lang="ru-RU" baseline="0" dirty="0" err="1" smtClean="0"/>
              <a:t>Билибина</a:t>
            </a:r>
            <a:r>
              <a:rPr lang="ru-RU" baseline="0" dirty="0" smtClean="0"/>
              <a:t> И.И. </a:t>
            </a:r>
            <a:r>
              <a:rPr lang="ru-RU" baseline="0" dirty="0" err="1" smtClean="0"/>
              <a:t>Мозалевский</a:t>
            </a:r>
            <a:r>
              <a:rPr lang="ru-RU" baseline="0" dirty="0" smtClean="0"/>
              <a:t> в статье «В Петербурге и Париже» продолжает: </a:t>
            </a:r>
            <a:r>
              <a:rPr lang="ru-RU" dirty="0" smtClean="0"/>
              <a:t>«</a:t>
            </a:r>
            <a:r>
              <a:rPr lang="ru-RU" dirty="0" err="1" smtClean="0"/>
              <a:t>Билибин</a:t>
            </a:r>
            <a:r>
              <a:rPr lang="ru-RU" dirty="0" smtClean="0"/>
              <a:t> был высок и строен, но, как большинство художников-графиков, слегка сутулился. Кроме того, у него была слегка подскакивающая походка - «пляска святого Витта». Говорил он заикаясь…Лицо у него было типично русское – лицо красивого боярина. Брюнет с карими глазами, он носил окладистую бороду и волосы, зачесанные назад. Всегда слегка надушен, с выхоленными руками и кружевным белым платком, кокетливо выглядывающим из бокового карманчика пиджака, он не любил ничего кричащего,</a:t>
            </a:r>
            <a:r>
              <a:rPr lang="ru-RU" baseline="0" dirty="0" smtClean="0"/>
              <a:t> пестрого и выглядел (на первый взгляд) натянутым «светским» человеком, будучи по натуре чрезвычайно прост и общителен.»</a:t>
            </a:r>
            <a:r>
              <a:rPr lang="ru-RU"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panose="02020603050405020304" pitchFamily="18" charset="0"/>
                <a:cs typeface="Times New Roman" panose="02020603050405020304" pitchFamily="18" charset="0"/>
              </a:rPr>
              <a:t>К воспоминаниям о </a:t>
            </a:r>
            <a:r>
              <a:rPr lang="ru-RU" dirty="0" err="1" smtClean="0">
                <a:latin typeface="Times New Roman" panose="02020603050405020304" pitchFamily="18" charset="0"/>
                <a:cs typeface="Times New Roman" panose="02020603050405020304" pitchFamily="18" charset="0"/>
              </a:rPr>
              <a:t>Билибине</a:t>
            </a:r>
            <a:r>
              <a:rPr lang="ru-RU" dirty="0" smtClean="0">
                <a:latin typeface="Times New Roman" panose="02020603050405020304" pitchFamily="18" charset="0"/>
                <a:cs typeface="Times New Roman" panose="02020603050405020304" pitchFamily="18" charset="0"/>
              </a:rPr>
              <a:t> можно отнести и</a:t>
            </a:r>
            <a:r>
              <a:rPr lang="ru-RU" baseline="0" dirty="0" smtClean="0">
                <a:latin typeface="Times New Roman" panose="02020603050405020304" pitchFamily="18" charset="0"/>
                <a:cs typeface="Times New Roman" panose="02020603050405020304" pitchFamily="18" charset="0"/>
              </a:rPr>
              <a:t> известный </a:t>
            </a:r>
            <a:r>
              <a:rPr lang="ru-RU" dirty="0" smtClean="0">
                <a:latin typeface="Times New Roman" panose="02020603050405020304" pitchFamily="18" charset="0"/>
                <a:cs typeface="Times New Roman" panose="02020603050405020304" pitchFamily="18" charset="0"/>
              </a:rPr>
              <a:t>портрет кисти Бориса </a:t>
            </a:r>
            <a:r>
              <a:rPr lang="ru-RU" dirty="0" err="1" smtClean="0">
                <a:latin typeface="Times New Roman" panose="02020603050405020304" pitchFamily="18" charset="0"/>
                <a:cs typeface="Times New Roman" panose="02020603050405020304" pitchFamily="18" charset="0"/>
              </a:rPr>
              <a:t>Кустодиева</a:t>
            </a:r>
            <a:r>
              <a:rPr lang="ru-RU" dirty="0" smtClean="0">
                <a:latin typeface="Times New Roman" panose="02020603050405020304" pitchFamily="18" charset="0"/>
                <a:cs typeface="Times New Roman" panose="02020603050405020304" pitchFamily="18" charset="0"/>
              </a:rPr>
              <a:t>, ведь это тоже взгляд современника на художника.</a:t>
            </a:r>
            <a:r>
              <a:rPr lang="ru-RU" baseline="0"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Б.М. Кустодиев  написал портрет Ивана </a:t>
            </a:r>
            <a:r>
              <a:rPr lang="ru-RU" dirty="0" err="1" smtClean="0">
                <a:latin typeface="Times New Roman" panose="02020603050405020304" pitchFamily="18" charset="0"/>
                <a:cs typeface="Times New Roman" panose="02020603050405020304" pitchFamily="18" charset="0"/>
              </a:rPr>
              <a:t>Билибина</a:t>
            </a:r>
            <a:r>
              <a:rPr lang="ru-RU" dirty="0" smtClean="0">
                <a:latin typeface="Times New Roman" panose="02020603050405020304" pitchFamily="18" charset="0"/>
                <a:cs typeface="Times New Roman" panose="02020603050405020304" pitchFamily="18" charset="0"/>
              </a:rPr>
              <a:t> в 1901  во времена совместной с ним учебы в мастерской И.Е. Репина. На портрете </a:t>
            </a:r>
            <a:r>
              <a:rPr lang="ru-RU" dirty="0" err="1" smtClean="0">
                <a:latin typeface="Times New Roman" panose="02020603050405020304" pitchFamily="18" charset="0"/>
                <a:cs typeface="Times New Roman" panose="02020603050405020304" pitchFamily="18" charset="0"/>
              </a:rPr>
              <a:t>Билибину</a:t>
            </a:r>
            <a:r>
              <a:rPr lang="ru-RU" dirty="0" smtClean="0">
                <a:latin typeface="Times New Roman" panose="02020603050405020304" pitchFamily="18" charset="0"/>
                <a:cs typeface="Times New Roman" panose="02020603050405020304" pitchFamily="18" charset="0"/>
              </a:rPr>
              <a:t> 25 лет. Он красив, элегантен и артистичен. Красный цветок в петлице на фоне черного сюртука и белоснежной сорочки говорит о его творческой натуре. </a:t>
            </a:r>
          </a:p>
          <a:p>
            <a:pPr marL="0" marR="0" indent="0" algn="l" defTabSz="914400" rtl="0" eaLnBrk="1" fontAlgn="auto" latinLnBrk="0" hangingPunct="1">
              <a:lnSpc>
                <a:spcPct val="100000"/>
              </a:lnSpc>
              <a:spcBef>
                <a:spcPts val="0"/>
              </a:spcBef>
              <a:spcAft>
                <a:spcPts val="0"/>
              </a:spcAft>
              <a:buClrTx/>
              <a:buSzTx/>
              <a:buFontTx/>
              <a:buNone/>
              <a:tabLst/>
              <a:defRPr/>
            </a:pPr>
            <a:endParaRPr lang="ru-RU" baseline="0" dirty="0" smtClean="0"/>
          </a:p>
        </p:txBody>
      </p:sp>
      <p:sp>
        <p:nvSpPr>
          <p:cNvPr id="4" name="Номер слайда 3"/>
          <p:cNvSpPr>
            <a:spLocks noGrp="1"/>
          </p:cNvSpPr>
          <p:nvPr>
            <p:ph type="sldNum" sz="quarter" idx="10"/>
          </p:nvPr>
        </p:nvSpPr>
        <p:spPr/>
        <p:txBody>
          <a:bodyPr/>
          <a:lstStyle/>
          <a:p>
            <a:fld id="{C1ACD865-2439-43C2-8670-8D8236B910BA}" type="slidenum">
              <a:rPr lang="ru-RU" smtClean="0"/>
              <a:t>7</a:t>
            </a:fld>
            <a:endParaRPr lang="ru-RU"/>
          </a:p>
        </p:txBody>
      </p:sp>
    </p:spTree>
    <p:extLst>
      <p:ext uri="{BB962C8B-B14F-4D97-AF65-F5344CB8AC3E}">
        <p14:creationId xmlns:p14="http://schemas.microsoft.com/office/powerpoint/2010/main" val="265822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i="0" kern="1200" dirty="0" smtClean="0">
                <a:solidFill>
                  <a:schemeClr val="tx1"/>
                </a:solidFill>
                <a:effectLst/>
                <a:latin typeface="+mn-lt"/>
                <a:ea typeface="+mn-ea"/>
                <a:cs typeface="+mn-cs"/>
              </a:rPr>
              <a:t>Графика – главный вид искусства в творчестве И.Я. </a:t>
            </a:r>
            <a:r>
              <a:rPr lang="ru-RU" sz="1200" i="0" kern="1200" dirty="0" err="1" smtClean="0">
                <a:solidFill>
                  <a:schemeClr val="tx1"/>
                </a:solidFill>
                <a:effectLst/>
                <a:latin typeface="+mn-lt"/>
                <a:ea typeface="+mn-ea"/>
                <a:cs typeface="+mn-cs"/>
              </a:rPr>
              <a:t>Билибина</a:t>
            </a:r>
            <a:r>
              <a:rPr lang="ru-RU" sz="1200" i="0" kern="1200" dirty="0" smtClean="0">
                <a:solidFill>
                  <a:schemeClr val="tx1"/>
                </a:solidFill>
                <a:effectLst/>
                <a:latin typeface="+mn-lt"/>
                <a:ea typeface="+mn-ea"/>
                <a:cs typeface="+mn-cs"/>
              </a:rPr>
              <a:t>. Художник вывел графику на новый виток развития, заявив о себе как о первом среди мастеров графического</a:t>
            </a:r>
            <a:r>
              <a:rPr lang="ru-RU" sz="1200" i="0" kern="1200" baseline="0" dirty="0" smtClean="0">
                <a:solidFill>
                  <a:schemeClr val="tx1"/>
                </a:solidFill>
                <a:effectLst/>
                <a:latin typeface="+mn-lt"/>
                <a:ea typeface="+mn-ea"/>
                <a:cs typeface="+mn-cs"/>
              </a:rPr>
              <a:t> искусства.</a:t>
            </a:r>
            <a:endParaRPr lang="ru-RU" sz="1200" i="0" kern="1200" dirty="0" smtClean="0">
              <a:solidFill>
                <a:schemeClr val="tx1"/>
              </a:solidFill>
              <a:effectLst/>
              <a:latin typeface="+mn-lt"/>
              <a:ea typeface="+mn-ea"/>
              <a:cs typeface="+mn-cs"/>
            </a:endParaRPr>
          </a:p>
          <a:p>
            <a:r>
              <a:rPr lang="ru-RU" sz="1200" i="0" kern="1200" dirty="0" smtClean="0">
                <a:solidFill>
                  <a:schemeClr val="tx1"/>
                </a:solidFill>
                <a:effectLst/>
                <a:latin typeface="+mn-lt"/>
                <a:ea typeface="+mn-ea"/>
                <a:cs typeface="+mn-cs"/>
              </a:rPr>
              <a:t>Можно сказать, что успех работ </a:t>
            </a:r>
            <a:r>
              <a:rPr lang="ru-RU" sz="1200" i="0" kern="1200" dirty="0" err="1" smtClean="0">
                <a:solidFill>
                  <a:schemeClr val="tx1"/>
                </a:solidFill>
                <a:effectLst/>
                <a:latin typeface="+mn-lt"/>
                <a:ea typeface="+mn-ea"/>
                <a:cs typeface="+mn-cs"/>
              </a:rPr>
              <a:t>Билибина</a:t>
            </a:r>
            <a:r>
              <a:rPr lang="ru-RU" sz="1200" i="0" kern="1200" dirty="0" smtClean="0">
                <a:solidFill>
                  <a:schemeClr val="tx1"/>
                </a:solidFill>
                <a:effectLst/>
                <a:latin typeface="+mn-lt"/>
                <a:ea typeface="+mn-ea"/>
                <a:cs typeface="+mn-cs"/>
              </a:rPr>
              <a:t> свидетельствовал о рождении этого вида искусства – графики. Ведь 19 век знал рисунок, гравюру, но не знал графики. Можно сказать, что графика в те времена еще не «осознала себя» как самостоятельное художественное явление. Но на рубеже 20 века произошло становление рисунка нового типа, в котором сошлись приемы и гравюры и рисунка и в то же время появилось нечто новое, что позволило определить его новым понятием – графика.</a:t>
            </a:r>
          </a:p>
          <a:p>
            <a:r>
              <a:rPr lang="ru-RU" sz="1200" kern="1200" dirty="0" smtClean="0">
                <a:solidFill>
                  <a:schemeClr val="tx1"/>
                </a:solidFill>
                <a:effectLst/>
                <a:latin typeface="+mn-lt"/>
                <a:ea typeface="+mn-ea"/>
                <a:cs typeface="+mn-cs"/>
              </a:rPr>
              <a:t>Талант </a:t>
            </a:r>
            <a:r>
              <a:rPr lang="ru-RU" sz="1200" kern="1200" dirty="0" err="1" smtClean="0">
                <a:solidFill>
                  <a:schemeClr val="tx1"/>
                </a:solidFill>
                <a:effectLst/>
                <a:latin typeface="+mn-lt"/>
                <a:ea typeface="+mn-ea"/>
                <a:cs typeface="+mn-cs"/>
              </a:rPr>
              <a:t>Билибина</a:t>
            </a:r>
            <a:r>
              <a:rPr lang="ru-RU" sz="1200" kern="1200" baseline="0" dirty="0" smtClean="0">
                <a:solidFill>
                  <a:schemeClr val="tx1"/>
                </a:solidFill>
                <a:effectLst/>
                <a:latin typeface="+mn-lt"/>
                <a:ea typeface="+mn-ea"/>
                <a:cs typeface="+mn-cs"/>
              </a:rPr>
              <a:t>-графика </a:t>
            </a:r>
            <a:r>
              <a:rPr lang="ru-RU" sz="1200" kern="1200" dirty="0" smtClean="0">
                <a:solidFill>
                  <a:schemeClr val="tx1"/>
                </a:solidFill>
                <a:effectLst/>
                <a:latin typeface="+mn-lt"/>
                <a:ea typeface="+mn-ea"/>
                <a:cs typeface="+mn-cs"/>
              </a:rPr>
              <a:t>ярко проявился в книжной</a:t>
            </a:r>
            <a:r>
              <a:rPr lang="ru-RU" sz="1200" kern="1200" baseline="0" dirty="0" smtClean="0">
                <a:solidFill>
                  <a:schemeClr val="tx1"/>
                </a:solidFill>
                <a:effectLst/>
                <a:latin typeface="+mn-lt"/>
                <a:ea typeface="+mn-ea"/>
                <a:cs typeface="+mn-cs"/>
              </a:rPr>
              <a:t> иллюстрации </a:t>
            </a:r>
            <a:r>
              <a:rPr lang="ru-RU" sz="1200" kern="1200" dirty="0" smtClean="0">
                <a:solidFill>
                  <a:schemeClr val="tx1"/>
                </a:solidFill>
                <a:effectLst/>
                <a:latin typeface="+mn-lt"/>
                <a:ea typeface="+mn-ea"/>
                <a:cs typeface="+mn-cs"/>
              </a:rPr>
              <a:t>к русским сказкам и былинам</a:t>
            </a:r>
            <a:r>
              <a:rPr lang="ru-RU" sz="1200" kern="1200" baseline="0" dirty="0" smtClean="0">
                <a:solidFill>
                  <a:schemeClr val="tx1"/>
                </a:solidFill>
                <a:effectLst/>
                <a:latin typeface="+mn-lt"/>
                <a:ea typeface="+mn-ea"/>
                <a:cs typeface="+mn-cs"/>
              </a:rPr>
              <a:t>. Разработав уникальный х</a:t>
            </a:r>
            <a:r>
              <a:rPr lang="ru-RU" sz="1200" kern="1200" dirty="0" smtClean="0">
                <a:solidFill>
                  <a:schemeClr val="tx1"/>
                </a:solidFill>
                <a:effectLst/>
                <a:latin typeface="+mn-lt"/>
                <a:ea typeface="+mn-ea"/>
                <a:cs typeface="+mn-cs"/>
              </a:rPr>
              <a:t>удожественный</a:t>
            </a:r>
            <a:r>
              <a:rPr lang="ru-RU" sz="1200" kern="1200" baseline="0" dirty="0" smtClean="0">
                <a:solidFill>
                  <a:schemeClr val="tx1"/>
                </a:solidFill>
                <a:effectLst/>
                <a:latin typeface="+mn-lt"/>
                <a:ea typeface="+mn-ea"/>
                <a:cs typeface="+mn-cs"/>
              </a:rPr>
              <a:t> стиль, </a:t>
            </a:r>
            <a:r>
              <a:rPr lang="ru-RU" sz="1200" kern="1200" baseline="0" dirty="0" err="1" smtClean="0">
                <a:solidFill>
                  <a:schemeClr val="tx1"/>
                </a:solidFill>
                <a:effectLst/>
                <a:latin typeface="+mn-lt"/>
                <a:ea typeface="+mn-ea"/>
                <a:cs typeface="+mn-cs"/>
              </a:rPr>
              <a:t>Билибин</a:t>
            </a:r>
            <a:r>
              <a:rPr lang="ru-RU" sz="120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перенес его из иллюстраций к сказкам в промышленную, журнальную графику, политическую карикатуру.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работал также  в сфере рекламы. Кроме того, художник создавал афиши, эскизы почтовых марок (в частности, серию к 300-летию Дома Романовых) и около 30-ти открыток для Общины святой Евгении,</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рисовал открытки для русских издательств в Париже и Берлине,</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оформлял денежные знаки и полиграфическую продукцию</a:t>
            </a:r>
            <a:r>
              <a:rPr lang="ru-RU" sz="1200" b="0" i="0" kern="1200" baseline="0" dirty="0" smtClean="0">
                <a:solidFill>
                  <a:schemeClr val="tx1"/>
                </a:solidFill>
                <a:effectLst/>
                <a:latin typeface="+mn-lt"/>
                <a:ea typeface="+mn-ea"/>
                <a:cs typeface="+mn-cs"/>
              </a:rPr>
              <a:t> для </a:t>
            </a:r>
            <a:r>
              <a:rPr lang="ru-RU" sz="1200" b="0" i="0" kern="1200" dirty="0" smtClean="0">
                <a:solidFill>
                  <a:schemeClr val="tx1"/>
                </a:solidFill>
                <a:effectLst/>
                <a:latin typeface="+mn-lt"/>
                <a:ea typeface="+mn-ea"/>
                <a:cs typeface="+mn-cs"/>
              </a:rPr>
              <a:t>Экспедиции заготовления государственных бумаг.</a:t>
            </a:r>
          </a:p>
          <a:p>
            <a:endParaRPr lang="ru-RU" sz="1200" b="0"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8</a:t>
            </a:fld>
            <a:endParaRPr lang="ru-RU"/>
          </a:p>
        </p:txBody>
      </p:sp>
    </p:spTree>
    <p:extLst>
      <p:ext uri="{BB962C8B-B14F-4D97-AF65-F5344CB8AC3E}">
        <p14:creationId xmlns:p14="http://schemas.microsoft.com/office/powerpoint/2010/main" val="2497003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Театральная антреприза «Русские сезоны» — самые известные в мире театральные гастроли, которые с успехом продолжались с 1908 по 1921 год. Бессменным руководителем антрепризы был Сергей  Павлович Дягилев - театральный и художественный деятель, один из основателей группы «</a:t>
            </a:r>
            <a:r>
              <a:rPr lang="ru-RU" sz="1200" b="0" i="0" u="none" strike="noStrike" kern="1200" dirty="0" smtClean="0">
                <a:solidFill>
                  <a:schemeClr val="tx1"/>
                </a:solidFill>
                <a:effectLst/>
                <a:latin typeface="+mn-lt"/>
                <a:ea typeface="+mn-ea"/>
                <a:cs typeface="+mn-cs"/>
              </a:rPr>
              <a:t>Мир Искусства</a:t>
            </a:r>
            <a:r>
              <a:rPr lang="ru-RU" sz="1200" b="0" i="0" kern="1200" dirty="0" smtClean="0">
                <a:solidFill>
                  <a:schemeClr val="tx1"/>
                </a:solidFill>
                <a:effectLst/>
                <a:latin typeface="+mn-lt"/>
                <a:ea typeface="+mn-ea"/>
                <a:cs typeface="+mn-cs"/>
              </a:rPr>
              <a:t>». Он</a:t>
            </a:r>
            <a:r>
              <a:rPr lang="ru-RU" sz="1200" b="0" i="0" kern="1200" baseline="0" dirty="0" smtClean="0">
                <a:solidFill>
                  <a:schemeClr val="tx1"/>
                </a:solidFill>
                <a:effectLst/>
                <a:latin typeface="+mn-lt"/>
                <a:ea typeface="+mn-ea"/>
                <a:cs typeface="+mn-cs"/>
              </a:rPr>
              <a:t> с</a:t>
            </a:r>
            <a:r>
              <a:rPr lang="ru-RU" sz="1200" b="0" i="0" kern="1200" dirty="0" smtClean="0">
                <a:solidFill>
                  <a:schemeClr val="tx1"/>
                </a:solidFill>
                <a:effectLst/>
                <a:latin typeface="+mn-lt"/>
                <a:ea typeface="+mn-ea"/>
                <a:cs typeface="+mn-cs"/>
              </a:rPr>
              <a:t>ыграл одну из решающих ролей в популяризации русского искусства в Европе и Америке на рубеже XIX—XX веков, «открыл» многих талантливых артистов балета, композиторов и художников. </a:t>
            </a:r>
          </a:p>
          <a:p>
            <a:r>
              <a:rPr lang="ru-RU" sz="1200" b="0" i="0" kern="1200" dirty="0" smtClean="0">
                <a:solidFill>
                  <a:schemeClr val="tx1"/>
                </a:solidFill>
                <a:effectLst/>
                <a:latin typeface="+mn-lt"/>
                <a:ea typeface="+mn-ea"/>
                <a:cs typeface="+mn-cs"/>
              </a:rPr>
              <a:t>Всемирную известность антрепризе Дягилева принесли балеты, однако история гастролей началась с громкой премьеры исторической оперы М.П. Мусоргского «Борис Годунов». Над оформлением постановки</a:t>
            </a:r>
            <a:r>
              <a:rPr lang="ru-RU" sz="1200" b="0" i="0" kern="1200" baseline="0" dirty="0" smtClean="0">
                <a:solidFill>
                  <a:schemeClr val="tx1"/>
                </a:solidFill>
                <a:effectLst/>
                <a:latin typeface="+mn-lt"/>
                <a:ea typeface="+mn-ea"/>
                <a:cs typeface="+mn-cs"/>
              </a:rPr>
              <a:t> работали художники-</a:t>
            </a:r>
            <a:r>
              <a:rPr lang="ru-RU" sz="1200" b="0" i="0" kern="1200" baseline="0" dirty="0" err="1" smtClean="0">
                <a:solidFill>
                  <a:schemeClr val="tx1"/>
                </a:solidFill>
                <a:effectLst/>
                <a:latin typeface="+mn-lt"/>
                <a:ea typeface="+mn-ea"/>
                <a:cs typeface="+mn-cs"/>
              </a:rPr>
              <a:t>мирискуссники</a:t>
            </a:r>
            <a:r>
              <a:rPr lang="ru-RU" sz="1200" b="0" i="0" kern="1200" baseline="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А. Бенуа</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rPr>
              <a:t>Е. Лансере</a:t>
            </a:r>
            <a:r>
              <a:rPr lang="ru-RU" sz="1200" b="0" i="0" u="none" strike="noStrike"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и </a:t>
            </a:r>
            <a:r>
              <a:rPr lang="ru-RU" sz="1200" b="0" i="0" u="none" strike="noStrike" kern="1200" dirty="0" smtClean="0">
                <a:solidFill>
                  <a:schemeClr val="tx1"/>
                </a:solidFill>
                <a:effectLst/>
                <a:latin typeface="+mn-lt"/>
                <a:ea typeface="+mn-ea"/>
                <a:cs typeface="+mn-cs"/>
              </a:rPr>
              <a:t>А. Головин</a:t>
            </a:r>
            <a:r>
              <a:rPr lang="ru-RU" sz="1200" b="0" i="0" u="none" strike="noStrike" kern="1200" baseline="0" dirty="0" smtClean="0">
                <a:solidFill>
                  <a:schemeClr val="tx1"/>
                </a:solidFill>
                <a:effectLst/>
                <a:latin typeface="+mn-lt"/>
                <a:ea typeface="+mn-ea"/>
                <a:cs typeface="+mn-cs"/>
              </a:rPr>
              <a:t> создали декорации, </a:t>
            </a:r>
            <a:r>
              <a:rPr lang="ru-RU" sz="1200" b="0" i="0" kern="1200" dirty="0" smtClean="0">
                <a:solidFill>
                  <a:schemeClr val="tx1"/>
                </a:solidFill>
                <a:effectLst/>
                <a:latin typeface="+mn-lt"/>
                <a:ea typeface="+mn-ea"/>
                <a:cs typeface="+mn-cs"/>
              </a:rPr>
              <a:t>эскизы костюмов разработал </a:t>
            </a:r>
            <a:r>
              <a:rPr lang="ru-RU" sz="1200" b="0" i="0" kern="1200" baseline="0" dirty="0" smtClean="0">
                <a:solidFill>
                  <a:schemeClr val="tx1"/>
                </a:solidFill>
                <a:effectLst/>
                <a:latin typeface="+mn-lt"/>
                <a:ea typeface="+mn-ea"/>
                <a:cs typeface="+mn-cs"/>
              </a:rPr>
              <a:t>И.Я. </a:t>
            </a:r>
            <a:r>
              <a:rPr lang="ru-RU" sz="1200" b="0" i="0" kern="1200" baseline="0" dirty="0" err="1" smtClean="0">
                <a:solidFill>
                  <a:schemeClr val="tx1"/>
                </a:solidFill>
                <a:effectLst/>
                <a:latin typeface="+mn-lt"/>
                <a:ea typeface="+mn-ea"/>
                <a:cs typeface="+mn-cs"/>
              </a:rPr>
              <a:t>Билибин</a:t>
            </a:r>
            <a:r>
              <a:rPr lang="ru-RU" sz="1200" b="0" i="0" kern="1200" baseline="0" dirty="0" smtClean="0">
                <a:solidFill>
                  <a:schemeClr val="tx1"/>
                </a:solidFill>
                <a:effectLst/>
                <a:latin typeface="+mn-lt"/>
                <a:ea typeface="+mn-ea"/>
                <a:cs typeface="+mn-cs"/>
              </a:rPr>
              <a:t>. Чтобы воссоздать дух подлинной Руси, </a:t>
            </a:r>
            <a:r>
              <a:rPr lang="ru-RU" sz="1200" b="0" i="0" kern="1200" dirty="0" err="1" smtClean="0">
                <a:solidFill>
                  <a:schemeClr val="tx1"/>
                </a:solidFill>
                <a:effectLst/>
                <a:latin typeface="+mn-lt"/>
                <a:ea typeface="+mn-ea"/>
                <a:cs typeface="+mn-cs"/>
              </a:rPr>
              <a:t>Билибин</a:t>
            </a:r>
            <a:r>
              <a:rPr lang="ru-RU" sz="1200" b="0" i="0" kern="1200" dirty="0" smtClean="0">
                <a:solidFill>
                  <a:schemeClr val="tx1"/>
                </a:solidFill>
                <a:effectLst/>
                <a:latin typeface="+mn-lt"/>
                <a:ea typeface="+mn-ea"/>
                <a:cs typeface="+mn-cs"/>
              </a:rPr>
              <a:t> поехал за вдохновением в Архангельскую область — покупать для работы над эскизами русские сарафаны и вышитые ткани.</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Постановка «Бориса Годунова» с Федором </a:t>
            </a:r>
            <a:r>
              <a:rPr lang="ru-RU" sz="1200" b="0" i="0" u="none" strike="noStrike" kern="1200" dirty="0" smtClean="0">
                <a:solidFill>
                  <a:schemeClr val="tx1"/>
                </a:solidFill>
                <a:effectLst/>
                <a:latin typeface="+mn-lt"/>
                <a:ea typeface="+mn-ea"/>
                <a:cs typeface="+mn-cs"/>
              </a:rPr>
              <a:t>Шаляпиным</a:t>
            </a:r>
            <a:r>
              <a:rPr lang="ru-RU" sz="1200" b="0" i="0" kern="1200" dirty="0" smtClean="0">
                <a:solidFill>
                  <a:schemeClr val="tx1"/>
                </a:solidFill>
                <a:effectLst/>
                <a:latin typeface="+mn-lt"/>
                <a:ea typeface="+mn-ea"/>
                <a:cs typeface="+mn-cs"/>
              </a:rPr>
              <a:t> в главной роли на сцене парижской Гранд-Опера принесла славу не только певцу и </a:t>
            </a:r>
            <a:r>
              <a:rPr lang="ru-RU" sz="1200" b="0" i="0" u="none" strike="noStrike" kern="1200" dirty="0" smtClean="0">
                <a:solidFill>
                  <a:schemeClr val="tx1"/>
                </a:solidFill>
                <a:effectLst/>
                <a:latin typeface="+mn-lt"/>
                <a:ea typeface="+mn-ea"/>
                <a:cs typeface="+mn-cs"/>
              </a:rPr>
              <a:t>Сергею Дягилеву</a:t>
            </a:r>
            <a:r>
              <a:rPr lang="ru-RU" sz="1200" b="0" i="0" kern="1200" dirty="0" smtClean="0">
                <a:solidFill>
                  <a:schemeClr val="tx1"/>
                </a:solidFill>
                <a:effectLst/>
                <a:latin typeface="+mn-lt"/>
                <a:ea typeface="+mn-ea"/>
                <a:cs typeface="+mn-cs"/>
              </a:rPr>
              <a:t>, но и </a:t>
            </a:r>
            <a:r>
              <a:rPr lang="ru-RU" sz="1200" b="0" i="0" kern="1200" dirty="0" err="1" smtClean="0">
                <a:solidFill>
                  <a:schemeClr val="tx1"/>
                </a:solidFill>
                <a:effectLst/>
                <a:latin typeface="+mn-lt"/>
                <a:ea typeface="+mn-ea"/>
                <a:cs typeface="+mn-cs"/>
              </a:rPr>
              <a:t>Билибину</a:t>
            </a:r>
            <a:r>
              <a:rPr lang="ru-RU" sz="1200" b="0" i="0" kern="1200" dirty="0" smtClean="0">
                <a:solidFill>
                  <a:schemeClr val="tx1"/>
                </a:solidFill>
                <a:effectLst/>
                <a:latin typeface="+mn-lt"/>
                <a:ea typeface="+mn-ea"/>
                <a:cs typeface="+mn-cs"/>
              </a:rPr>
              <a:t>: теперь его знали в Европе и как </a:t>
            </a:r>
            <a:r>
              <a:rPr lang="ru-RU" sz="1200" b="0" i="0" u="none" strike="noStrike" kern="1200" dirty="0" smtClean="0">
                <a:solidFill>
                  <a:schemeClr val="tx1"/>
                </a:solidFill>
                <a:effectLst/>
                <a:latin typeface="+mn-lt"/>
                <a:ea typeface="+mn-ea"/>
                <a:cs typeface="+mn-cs"/>
              </a:rPr>
              <a:t>театрального художника</a:t>
            </a:r>
            <a:r>
              <a:rPr lang="ru-RU" sz="1200" b="0" i="0" kern="1200" dirty="0" smtClean="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9</a:t>
            </a:fld>
            <a:endParaRPr lang="ru-RU"/>
          </a:p>
        </p:txBody>
      </p:sp>
    </p:spTree>
    <p:extLst>
      <p:ext uri="{BB962C8B-B14F-4D97-AF65-F5344CB8AC3E}">
        <p14:creationId xmlns:p14="http://schemas.microsoft.com/office/powerpoint/2010/main" val="3334034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Егны</a:t>
            </a:r>
            <a:r>
              <a:rPr lang="ru-RU" baseline="0" dirty="0" smtClean="0">
                <a:latin typeface="Times New Roman" pitchFamily="18" charset="0"/>
                <a:cs typeface="Times New Roman" pitchFamily="18" charset="0"/>
              </a:rPr>
              <a:t> – это </a:t>
            </a:r>
            <a:r>
              <a:rPr lang="ru-RU" dirty="0" smtClean="0">
                <a:latin typeface="Times New Roman" pitchFamily="18" charset="0"/>
                <a:cs typeface="Times New Roman" pitchFamily="18" charset="0"/>
              </a:rPr>
              <a:t>деревня</a:t>
            </a:r>
            <a:r>
              <a:rPr lang="ru-RU" baseline="0"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Весьегонского уезда Тверской губернии. </a:t>
            </a:r>
            <a:r>
              <a:rPr lang="ru-RU" dirty="0" err="1" smtClean="0">
                <a:latin typeface="Times New Roman" pitchFamily="18" charset="0"/>
                <a:cs typeface="Times New Roman" pitchFamily="18" charset="0"/>
              </a:rPr>
              <a:t>Билибин</a:t>
            </a:r>
            <a:r>
              <a:rPr lang="ru-RU" dirty="0" smtClean="0">
                <a:latin typeface="Times New Roman" pitchFamily="18" charset="0"/>
                <a:cs typeface="Times New Roman" pitchFamily="18" charset="0"/>
              </a:rPr>
              <a:t> (</a:t>
            </a:r>
            <a:r>
              <a:rPr lang="ru-RU" sz="1200" b="0" i="0" kern="1200" dirty="0" smtClean="0">
                <a:solidFill>
                  <a:schemeClr val="tx1"/>
                </a:solidFill>
                <a:effectLst/>
                <a:latin typeface="+mn-lt"/>
                <a:ea typeface="+mn-ea"/>
                <a:cs typeface="+mn-cs"/>
              </a:rPr>
              <a:t>ещё студент юридического факультета Петербургского университета) </a:t>
            </a:r>
            <a:r>
              <a:rPr lang="ru-RU" dirty="0" smtClean="0">
                <a:latin typeface="Times New Roman" pitchFamily="18" charset="0"/>
                <a:cs typeface="Times New Roman" pitchFamily="18" charset="0"/>
              </a:rPr>
              <a:t>случайно оказался в этих краях</a:t>
            </a:r>
            <a:r>
              <a:rPr lang="ru-RU" baseline="0" dirty="0" smtClean="0">
                <a:latin typeface="Times New Roman" pitchFamily="18" charset="0"/>
                <a:cs typeface="Times New Roman" pitchFamily="18" charset="0"/>
              </a:rPr>
              <a:t> - о</a:t>
            </a:r>
            <a:r>
              <a:rPr lang="ru-RU" sz="1200" dirty="0" smtClean="0"/>
              <a:t>н гостил в семье своего товарища по университету П.П. </a:t>
            </a:r>
            <a:r>
              <a:rPr lang="ru-RU" sz="1200" dirty="0" err="1" smtClean="0"/>
              <a:t>Гронского</a:t>
            </a:r>
            <a:r>
              <a:rPr lang="ru-RU" sz="1200" dirty="0" smtClean="0"/>
              <a:t>,</a:t>
            </a:r>
            <a:r>
              <a:rPr lang="ru-RU" sz="1200" baseline="0" dirty="0" smtClean="0"/>
              <a:t> будущего инженера-путейца и земского деятеля.</a:t>
            </a:r>
            <a:endParaRPr lang="ru-RU"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pitchFamily="18" charset="0"/>
                <a:cs typeface="Times New Roman" pitchFamily="18" charset="0"/>
              </a:rPr>
              <a:t>Русская глубинка с её дремучими нехожеными лесами, таинственными речками и озерами, деревянными домами, похожая на сказки Пушкина и картины В.М. Васнецова, вдохновила художника  своей самобытностью. Здесь он впервые создаёт иллюстрации в индивидуальном «</a:t>
            </a:r>
            <a:r>
              <a:rPr lang="ru-RU" dirty="0" err="1" smtClean="0">
                <a:latin typeface="Times New Roman" pitchFamily="18" charset="0"/>
                <a:cs typeface="Times New Roman" pitchFamily="18" charset="0"/>
              </a:rPr>
              <a:t>билибинском</a:t>
            </a:r>
            <a:r>
              <a:rPr lang="ru-RU" dirty="0" smtClean="0">
                <a:latin typeface="Times New Roman" pitchFamily="18" charset="0"/>
                <a:cs typeface="Times New Roman" pitchFamily="18" charset="0"/>
              </a:rPr>
              <a:t>» стиле к своей первой книге «Сказка о Иван-царевиче, Жар-птице и о Сером волке». Можно сказать, что именно здесь, в сердце России, в её далёких, затерянных в лесах, поселениях</a:t>
            </a:r>
            <a:r>
              <a:rPr lang="ru-RU" baseline="0"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проявился и определился</a:t>
            </a:r>
            <a:r>
              <a:rPr lang="ru-RU" baseline="0"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талант художника.</a:t>
            </a:r>
            <a:r>
              <a:rPr lang="ru-RU"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latin typeface="Times New Roman" pitchFamily="18" charset="0"/>
              <a:cs typeface="Times New Roman" pitchFamily="18" charset="0"/>
            </a:endParaRPr>
          </a:p>
          <a:p>
            <a:endParaRPr lang="ru-RU" dirty="0"/>
          </a:p>
        </p:txBody>
      </p:sp>
      <p:sp>
        <p:nvSpPr>
          <p:cNvPr id="4" name="Номер слайда 3"/>
          <p:cNvSpPr>
            <a:spLocks noGrp="1"/>
          </p:cNvSpPr>
          <p:nvPr>
            <p:ph type="sldNum" sz="quarter" idx="10"/>
          </p:nvPr>
        </p:nvSpPr>
        <p:spPr/>
        <p:txBody>
          <a:bodyPr/>
          <a:lstStyle/>
          <a:p>
            <a:fld id="{C1ACD865-2439-43C2-8670-8D8236B910BA}" type="slidenum">
              <a:rPr lang="ru-RU" smtClean="0"/>
              <a:t>10</a:t>
            </a:fld>
            <a:endParaRPr lang="ru-RU"/>
          </a:p>
        </p:txBody>
      </p:sp>
    </p:spTree>
    <p:extLst>
      <p:ext uri="{BB962C8B-B14F-4D97-AF65-F5344CB8AC3E}">
        <p14:creationId xmlns:p14="http://schemas.microsoft.com/office/powerpoint/2010/main" val="3658203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23.09.2025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23.09.2025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23.09.2025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23.09.2025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23.09.2025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23.09.2025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23.09.2025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E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23.09.2025</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36.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microsoft.com/office/2007/relationships/hdphoto" Target="../media/hdphoto16.wdp"/><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13" Type="http://schemas.microsoft.com/office/2007/relationships/hdphoto" Target="../media/hdphoto20.wdp"/><Relationship Id="rId3" Type="http://schemas.openxmlformats.org/officeDocument/2006/relationships/image" Target="../media/image51.jpeg"/><Relationship Id="rId7" Type="http://schemas.microsoft.com/office/2007/relationships/hdphoto" Target="../media/hdphoto17.wdp"/><Relationship Id="rId12" Type="http://schemas.openxmlformats.org/officeDocument/2006/relationships/image" Target="../media/image56.png"/><Relationship Id="rId2" Type="http://schemas.openxmlformats.org/officeDocument/2006/relationships/notesSlide" Target="../notesSlides/notesSlide13.xml"/><Relationship Id="rId16" Type="http://schemas.microsoft.com/office/2007/relationships/hdphoto" Target="../media/hdphoto21.wdp"/><Relationship Id="rId1" Type="http://schemas.openxmlformats.org/officeDocument/2006/relationships/slideLayout" Target="../slideLayouts/slideLayout7.xml"/><Relationship Id="rId6" Type="http://schemas.openxmlformats.org/officeDocument/2006/relationships/image" Target="../media/image53.jpeg"/><Relationship Id="rId11" Type="http://schemas.microsoft.com/office/2007/relationships/hdphoto" Target="../media/hdphoto19.wdp"/><Relationship Id="rId5" Type="http://schemas.openxmlformats.org/officeDocument/2006/relationships/image" Target="../media/image52.png"/><Relationship Id="rId15" Type="http://schemas.openxmlformats.org/officeDocument/2006/relationships/image" Target="../media/image58.jpeg"/><Relationship Id="rId10" Type="http://schemas.openxmlformats.org/officeDocument/2006/relationships/image" Target="../media/image55.png"/><Relationship Id="rId4" Type="http://schemas.microsoft.com/office/2007/relationships/hdphoto" Target="../media/hdphoto4.wdp"/><Relationship Id="rId9" Type="http://schemas.microsoft.com/office/2007/relationships/hdphoto" Target="../media/hdphoto18.wdp"/><Relationship Id="rId1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7.jpeg"/><Relationship Id="rId7" Type="http://schemas.microsoft.com/office/2007/relationships/hdphoto" Target="../media/hdphoto22.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microsoft.com/office/2007/relationships/hdphoto" Target="../media/hdphoto9.wdp"/><Relationship Id="rId9" Type="http://schemas.microsoft.com/office/2007/relationships/hdphoto" Target="../media/hdphoto23.wdp"/></Relationships>
</file>

<file path=ppt/slides/_rels/slide16.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7.jpeg"/><Relationship Id="rId3" Type="http://schemas.openxmlformats.org/officeDocument/2006/relationships/image" Target="../media/image17.jpeg"/><Relationship Id="rId7" Type="http://schemas.microsoft.com/office/2007/relationships/hdphoto" Target="../media/hdphoto24.wdp"/><Relationship Id="rId12"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3.jpeg"/><Relationship Id="rId11" Type="http://schemas.microsoft.com/office/2007/relationships/hdphoto" Target="../media/hdphoto26.wdp"/><Relationship Id="rId5" Type="http://schemas.openxmlformats.org/officeDocument/2006/relationships/image" Target="../media/image62.jpeg"/><Relationship Id="rId10" Type="http://schemas.openxmlformats.org/officeDocument/2006/relationships/image" Target="../media/image65.jpeg"/><Relationship Id="rId4" Type="http://schemas.microsoft.com/office/2007/relationships/hdphoto" Target="../media/hdphoto9.wdp"/><Relationship Id="rId9" Type="http://schemas.microsoft.com/office/2007/relationships/hdphoto" Target="../media/hdphoto25.wdp"/></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jpeg"/><Relationship Id="rId7" Type="http://schemas.microsoft.com/office/2007/relationships/hdphoto" Target="../media/hdphoto28.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0.jpeg"/><Relationship Id="rId5" Type="http://schemas.microsoft.com/office/2007/relationships/hdphoto" Target="../media/hdphoto27.wdp"/><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microsoft.com/office/2007/relationships/hdphoto" Target="../media/hdphoto29.wdp"/></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4" Type="http://schemas.microsoft.com/office/2007/relationships/hdphoto" Target="../media/hdphoto31.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0.jpeg"/><Relationship Id="rId7" Type="http://schemas.microsoft.com/office/2007/relationships/hdphoto" Target="../media/hdphoto33.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microsoft.com/office/2007/relationships/hdphoto" Target="../media/hdphoto32.wdp"/><Relationship Id="rId9" Type="http://schemas.openxmlformats.org/officeDocument/2006/relationships/image" Target="../media/image84.jpeg"/></Relationships>
</file>

<file path=ppt/slides/_rels/slide21.xml.rels><?xml version="1.0" encoding="UTF-8" standalone="yes"?>
<Relationships xmlns="http://schemas.openxmlformats.org/package/2006/relationships"><Relationship Id="rId8" Type="http://schemas.openxmlformats.org/officeDocument/2006/relationships/image" Target="../media/image89.jpeg"/><Relationship Id="rId13" Type="http://schemas.microsoft.com/office/2007/relationships/hdphoto" Target="../media/hdphoto35.wdp"/><Relationship Id="rId3" Type="http://schemas.openxmlformats.org/officeDocument/2006/relationships/image" Target="../media/image85.jpe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microsoft.com/office/2007/relationships/hdphoto" Target="../media/hdphoto34.wdp"/><Relationship Id="rId9" Type="http://schemas.openxmlformats.org/officeDocument/2006/relationships/image" Target="../media/image90.jpeg"/></Relationships>
</file>

<file path=ppt/slides/_rels/slide2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4.jpeg"/><Relationship Id="rId7" Type="http://schemas.microsoft.com/office/2007/relationships/hdphoto" Target="../media/hdphoto37.wdp"/><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98.jpeg"/><Relationship Id="rId4" Type="http://schemas.microsoft.com/office/2007/relationships/hdphoto" Target="../media/hdphoto36.wdp"/><Relationship Id="rId9" Type="http://schemas.microsoft.com/office/2007/relationships/hdphoto" Target="../media/hdphoto38.wdp"/></Relationships>
</file>

<file path=ppt/slides/_rels/slide23.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99.jpeg"/><Relationship Id="rId7" Type="http://schemas.openxmlformats.org/officeDocument/2006/relationships/image" Target="../media/image10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40.wdp"/><Relationship Id="rId11" Type="http://schemas.openxmlformats.org/officeDocument/2006/relationships/image" Target="../media/image103.jpeg"/><Relationship Id="rId5" Type="http://schemas.openxmlformats.org/officeDocument/2006/relationships/image" Target="../media/image100.jpeg"/><Relationship Id="rId10" Type="http://schemas.microsoft.com/office/2007/relationships/hdphoto" Target="../media/hdphoto42.wdp"/><Relationship Id="rId4" Type="http://schemas.microsoft.com/office/2007/relationships/hdphoto" Target="../media/hdphoto39.wdp"/><Relationship Id="rId9" Type="http://schemas.openxmlformats.org/officeDocument/2006/relationships/image" Target="../media/image102.jpe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microsoft.com/office/2007/relationships/hdphoto" Target="../media/hdphoto43.wdp"/></Relationships>
</file>

<file path=ppt/slides/_rels/slide25.xml.rels><?xml version="1.0" encoding="UTF-8" standalone="yes"?>
<Relationships xmlns="http://schemas.openxmlformats.org/package/2006/relationships"><Relationship Id="rId8" Type="http://schemas.microsoft.com/office/2007/relationships/hdphoto" Target="../media/hdphoto45.wdp"/><Relationship Id="rId3" Type="http://schemas.openxmlformats.org/officeDocument/2006/relationships/image" Target="../media/image94.jpeg"/><Relationship Id="rId7" Type="http://schemas.openxmlformats.org/officeDocument/2006/relationships/image" Target="../media/image10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44.wdp"/><Relationship Id="rId5" Type="http://schemas.openxmlformats.org/officeDocument/2006/relationships/image" Target="../media/image107.jpeg"/><Relationship Id="rId4" Type="http://schemas.microsoft.com/office/2007/relationships/hdphoto" Target="../media/hdphoto36.wdp"/><Relationship Id="rId9" Type="http://schemas.openxmlformats.org/officeDocument/2006/relationships/image" Target="../media/image109.jpeg"/></Relationships>
</file>

<file path=ppt/slides/_rels/slide26.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3.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microsoft.com/office/2007/relationships/hdphoto" Target="../media/hdphoto46.wdp"/></Relationships>
</file>

<file path=ppt/slides/_rels/slide27.xml.rels><?xml version="1.0" encoding="UTF-8" standalone="yes"?>
<Relationships xmlns="http://schemas.openxmlformats.org/package/2006/relationships"><Relationship Id="rId8" Type="http://schemas.microsoft.com/office/2007/relationships/hdphoto" Target="../media/hdphoto48.wdp"/><Relationship Id="rId3" Type="http://schemas.openxmlformats.org/officeDocument/2006/relationships/image" Target="../media/image114.jpeg"/><Relationship Id="rId7" Type="http://schemas.openxmlformats.org/officeDocument/2006/relationships/image" Target="../media/image117.png"/><Relationship Id="rId12"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47.wdp"/><Relationship Id="rId11" Type="http://schemas.openxmlformats.org/officeDocument/2006/relationships/image" Target="../media/image119.png"/><Relationship Id="rId5" Type="http://schemas.openxmlformats.org/officeDocument/2006/relationships/image" Target="../media/image116.png"/><Relationship Id="rId10" Type="http://schemas.microsoft.com/office/2007/relationships/hdphoto" Target="../media/hdphoto49.wdp"/><Relationship Id="rId4" Type="http://schemas.openxmlformats.org/officeDocument/2006/relationships/image" Target="../media/image115.jpeg"/><Relationship Id="rId9" Type="http://schemas.openxmlformats.org/officeDocument/2006/relationships/image" Target="../media/image118.png"/></Relationships>
</file>

<file path=ppt/slides/_rels/slide28.xml.rels><?xml version="1.0" encoding="UTF-8" standalone="yes"?>
<Relationships xmlns="http://schemas.openxmlformats.org/package/2006/relationships"><Relationship Id="rId8" Type="http://schemas.microsoft.com/office/2007/relationships/hdphoto" Target="../media/hdphoto50.wdp"/><Relationship Id="rId13" Type="http://schemas.openxmlformats.org/officeDocument/2006/relationships/image" Target="../media/image126.jpeg"/><Relationship Id="rId18" Type="http://schemas.microsoft.com/office/2007/relationships/hdphoto" Target="../media/hdphoto55.wdp"/><Relationship Id="rId3" Type="http://schemas.openxmlformats.org/officeDocument/2006/relationships/image" Target="../media/image94.jpeg"/><Relationship Id="rId7" Type="http://schemas.openxmlformats.org/officeDocument/2006/relationships/image" Target="../media/image123.jpeg"/><Relationship Id="rId12" Type="http://schemas.microsoft.com/office/2007/relationships/hdphoto" Target="../media/hdphoto52.wdp"/><Relationship Id="rId17" Type="http://schemas.openxmlformats.org/officeDocument/2006/relationships/image" Target="../media/image128.png"/><Relationship Id="rId2" Type="http://schemas.openxmlformats.org/officeDocument/2006/relationships/notesSlide" Target="../notesSlides/notesSlide27.xml"/><Relationship Id="rId16" Type="http://schemas.microsoft.com/office/2007/relationships/hdphoto" Target="../media/hdphoto54.wdp"/><Relationship Id="rId1" Type="http://schemas.openxmlformats.org/officeDocument/2006/relationships/slideLayout" Target="../slideLayouts/slideLayout7.xml"/><Relationship Id="rId6" Type="http://schemas.openxmlformats.org/officeDocument/2006/relationships/image" Target="../media/image122.jpeg"/><Relationship Id="rId11" Type="http://schemas.openxmlformats.org/officeDocument/2006/relationships/image" Target="../media/image125.png"/><Relationship Id="rId5" Type="http://schemas.openxmlformats.org/officeDocument/2006/relationships/image" Target="../media/image121.jpeg"/><Relationship Id="rId15" Type="http://schemas.openxmlformats.org/officeDocument/2006/relationships/image" Target="../media/image127.png"/><Relationship Id="rId10" Type="http://schemas.microsoft.com/office/2007/relationships/hdphoto" Target="../media/hdphoto51.wdp"/><Relationship Id="rId4" Type="http://schemas.microsoft.com/office/2007/relationships/hdphoto" Target="../media/hdphoto36.wdp"/><Relationship Id="rId9" Type="http://schemas.openxmlformats.org/officeDocument/2006/relationships/image" Target="../media/image124.jpeg"/><Relationship Id="rId14" Type="http://schemas.microsoft.com/office/2007/relationships/hdphoto" Target="../media/hdphoto53.wdp"/></Relationships>
</file>

<file path=ppt/slides/_rels/slide29.xml.rels><?xml version="1.0" encoding="UTF-8" standalone="yes"?>
<Relationships xmlns="http://schemas.openxmlformats.org/package/2006/relationships"><Relationship Id="rId8" Type="http://schemas.microsoft.com/office/2007/relationships/hdphoto" Target="../media/hdphoto56.wdp"/><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32.jpeg"/><Relationship Id="rId11" Type="http://schemas.microsoft.com/office/2007/relationships/hdphoto" Target="../media/hdphoto57.wdp"/><Relationship Id="rId5" Type="http://schemas.openxmlformats.org/officeDocument/2006/relationships/image" Target="../media/image131.jpeg"/><Relationship Id="rId10" Type="http://schemas.openxmlformats.org/officeDocument/2006/relationships/image" Target="../media/image135.jpeg"/><Relationship Id="rId4" Type="http://schemas.openxmlformats.org/officeDocument/2006/relationships/image" Target="../media/image130.jpeg"/><Relationship Id="rId9" Type="http://schemas.openxmlformats.org/officeDocument/2006/relationships/image" Target="../media/image13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microsoft.com/office/2007/relationships/hdphoto" Target="../media/hdphoto60.wdp"/><Relationship Id="rId3" Type="http://schemas.openxmlformats.org/officeDocument/2006/relationships/image" Target="../media/image136.jpeg"/><Relationship Id="rId7" Type="http://schemas.openxmlformats.org/officeDocument/2006/relationships/image" Target="../media/image13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59.wdp"/><Relationship Id="rId5" Type="http://schemas.openxmlformats.org/officeDocument/2006/relationships/image" Target="../media/image137.jpeg"/><Relationship Id="rId10" Type="http://schemas.microsoft.com/office/2007/relationships/hdphoto" Target="../media/hdphoto61.wdp"/><Relationship Id="rId4" Type="http://schemas.microsoft.com/office/2007/relationships/hdphoto" Target="../media/hdphoto58.wdp"/><Relationship Id="rId9" Type="http://schemas.openxmlformats.org/officeDocument/2006/relationships/image" Target="../media/image139.jpeg"/></Relationships>
</file>

<file path=ppt/slides/_rels/slide31.xml.rels><?xml version="1.0" encoding="UTF-8" standalone="yes"?>
<Relationships xmlns="http://schemas.openxmlformats.org/package/2006/relationships"><Relationship Id="rId8" Type="http://schemas.microsoft.com/office/2007/relationships/hdphoto" Target="../media/hdphoto63.wdp"/><Relationship Id="rId3" Type="http://schemas.openxmlformats.org/officeDocument/2006/relationships/image" Target="../media/image140.jpeg"/><Relationship Id="rId7" Type="http://schemas.openxmlformats.org/officeDocument/2006/relationships/image" Target="../media/image14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microsoft.com/office/2007/relationships/hdphoto" Target="../media/hdphoto62.wdp"/></Relationships>
</file>

<file path=ppt/slides/_rels/slide32.xml.rels><?xml version="1.0" encoding="UTF-8" standalone="yes"?>
<Relationships xmlns="http://schemas.openxmlformats.org/package/2006/relationships"><Relationship Id="rId8" Type="http://schemas.microsoft.com/office/2007/relationships/hdphoto" Target="../media/hdphoto64.wdp"/><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4.jpeg"/><Relationship Id="rId18" Type="http://schemas.microsoft.com/office/2007/relationships/hdphoto" Target="../media/hdphoto67.wdp"/><Relationship Id="rId3" Type="http://schemas.openxmlformats.org/officeDocument/2006/relationships/image" Target="../media/image103.jpeg"/><Relationship Id="rId21" Type="http://schemas.openxmlformats.org/officeDocument/2006/relationships/image" Target="../media/image154.png"/><Relationship Id="rId7" Type="http://schemas.microsoft.com/office/2007/relationships/hdphoto" Target="../media/hdphoto4.wdp"/><Relationship Id="rId12" Type="http://schemas.microsoft.com/office/2007/relationships/hdphoto" Target="../media/hdphoto9.wdp"/><Relationship Id="rId17" Type="http://schemas.openxmlformats.org/officeDocument/2006/relationships/image" Target="../media/image152.jpeg"/><Relationship Id="rId25" Type="http://schemas.microsoft.com/office/2007/relationships/hdphoto" Target="../media/hdphoto70.wdp"/><Relationship Id="rId2" Type="http://schemas.openxmlformats.org/officeDocument/2006/relationships/notesSlide" Target="../notesSlides/notesSlide32.xml"/><Relationship Id="rId16" Type="http://schemas.microsoft.com/office/2007/relationships/hdphoto" Target="../media/hdphoto66.wdp"/><Relationship Id="rId20" Type="http://schemas.microsoft.com/office/2007/relationships/hdphoto" Target="../media/hdphoto68.wdp"/><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7.jpeg"/><Relationship Id="rId24" Type="http://schemas.openxmlformats.org/officeDocument/2006/relationships/image" Target="../media/image156.jpeg"/><Relationship Id="rId5" Type="http://schemas.microsoft.com/office/2007/relationships/hdphoto" Target="../media/hdphoto65.wdp"/><Relationship Id="rId15" Type="http://schemas.openxmlformats.org/officeDocument/2006/relationships/image" Target="../media/image151.jpeg"/><Relationship Id="rId23" Type="http://schemas.openxmlformats.org/officeDocument/2006/relationships/image" Target="../media/image155.png"/><Relationship Id="rId10" Type="http://schemas.microsoft.com/office/2007/relationships/hdphoto" Target="../media/hdphoto36.wdp"/><Relationship Id="rId19" Type="http://schemas.openxmlformats.org/officeDocument/2006/relationships/image" Target="../media/image153.jpeg"/><Relationship Id="rId4" Type="http://schemas.openxmlformats.org/officeDocument/2006/relationships/image" Target="../media/image149.jpeg"/><Relationship Id="rId9" Type="http://schemas.openxmlformats.org/officeDocument/2006/relationships/image" Target="../media/image94.jpeg"/><Relationship Id="rId14" Type="http://schemas.openxmlformats.org/officeDocument/2006/relationships/image" Target="../media/image150.png"/><Relationship Id="rId22" Type="http://schemas.microsoft.com/office/2007/relationships/hdphoto" Target="../media/hdphoto69.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microsoft.com/office/2007/relationships/hdphoto" Target="../media/hdphoto3.wdp"/><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3.jpe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7.jpeg"/><Relationship Id="rId7" Type="http://schemas.microsoft.com/office/2007/relationships/hdphoto" Target="../media/hdphoto10.wdp"/><Relationship Id="rId12" Type="http://schemas.openxmlformats.org/officeDocument/2006/relationships/image" Target="../media/image22.jpeg"/><Relationship Id="rId2" Type="http://schemas.openxmlformats.org/officeDocument/2006/relationships/notesSlide" Target="../notesSlides/notesSlide7.xml"/><Relationship Id="rId16" Type="http://schemas.microsoft.com/office/2007/relationships/hdphoto" Target="../media/hdphoto14.wdp"/><Relationship Id="rId1" Type="http://schemas.openxmlformats.org/officeDocument/2006/relationships/slideLayout" Target="../slideLayouts/slideLayout7.xml"/><Relationship Id="rId6" Type="http://schemas.openxmlformats.org/officeDocument/2006/relationships/image" Target="../media/image19.jpeg"/><Relationship Id="rId11" Type="http://schemas.microsoft.com/office/2007/relationships/hdphoto" Target="../media/hdphoto12.wdp"/><Relationship Id="rId5" Type="http://schemas.openxmlformats.org/officeDocument/2006/relationships/image" Target="../media/image18.jpeg"/><Relationship Id="rId15" Type="http://schemas.openxmlformats.org/officeDocument/2006/relationships/image" Target="../media/image24.jpeg"/><Relationship Id="rId10" Type="http://schemas.openxmlformats.org/officeDocument/2006/relationships/image" Target="../media/image21.png"/><Relationship Id="rId4" Type="http://schemas.microsoft.com/office/2007/relationships/hdphoto" Target="../media/hdphoto9.wdp"/><Relationship Id="rId9" Type="http://schemas.microsoft.com/office/2007/relationships/hdphoto" Target="../media/hdphoto11.wdp"/><Relationship Id="rId14" Type="http://schemas.microsoft.com/office/2007/relationships/hdphoto" Target="../media/hdphoto13.wdp"/></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8.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microsoft.com/office/2007/relationships/hdphoto" Target="../media/hdphoto4.wdp"/><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620561" y="366760"/>
            <a:ext cx="7902878" cy="3789166"/>
            <a:chOff x="14145" y="714274"/>
            <a:chExt cx="9102253" cy="4437238"/>
          </a:xfrm>
        </p:grpSpPr>
        <p:grpSp>
          <p:nvGrpSpPr>
            <p:cNvPr id="16" name="Группа 15"/>
            <p:cNvGrpSpPr/>
            <p:nvPr/>
          </p:nvGrpSpPr>
          <p:grpSpPr>
            <a:xfrm>
              <a:off x="14145" y="714274"/>
              <a:ext cx="9102253" cy="4437238"/>
              <a:chOff x="-216975" y="600266"/>
              <a:chExt cx="8550969" cy="4104466"/>
            </a:xfrm>
          </p:grpSpPr>
          <p:pic>
            <p:nvPicPr>
              <p:cNvPr id="23" name="Picture 8" descr="Творчество Ивана Билибина | Русские орнаменты и узоры"/>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769"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6975" y="600266"/>
                <a:ext cx="8550969" cy="4104466"/>
              </a:xfrm>
              <a:prstGeom prst="rect">
                <a:avLst/>
              </a:prstGeom>
              <a:noFill/>
              <a:extLst>
                <a:ext uri="{909E8E84-426E-40DD-AFC4-6F175D3DCCD1}">
                  <a14:hiddenFill xmlns:a14="http://schemas.microsoft.com/office/drawing/2010/main">
                    <a:solidFill>
                      <a:srgbClr val="FFFFFF"/>
                    </a:solidFill>
                  </a14:hiddenFill>
                </a:ext>
              </a:extLst>
            </p:spPr>
          </p:pic>
          <p:sp>
            <p:nvSpPr>
              <p:cNvPr id="24" name="Овал 23"/>
              <p:cNvSpPr/>
              <p:nvPr/>
            </p:nvSpPr>
            <p:spPr>
              <a:xfrm>
                <a:off x="2468098" y="1968415"/>
                <a:ext cx="3220869" cy="1861695"/>
              </a:xfrm>
              <a:prstGeom prst="ellipse">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4" name="Заголовок 1"/>
            <p:cNvSpPr txBox="1">
              <a:spLocks/>
            </p:cNvSpPr>
            <p:nvPr/>
          </p:nvSpPr>
          <p:spPr>
            <a:xfrm>
              <a:off x="1977299" y="2621800"/>
              <a:ext cx="5175946" cy="94184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i="1" dirty="0" smtClean="0">
                  <a:latin typeface="Times New Roman" pitchFamily="18" charset="0"/>
                  <a:cs typeface="Times New Roman" pitchFamily="18" charset="0"/>
                </a:rPr>
                <a:t>ИВАН </a:t>
              </a:r>
            </a:p>
            <a:p>
              <a:r>
                <a:rPr lang="ru-RU" sz="3600" i="1" dirty="0" smtClean="0">
                  <a:latin typeface="Times New Roman" pitchFamily="18" charset="0"/>
                  <a:cs typeface="Times New Roman" pitchFamily="18" charset="0"/>
                </a:rPr>
                <a:t>ЯКОВЛЕВИЧ </a:t>
              </a:r>
            </a:p>
            <a:p>
              <a:r>
                <a:rPr lang="ru-RU" sz="3600" i="1" dirty="0" smtClean="0">
                  <a:latin typeface="Times New Roman" pitchFamily="18" charset="0"/>
                  <a:cs typeface="Times New Roman" pitchFamily="18" charset="0"/>
                </a:rPr>
                <a:t>БИЛИБИН</a:t>
              </a:r>
              <a:endParaRPr lang="ru-RU" sz="3600" i="1" dirty="0">
                <a:latin typeface="Times New Roman" pitchFamily="18" charset="0"/>
                <a:cs typeface="Times New Roman" pitchFamily="18" charset="0"/>
              </a:endParaRPr>
            </a:p>
          </p:txBody>
        </p:sp>
      </p:grpSp>
      <p:sp>
        <p:nvSpPr>
          <p:cNvPr id="2" name="TextBox 1"/>
          <p:cNvSpPr txBox="1"/>
          <p:nvPr/>
        </p:nvSpPr>
        <p:spPr>
          <a:xfrm>
            <a:off x="2051720" y="3386485"/>
            <a:ext cx="1208985" cy="769441"/>
          </a:xfrm>
          <a:prstGeom prst="rect">
            <a:avLst/>
          </a:prstGeom>
          <a:noFill/>
        </p:spPr>
        <p:txBody>
          <a:bodyPr wrap="none" rtlCol="0">
            <a:spAutoFit/>
          </a:bodyPr>
          <a:lstStyle/>
          <a:p>
            <a:r>
              <a:rPr lang="ru-RU" sz="3600" i="1" dirty="0" smtClean="0">
                <a:latin typeface="Times New Roman" pitchFamily="18" charset="0"/>
                <a:cs typeface="Times New Roman" pitchFamily="18" charset="0"/>
              </a:rPr>
              <a:t>от </a:t>
            </a:r>
            <a:r>
              <a:rPr lang="ru-RU" sz="4400" i="1" dirty="0" smtClean="0">
                <a:latin typeface="Times New Roman" pitchFamily="18" charset="0"/>
                <a:cs typeface="Times New Roman" pitchFamily="18" charset="0"/>
              </a:rPr>
              <a:t>А</a:t>
            </a:r>
            <a:endParaRPr lang="ru-RU" sz="4400" i="1" dirty="0">
              <a:latin typeface="Times New Roman" pitchFamily="18" charset="0"/>
              <a:cs typeface="Times New Roman" pitchFamily="18" charset="0"/>
            </a:endParaRPr>
          </a:p>
        </p:txBody>
      </p:sp>
      <p:sp>
        <p:nvSpPr>
          <p:cNvPr id="11" name="TextBox 10"/>
          <p:cNvSpPr txBox="1"/>
          <p:nvPr/>
        </p:nvSpPr>
        <p:spPr>
          <a:xfrm>
            <a:off x="5796135" y="3386485"/>
            <a:ext cx="1160895" cy="769441"/>
          </a:xfrm>
          <a:prstGeom prst="rect">
            <a:avLst/>
          </a:prstGeom>
          <a:noFill/>
        </p:spPr>
        <p:txBody>
          <a:bodyPr wrap="none" rtlCol="0">
            <a:spAutoFit/>
          </a:bodyPr>
          <a:lstStyle/>
          <a:p>
            <a:r>
              <a:rPr lang="ru-RU" sz="3600" i="1" dirty="0">
                <a:latin typeface="Times New Roman" pitchFamily="18" charset="0"/>
                <a:cs typeface="Times New Roman" pitchFamily="18" charset="0"/>
              </a:rPr>
              <a:t>д</a:t>
            </a:r>
            <a:r>
              <a:rPr lang="ru-RU" sz="3600" i="1" dirty="0" smtClean="0">
                <a:latin typeface="Times New Roman" pitchFamily="18" charset="0"/>
                <a:cs typeface="Times New Roman" pitchFamily="18" charset="0"/>
              </a:rPr>
              <a:t>о</a:t>
            </a:r>
            <a:r>
              <a:rPr lang="ru-RU" sz="4400" i="1" dirty="0" smtClean="0">
                <a:latin typeface="Times New Roman" pitchFamily="18" charset="0"/>
                <a:cs typeface="Times New Roman" pitchFamily="18" charset="0"/>
              </a:rPr>
              <a:t> Я</a:t>
            </a:r>
            <a:endParaRPr lang="ru-RU" sz="4400" i="1" dirty="0">
              <a:latin typeface="Times New Roman" pitchFamily="18" charset="0"/>
              <a:cs typeface="Times New Roman" pitchFamily="18" charset="0"/>
            </a:endParaRPr>
          </a:p>
        </p:txBody>
      </p:sp>
    </p:spTree>
    <p:extLst>
      <p:ext uri="{BB962C8B-B14F-4D97-AF65-F5344CB8AC3E}">
        <p14:creationId xmlns:p14="http://schemas.microsoft.com/office/powerpoint/2010/main" val="4204311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9792" y="195486"/>
            <a:ext cx="888385" cy="461665"/>
          </a:xfrm>
          <a:prstGeom prst="rect">
            <a:avLst/>
          </a:prstGeom>
          <a:noFill/>
        </p:spPr>
        <p:txBody>
          <a:bodyPr wrap="none" rtlCol="0">
            <a:spAutoFit/>
          </a:bodyPr>
          <a:lstStyle/>
          <a:p>
            <a:r>
              <a:rPr lang="ru-RU" sz="2400" b="1" i="1" dirty="0" err="1" smtClean="0">
                <a:latin typeface="Times New Roman" pitchFamily="18" charset="0"/>
                <a:cs typeface="Times New Roman" pitchFamily="18" charset="0"/>
              </a:rPr>
              <a:t>Егны</a:t>
            </a:r>
            <a:endParaRPr lang="ru-RU" sz="2400" b="1" i="1" dirty="0">
              <a:latin typeface="Times New Roman" pitchFamily="18" charset="0"/>
              <a:cs typeface="Times New Roman" pitchFamily="18" charset="0"/>
            </a:endParaRPr>
          </a:p>
        </p:txBody>
      </p:sp>
      <p:pic>
        <p:nvPicPr>
          <p:cNvPr id="1030" name="Picture 6" descr="https://img-fotki.yandex.ru/get/9761/29878574.159/0_9d378_699ce110_XL.jpg"/>
          <p:cNvPicPr>
            <a:picLocks noChangeAspect="1" noChangeArrowheads="1"/>
          </p:cNvPicPr>
          <p:nvPr/>
        </p:nvPicPr>
        <p:blipFill rotWithShape="1">
          <a:blip r:embed="rId3">
            <a:extLst>
              <a:ext uri="{28A0092B-C50C-407E-A947-70E740481C1C}">
                <a14:useLocalDpi xmlns:a14="http://schemas.microsoft.com/office/drawing/2010/main" val="0"/>
              </a:ext>
            </a:extLst>
          </a:blip>
          <a:srcRect l="4775" t="5933" b="5673"/>
          <a:stretch/>
        </p:blipFill>
        <p:spPr bwMode="auto">
          <a:xfrm>
            <a:off x="306789" y="2159506"/>
            <a:ext cx="4625251" cy="2860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mg-fotki.yandex.ru/get/9804/29878574.15a/0_9d581_6d173a01_X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35425"/>
            <a:ext cx="3023286" cy="384519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06789" y="4681468"/>
            <a:ext cx="2433322" cy="338554"/>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Усадьба П.Е</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Гронского</a:t>
            </a:r>
            <a:endParaRPr lang="ru-RU" sz="1600" dirty="0" smtClean="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171437" y="845299"/>
            <a:ext cx="4552319" cy="646331"/>
          </a:xfrm>
          <a:prstGeom prst="rect">
            <a:avLst/>
          </a:prstGeom>
        </p:spPr>
        <p:txBody>
          <a:bodyPr wrap="square">
            <a:spAutoFit/>
          </a:bodyPr>
          <a:lstStyle/>
          <a:p>
            <a:pPr lvl="0" algn="r"/>
            <a:r>
              <a:rPr lang="ru-RU" i="1" dirty="0" smtClean="0">
                <a:solidFill>
                  <a:prstClr val="black"/>
                </a:solidFill>
                <a:latin typeface="Times New Roman" pitchFamily="18" charset="0"/>
                <a:cs typeface="Times New Roman" pitchFamily="18" charset="0"/>
              </a:rPr>
              <a:t>«Лето </a:t>
            </a:r>
            <a:r>
              <a:rPr lang="ru-RU" i="1" dirty="0">
                <a:solidFill>
                  <a:prstClr val="black"/>
                </a:solidFill>
                <a:latin typeface="Times New Roman" pitchFamily="18" charset="0"/>
                <a:cs typeface="Times New Roman" pitchFamily="18" charset="0"/>
              </a:rPr>
              <a:t>1899 года я проводил у своих друзей в  Весьегонском  уезде Тверской </a:t>
            </a:r>
            <a:r>
              <a:rPr lang="ru-RU" i="1" dirty="0" smtClean="0">
                <a:solidFill>
                  <a:prstClr val="black"/>
                </a:solidFill>
                <a:latin typeface="Times New Roman" pitchFamily="18" charset="0"/>
                <a:cs typeface="Times New Roman" pitchFamily="18" charset="0"/>
              </a:rPr>
              <a:t>губернии».</a:t>
            </a:r>
            <a:r>
              <a:rPr lang="ru-RU" dirty="0">
                <a:solidFill>
                  <a:prstClr val="black"/>
                </a:solidFill>
                <a:latin typeface="Times New Roman" panose="02020603050405020304" pitchFamily="18" charset="0"/>
                <a:cs typeface="Times New Roman" panose="02020603050405020304" pitchFamily="18" charset="0"/>
              </a:rPr>
              <a:t> </a:t>
            </a:r>
          </a:p>
        </p:txBody>
      </p:sp>
      <p:sp>
        <p:nvSpPr>
          <p:cNvPr id="10" name="Прямоугольник 9"/>
          <p:cNvSpPr/>
          <p:nvPr/>
        </p:nvSpPr>
        <p:spPr>
          <a:xfrm>
            <a:off x="5773500" y="4299843"/>
            <a:ext cx="3208879" cy="830997"/>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Иллюстрация к «Сказке </a:t>
            </a:r>
            <a:r>
              <a:rPr lang="ru-RU" sz="1600" dirty="0">
                <a:latin typeface="Times New Roman" pitchFamily="18" charset="0"/>
                <a:cs typeface="Times New Roman" pitchFamily="18" charset="0"/>
              </a:rPr>
              <a:t>о Иван-царевиче, Жар-птице и о Сером волке».</a:t>
            </a:r>
            <a:r>
              <a:rPr lang="ru-RU" sz="1600" dirty="0" smtClean="0">
                <a:latin typeface="Times New Roman" panose="02020603050405020304" pitchFamily="18" charset="0"/>
                <a:cs typeface="Times New Roman" panose="02020603050405020304" pitchFamily="18" charset="0"/>
              </a:rPr>
              <a:t> </a:t>
            </a:r>
          </a:p>
        </p:txBody>
      </p:sp>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804" t="13805" r="49936" b="37092"/>
          <a:stretch/>
        </p:blipFill>
        <p:spPr bwMode="auto">
          <a:xfrm>
            <a:off x="107505" y="91529"/>
            <a:ext cx="806612" cy="1112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66470" y="1419622"/>
            <a:ext cx="5476967" cy="646331"/>
          </a:xfrm>
          <a:prstGeom prst="rect">
            <a:avLst/>
          </a:prstGeom>
        </p:spPr>
        <p:txBody>
          <a:bodyPr wrap="square">
            <a:spAutoFit/>
          </a:bodyPr>
          <a:lstStyle/>
          <a:p>
            <a:pPr algn="r"/>
            <a:r>
              <a:rPr lang="ru-RU" i="1" dirty="0">
                <a:solidFill>
                  <a:prstClr val="black"/>
                </a:solidFill>
                <a:latin typeface="Times New Roman" pitchFamily="18" charset="0"/>
                <a:cs typeface="Times New Roman" pitchFamily="18" charset="0"/>
              </a:rPr>
              <a:t>«С этого времени начинается мое ознакомление с деревней и русским народным творчеством».</a:t>
            </a:r>
          </a:p>
        </p:txBody>
      </p:sp>
    </p:spTree>
    <p:extLst>
      <p:ext uri="{BB962C8B-B14F-4D97-AF65-F5344CB8AC3E}">
        <p14:creationId xmlns:p14="http://schemas.microsoft.com/office/powerpoint/2010/main" val="3583351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И.Билибин | Illuminated manuscript, Illuminations, Rooster"/>
          <p:cNvPicPr>
            <a:picLocks noChangeAspect="1" noChangeArrowheads="1"/>
          </p:cNvPicPr>
          <p:nvPr/>
        </p:nvPicPr>
        <p:blipFill rotWithShape="1">
          <a:blip r:embed="rId3" cstate="print">
            <a:clrChange>
              <a:clrFrom>
                <a:srgbClr val="FFFDF1"/>
              </a:clrFrom>
              <a:clrTo>
                <a:srgbClr val="FFFDF1">
                  <a:alpha val="0"/>
                </a:srgbClr>
              </a:clrTo>
            </a:clrChange>
            <a:extLst>
              <a:ext uri="{28A0092B-C50C-407E-A947-70E740481C1C}">
                <a14:useLocalDpi xmlns:a14="http://schemas.microsoft.com/office/drawing/2010/main" val="0"/>
              </a:ext>
            </a:extLst>
          </a:blip>
          <a:srcRect l="4185" t="3663"/>
          <a:stretch/>
        </p:blipFill>
        <p:spPr bwMode="auto">
          <a:xfrm>
            <a:off x="179512" y="51470"/>
            <a:ext cx="1168899" cy="16183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1720" y="129528"/>
            <a:ext cx="4838569"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Железная рука Жака </a:t>
            </a:r>
            <a:r>
              <a:rPr lang="ru-RU" sz="2400" b="1" i="1" dirty="0" err="1" smtClean="0">
                <a:latin typeface="Times New Roman" pitchFamily="18" charset="0"/>
                <a:cs typeface="Times New Roman" pitchFamily="18" charset="0"/>
              </a:rPr>
              <a:t>Жаковлевича</a:t>
            </a:r>
            <a:endParaRPr lang="ru-RU" sz="2400" b="1" i="1" dirty="0" smtClean="0">
              <a:latin typeface="Times New Roman" pitchFamily="18" charset="0"/>
              <a:cs typeface="Times New Roman" pitchFamily="18" charset="0"/>
            </a:endParaRP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pic>
        <p:nvPicPr>
          <p:cNvPr id="4" name="Рисунок 3"/>
          <p:cNvPicPr>
            <a:picLocks noChangeAspect="1"/>
          </p:cNvPicPr>
          <p:nvPr/>
        </p:nvPicPr>
        <p:blipFill>
          <a:blip r:embed="rId4"/>
          <a:stretch>
            <a:fillRect/>
          </a:stretch>
        </p:blipFill>
        <p:spPr>
          <a:xfrm>
            <a:off x="2483768" y="834634"/>
            <a:ext cx="2599424" cy="3743572"/>
          </a:xfrm>
          <a:prstGeom prst="rect">
            <a:avLst/>
          </a:prstGeom>
        </p:spPr>
      </p:pic>
      <p:pic>
        <p:nvPicPr>
          <p:cNvPr id="2050" name="Picture 2" descr="I:\Конкурс\Ульяна\Графическая мастерская. Профессор И. Я. Билибин со студентами работает над постановкой. 1937.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91160" y="1296087"/>
            <a:ext cx="3679976" cy="271582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291161" y="4023995"/>
            <a:ext cx="3679976" cy="830997"/>
          </a:xfrm>
          <a:prstGeom prst="rect">
            <a:avLst/>
          </a:prstGeom>
        </p:spPr>
        <p:txBody>
          <a:bodyPr wrap="square">
            <a:spAutoFit/>
          </a:bodyPr>
          <a:lstStyle/>
          <a:p>
            <a:pPr algn="ctr"/>
            <a:r>
              <a:rPr lang="ru-RU" sz="1600" dirty="0">
                <a:latin typeface="Times New Roman" pitchFamily="18" charset="0"/>
                <a:cs typeface="Times New Roman" pitchFamily="18" charset="0"/>
              </a:rPr>
              <a:t>Графическая мастерская. Профессор </a:t>
            </a:r>
            <a:r>
              <a:rPr lang="ru-RU" sz="1600" dirty="0" smtClean="0">
                <a:latin typeface="Times New Roman" pitchFamily="18" charset="0"/>
                <a:cs typeface="Times New Roman" pitchFamily="18" charset="0"/>
              </a:rPr>
              <a:t>И.Я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Билибин</a:t>
            </a:r>
            <a:r>
              <a:rPr lang="ru-RU" sz="1600" dirty="0">
                <a:latin typeface="Times New Roman" pitchFamily="18" charset="0"/>
                <a:cs typeface="Times New Roman" pitchFamily="18" charset="0"/>
              </a:rPr>
              <a:t> со студентами работает над постановкой. 1937</a:t>
            </a:r>
          </a:p>
        </p:txBody>
      </p:sp>
      <p:sp>
        <p:nvSpPr>
          <p:cNvPr id="8" name="Прямоугольник 7"/>
          <p:cNvSpPr/>
          <p:nvPr/>
        </p:nvSpPr>
        <p:spPr>
          <a:xfrm>
            <a:off x="2555776" y="4579263"/>
            <a:ext cx="2599425"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И.Я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Билибин</a:t>
            </a:r>
            <a:r>
              <a:rPr lang="ru-RU" sz="1600" dirty="0">
                <a:latin typeface="Times New Roman" pitchFamily="18" charset="0"/>
                <a:cs typeface="Times New Roman" pitchFamily="18" charset="0"/>
              </a:rPr>
              <a:t> в своей мастерской. Каир. </a:t>
            </a:r>
            <a:r>
              <a:rPr lang="ru-RU" sz="1600" dirty="0" smtClean="0">
                <a:latin typeface="Times New Roman" pitchFamily="18" charset="0"/>
                <a:cs typeface="Times New Roman" pitchFamily="18" charset="0"/>
              </a:rPr>
              <a:t>1923.</a:t>
            </a:r>
            <a:endParaRPr lang="ru-RU" sz="1600" dirty="0">
              <a:latin typeface="Times New Roman" pitchFamily="18" charset="0"/>
              <a:cs typeface="Times New Roman" pitchFamily="18" charset="0"/>
            </a:endParaRPr>
          </a:p>
        </p:txBody>
      </p:sp>
      <p:pic>
        <p:nvPicPr>
          <p:cNvPr id="10" name="Рисунок 9"/>
          <p:cNvPicPr>
            <a:picLocks noChangeAspect="1"/>
          </p:cNvPicPr>
          <p:nvPr/>
        </p:nvPicPr>
        <p:blipFill>
          <a:blip r:embed="rId7"/>
          <a:stretch>
            <a:fillRect/>
          </a:stretch>
        </p:blipFill>
        <p:spPr>
          <a:xfrm>
            <a:off x="251520" y="1786999"/>
            <a:ext cx="1917243" cy="2792264"/>
          </a:xfrm>
          <a:prstGeom prst="rect">
            <a:avLst/>
          </a:prstGeom>
        </p:spPr>
      </p:pic>
      <p:sp>
        <p:nvSpPr>
          <p:cNvPr id="11" name="Прямоугольник 10"/>
          <p:cNvSpPr/>
          <p:nvPr/>
        </p:nvSpPr>
        <p:spPr>
          <a:xfrm>
            <a:off x="107504" y="4558725"/>
            <a:ext cx="2160241" cy="584775"/>
          </a:xfrm>
          <a:prstGeom prst="rect">
            <a:avLst/>
          </a:prstGeom>
        </p:spPr>
        <p:txBody>
          <a:bodyPr wrap="square">
            <a:spAutoFit/>
          </a:bodyPr>
          <a:lstStyle/>
          <a:p>
            <a:pPr algn="ctr"/>
            <a:r>
              <a:rPr lang="ru-RU" sz="1600" dirty="0" smtClean="0">
                <a:latin typeface="Times New Roman" pitchFamily="18" charset="0"/>
                <a:cs typeface="Times New Roman" panose="02020603050405020304" pitchFamily="18" charset="0"/>
              </a:rPr>
              <a:t>Б. Кустодиев. Портрет И.Я. </a:t>
            </a:r>
            <a:r>
              <a:rPr lang="ru-RU" sz="1600" dirty="0" err="1" smtClean="0">
                <a:latin typeface="Times New Roman" panose="02020603050405020304" pitchFamily="18" charset="0"/>
                <a:cs typeface="Times New Roman" panose="02020603050405020304" pitchFamily="18" charset="0"/>
              </a:rPr>
              <a:t>Билибина</a:t>
            </a:r>
            <a:r>
              <a:rPr lang="ru-RU" sz="1600" dirty="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 1914</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0103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3"/>
          <a:srcRect l="2332" t="611" r="2330" b="-45"/>
          <a:stretch/>
        </p:blipFill>
        <p:spPr>
          <a:xfrm>
            <a:off x="241672" y="1995686"/>
            <a:ext cx="1800200" cy="2469639"/>
          </a:xfrm>
          <a:prstGeom prst="rect">
            <a:avLst/>
          </a:prstGeom>
        </p:spPr>
      </p:pic>
      <p:pic>
        <p:nvPicPr>
          <p:cNvPr id="11" name="Рисунок 10"/>
          <p:cNvPicPr>
            <a:picLocks noChangeAspect="1"/>
          </p:cNvPicPr>
          <p:nvPr/>
        </p:nvPicPr>
        <p:blipFill>
          <a:blip r:embed="rId4"/>
          <a:stretch>
            <a:fillRect/>
          </a:stretch>
        </p:blipFill>
        <p:spPr>
          <a:xfrm>
            <a:off x="5220072" y="723399"/>
            <a:ext cx="1887524" cy="2673351"/>
          </a:xfrm>
          <a:prstGeom prst="rect">
            <a:avLst/>
          </a:prstGeom>
        </p:spPr>
      </p:pic>
      <p:pic>
        <p:nvPicPr>
          <p:cNvPr id="22" name="Рисунок 21"/>
          <p:cNvPicPr>
            <a:picLocks noChangeAspect="1"/>
          </p:cNvPicPr>
          <p:nvPr/>
        </p:nvPicPr>
        <p:blipFill>
          <a:blip r:embed="rId5"/>
          <a:stretch>
            <a:fillRect/>
          </a:stretch>
        </p:blipFill>
        <p:spPr>
          <a:xfrm>
            <a:off x="2448346" y="3396750"/>
            <a:ext cx="2411685" cy="1560263"/>
          </a:xfrm>
          <a:prstGeom prst="rect">
            <a:avLst/>
          </a:prstGeom>
        </p:spPr>
      </p:pic>
      <p:pic>
        <p:nvPicPr>
          <p:cNvPr id="23" name="Рисунок 22"/>
          <p:cNvPicPr>
            <a:picLocks noChangeAspect="1"/>
          </p:cNvPicPr>
          <p:nvPr/>
        </p:nvPicPr>
        <p:blipFill rotWithShape="1">
          <a:blip r:embed="rId6"/>
          <a:srcRect r="1262" b="2871"/>
          <a:stretch/>
        </p:blipFill>
        <p:spPr>
          <a:xfrm>
            <a:off x="2495599" y="830414"/>
            <a:ext cx="1682281" cy="2491177"/>
          </a:xfrm>
          <a:prstGeom prst="rect">
            <a:avLst/>
          </a:prstGeom>
        </p:spPr>
      </p:pic>
      <p:pic>
        <p:nvPicPr>
          <p:cNvPr id="3" name="Рисунок 2"/>
          <p:cNvPicPr>
            <a:picLocks noChangeAspect="1"/>
          </p:cNvPicPr>
          <p:nvPr/>
        </p:nvPicPr>
        <p:blipFill>
          <a:blip r:embed="rId7"/>
          <a:stretch>
            <a:fillRect/>
          </a:stretch>
        </p:blipFill>
        <p:spPr>
          <a:xfrm>
            <a:off x="7051921" y="2504097"/>
            <a:ext cx="1768551" cy="2508228"/>
          </a:xfrm>
          <a:prstGeom prst="rect">
            <a:avLst/>
          </a:prstGeom>
        </p:spPr>
      </p:pic>
      <p:pic>
        <p:nvPicPr>
          <p:cNvPr id="10"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883" y="204664"/>
            <a:ext cx="847725" cy="135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1720" y="129528"/>
            <a:ext cx="4034246"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Зворыкин Борис Васильевич</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sp>
        <p:nvSpPr>
          <p:cNvPr id="13" name="Прямоугольник 12"/>
          <p:cNvSpPr/>
          <p:nvPr/>
        </p:nvSpPr>
        <p:spPr>
          <a:xfrm>
            <a:off x="434509" y="4587974"/>
            <a:ext cx="1454437" cy="338554"/>
          </a:xfrm>
          <a:prstGeom prst="rect">
            <a:avLst/>
          </a:prstGeom>
        </p:spPr>
        <p:txBody>
          <a:bodyPr wrap="none">
            <a:spAutoFit/>
          </a:bodyPr>
          <a:lstStyle/>
          <a:p>
            <a:r>
              <a:rPr lang="ru-RU" sz="1600" dirty="0" smtClean="0">
                <a:latin typeface="Times New Roman" pitchFamily="18" charset="0"/>
                <a:cs typeface="Times New Roman" pitchFamily="18" charset="0"/>
              </a:rPr>
              <a:t>Б.В. Зворыкин</a:t>
            </a:r>
            <a:endParaRPr lang="ru-RU" sz="1600" dirty="0">
              <a:latin typeface="Times New Roman" pitchFamily="18" charset="0"/>
              <a:cs typeface="Times New Roman" pitchFamily="18" charset="0"/>
            </a:endParaRPr>
          </a:p>
        </p:txBody>
      </p:sp>
      <p:sp>
        <p:nvSpPr>
          <p:cNvPr id="14" name="Прямоугольник 13"/>
          <p:cNvSpPr/>
          <p:nvPr/>
        </p:nvSpPr>
        <p:spPr>
          <a:xfrm>
            <a:off x="4842494" y="4341752"/>
            <a:ext cx="2006699" cy="584775"/>
          </a:xfrm>
          <a:prstGeom prst="rect">
            <a:avLst/>
          </a:prstGeom>
        </p:spPr>
        <p:txBody>
          <a:bodyPr wrap="square">
            <a:spAutoFit/>
          </a:bodyPr>
          <a:lstStyle/>
          <a:p>
            <a:r>
              <a:rPr lang="ru-RU" sz="1600" dirty="0" smtClean="0">
                <a:latin typeface="Times New Roman" pitchFamily="18" charset="0"/>
                <a:cs typeface="Times New Roman" pitchFamily="18" charset="0"/>
              </a:rPr>
              <a:t>Поздравительные карточки</a:t>
            </a:r>
            <a:endParaRPr lang="ru-RU" dirty="0"/>
          </a:p>
        </p:txBody>
      </p:sp>
      <p:sp>
        <p:nvSpPr>
          <p:cNvPr id="15" name="Прямоугольник 14"/>
          <p:cNvSpPr/>
          <p:nvPr/>
        </p:nvSpPr>
        <p:spPr>
          <a:xfrm>
            <a:off x="7107596" y="1679325"/>
            <a:ext cx="2189925" cy="830997"/>
          </a:xfrm>
          <a:prstGeom prst="rect">
            <a:avLst/>
          </a:prstGeom>
        </p:spPr>
        <p:txBody>
          <a:bodyPr wrap="square">
            <a:spAutoFit/>
          </a:bodyPr>
          <a:lstStyle/>
          <a:p>
            <a:r>
              <a:rPr lang="ru-RU" sz="1600" dirty="0" smtClean="0">
                <a:latin typeface="Times New Roman" pitchFamily="18" charset="0"/>
                <a:cs typeface="Times New Roman" pitchFamily="18" charset="0"/>
              </a:rPr>
              <a:t>Иллюстрации к «Снегурочке» и «Сказкам Пушкина» </a:t>
            </a:r>
            <a:endParaRPr lang="ru-RU" dirty="0"/>
          </a:p>
        </p:txBody>
      </p:sp>
    </p:spTree>
    <p:extLst>
      <p:ext uri="{BB962C8B-B14F-4D97-AF65-F5344CB8AC3E}">
        <p14:creationId xmlns:p14="http://schemas.microsoft.com/office/powerpoint/2010/main" val="3838756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tatic.tildacdn.com/tild3164-3032-4332-b931-623934643665/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5" t="17889" r="21906" b="51764"/>
          <a:stretch/>
        </p:blipFill>
        <p:spPr bwMode="auto">
          <a:xfrm>
            <a:off x="165766" y="195487"/>
            <a:ext cx="1237882" cy="1424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1720" y="129528"/>
            <a:ext cx="5628272" cy="830997"/>
          </a:xfrm>
          <a:prstGeom prst="rect">
            <a:avLst/>
          </a:prstGeom>
          <a:noFill/>
        </p:spPr>
        <p:txBody>
          <a:bodyPr wrap="none" rtlCol="0">
            <a:spAutoFit/>
          </a:bodyPr>
          <a:lstStyle/>
          <a:p>
            <a:r>
              <a:rPr lang="ru-RU" sz="2400" b="1" i="1" dirty="0" err="1" smtClean="0">
                <a:latin typeface="Times New Roman" pitchFamily="18" charset="0"/>
                <a:cs typeface="Times New Roman" pitchFamily="18" charset="0"/>
              </a:rPr>
              <a:t>Ивангородский</a:t>
            </a:r>
            <a:r>
              <a:rPr lang="ru-RU" sz="2400" b="1" i="1" dirty="0" smtClean="0">
                <a:latin typeface="Times New Roman" pitchFamily="18" charset="0"/>
                <a:cs typeface="Times New Roman" pitchFamily="18" charset="0"/>
              </a:rPr>
              <a:t>  художественный музей</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sp>
        <p:nvSpPr>
          <p:cNvPr id="4" name="Прямоугольник 3"/>
          <p:cNvSpPr/>
          <p:nvPr/>
        </p:nvSpPr>
        <p:spPr>
          <a:xfrm>
            <a:off x="496665" y="4579263"/>
            <a:ext cx="3807517" cy="584775"/>
          </a:xfrm>
          <a:prstGeom prst="rect">
            <a:avLst/>
          </a:prstGeom>
        </p:spPr>
        <p:txBody>
          <a:bodyPr wrap="none">
            <a:spAutoFit/>
          </a:bodyPr>
          <a:lstStyle/>
          <a:p>
            <a:pPr algn="ctr"/>
            <a:r>
              <a:rPr lang="ru-RU" sz="1600" dirty="0" err="1">
                <a:latin typeface="Times New Roman" panose="02020603050405020304" pitchFamily="18" charset="0"/>
                <a:cs typeface="Times New Roman" panose="02020603050405020304" pitchFamily="18" charset="0"/>
              </a:rPr>
              <a:t>Ивангородский</a:t>
            </a:r>
            <a:r>
              <a:rPr lang="ru-RU" sz="1600" dirty="0">
                <a:latin typeface="Times New Roman" panose="02020603050405020304" pitchFamily="18" charset="0"/>
                <a:cs typeface="Times New Roman" panose="02020603050405020304" pitchFamily="18" charset="0"/>
              </a:rPr>
              <a:t> художественный </a:t>
            </a:r>
            <a:r>
              <a:rPr lang="ru-RU" sz="1600" dirty="0" smtClean="0">
                <a:latin typeface="Times New Roman" panose="02020603050405020304" pitchFamily="18" charset="0"/>
                <a:cs typeface="Times New Roman" panose="02020603050405020304" pitchFamily="18" charset="0"/>
              </a:rPr>
              <a:t>музей – </a:t>
            </a:r>
          </a:p>
          <a:p>
            <a:pPr algn="ctr"/>
            <a:r>
              <a:rPr lang="ru-RU" sz="1600" dirty="0" smtClean="0">
                <a:latin typeface="Times New Roman" panose="02020603050405020304" pitchFamily="18" charset="0"/>
                <a:cs typeface="Times New Roman" panose="02020603050405020304" pitchFamily="18" charset="0"/>
              </a:rPr>
              <a:t>музей И.Я. </a:t>
            </a:r>
            <a:r>
              <a:rPr lang="ru-RU" sz="1600" dirty="0" err="1" smtClean="0">
                <a:latin typeface="Times New Roman" panose="02020603050405020304" pitchFamily="18" charset="0"/>
                <a:cs typeface="Times New Roman" panose="02020603050405020304" pitchFamily="18" charset="0"/>
              </a:rPr>
              <a:t>Билибина</a:t>
            </a:r>
            <a:endParaRPr lang="ru-RU" sz="16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5"/>
          <a:stretch>
            <a:fillRect/>
          </a:stretch>
        </p:blipFill>
        <p:spPr>
          <a:xfrm>
            <a:off x="5175815" y="2960525"/>
            <a:ext cx="1873052" cy="2016301"/>
          </a:xfrm>
          <a:prstGeom prst="rect">
            <a:avLst/>
          </a:prstGeom>
        </p:spPr>
      </p:pic>
      <p:pic>
        <p:nvPicPr>
          <p:cNvPr id="6" name="Рисунок 5"/>
          <p:cNvPicPr>
            <a:picLocks noChangeAspect="1"/>
          </p:cNvPicPr>
          <p:nvPr/>
        </p:nvPicPr>
        <p:blipFill>
          <a:blip r:embed="rId6"/>
          <a:stretch>
            <a:fillRect/>
          </a:stretch>
        </p:blipFill>
        <p:spPr>
          <a:xfrm>
            <a:off x="7284259" y="2960525"/>
            <a:ext cx="1671118" cy="1998280"/>
          </a:xfrm>
          <a:prstGeom prst="rect">
            <a:avLst/>
          </a:prstGeom>
        </p:spPr>
      </p:pic>
      <p:pic>
        <p:nvPicPr>
          <p:cNvPr id="5" name="Picture 2" descr="https://shagau.ru/images/original/2016/10/16/b4d5e1c8c54843252b2d28730ae3682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656" b="3787"/>
          <a:stretch/>
        </p:blipFill>
        <p:spPr bwMode="auto">
          <a:xfrm>
            <a:off x="7385930" y="771550"/>
            <a:ext cx="1581986" cy="2006532"/>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8"/>
          <a:stretch>
            <a:fillRect/>
          </a:stretch>
        </p:blipFill>
        <p:spPr>
          <a:xfrm>
            <a:off x="1791536" y="825350"/>
            <a:ext cx="3038899" cy="1962424"/>
          </a:xfrm>
          <a:prstGeom prst="rect">
            <a:avLst/>
          </a:prstGeom>
        </p:spPr>
      </p:pic>
      <p:pic>
        <p:nvPicPr>
          <p:cNvPr id="4098" name="Picture 2" descr="Ивангородский художественный музей"/>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407" y="2189262"/>
            <a:ext cx="4326586" cy="23987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hagau.ru/images/original/2016/10/16/7d726253dc5e9bbd9c19cfa315d91dbc.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171" t="13995" r="7768" b="6357"/>
          <a:stretch/>
        </p:blipFill>
        <p:spPr bwMode="auto">
          <a:xfrm>
            <a:off x="5015317" y="771550"/>
            <a:ext cx="2194049" cy="2006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78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буквицы русских рукописных и печатных книг | Pattern art, Graphic design  fonts, Letter art"/>
          <p:cNvPicPr>
            <a:picLocks noChangeAspect="1" noChangeArrowheads="1"/>
          </p:cNvPicPr>
          <p:nvPr/>
        </p:nvPicPr>
        <p:blipFill rotWithShape="1">
          <a:blip r:embed="rId3">
            <a:clrChange>
              <a:clrFrom>
                <a:srgbClr val="FBFBFB"/>
              </a:clrFrom>
              <a:clrTo>
                <a:srgbClr val="FBFBFB">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4814" t="29753" r="29125" b="51644"/>
          <a:stretch/>
        </p:blipFill>
        <p:spPr bwMode="auto">
          <a:xfrm>
            <a:off x="179512" y="168338"/>
            <a:ext cx="1024128" cy="12582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1720" y="129528"/>
            <a:ext cx="1003801" cy="830997"/>
          </a:xfrm>
          <a:prstGeom prst="rect">
            <a:avLst/>
          </a:prstGeom>
          <a:noFill/>
        </p:spPr>
        <p:txBody>
          <a:bodyPr wrap="none" rtlCol="0">
            <a:spAutoFit/>
          </a:bodyPr>
          <a:lstStyle/>
          <a:p>
            <a:r>
              <a:rPr lang="ru-RU" sz="2400" b="1" i="1" dirty="0">
                <a:latin typeface="Times New Roman" pitchFamily="18" charset="0"/>
                <a:cs typeface="Times New Roman" pitchFamily="18" charset="0"/>
              </a:rPr>
              <a:t>К</a:t>
            </a:r>
            <a:r>
              <a:rPr lang="ru-RU" sz="2400" b="1" i="1" dirty="0" smtClean="0">
                <a:latin typeface="Times New Roman" pitchFamily="18" charset="0"/>
                <a:cs typeface="Times New Roman" pitchFamily="18" charset="0"/>
              </a:rPr>
              <a:t>нига</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sp>
        <p:nvSpPr>
          <p:cNvPr id="4" name="AutoShape 2" descr="Иван Билибин. Сказки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Рисунок 10"/>
          <p:cNvPicPr>
            <a:picLocks noChangeAspect="1"/>
          </p:cNvPicPr>
          <p:nvPr/>
        </p:nvPicPr>
        <p:blipFill>
          <a:blip r:embed="rId5"/>
          <a:stretch>
            <a:fillRect/>
          </a:stretch>
        </p:blipFill>
        <p:spPr>
          <a:xfrm>
            <a:off x="223987" y="3742350"/>
            <a:ext cx="1251669" cy="1236300"/>
          </a:xfrm>
          <a:prstGeom prst="rect">
            <a:avLst/>
          </a:prstGeom>
        </p:spPr>
      </p:pic>
      <p:pic>
        <p:nvPicPr>
          <p:cNvPr id="1033" name="Picture 9" descr="Mushroom - Ivan Bilibin - WikiPaintings.org | Русское народное искусство,  Иван билибин, Народная сказка"/>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7038" y="1458404"/>
            <a:ext cx="1700666" cy="221585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Пушкин А. Сказка о Золотом Петушке (ил. И. Билибина) | 978-5-88093-356-3 |  St-Petersbur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557907" y="2722971"/>
            <a:ext cx="1789957" cy="2225043"/>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3635896" y="2647324"/>
            <a:ext cx="3744417" cy="2190053"/>
          </a:xfrm>
          <a:prstGeom prst="rect">
            <a:avLst/>
          </a:prstGeom>
        </p:spPr>
      </p:pic>
      <p:pic>
        <p:nvPicPr>
          <p:cNvPr id="17" name="Рисунок 16"/>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5213585" y="168338"/>
            <a:ext cx="3744417" cy="2192751"/>
          </a:xfrm>
          <a:prstGeom prst="rect">
            <a:avLst/>
          </a:prstGeom>
        </p:spPr>
      </p:pic>
      <p:pic>
        <p:nvPicPr>
          <p:cNvPr id="1038" name="Picture 14" descr="I:\Конкурс\Ульяна\Илюстрации\«Перышко Финиста Ясна Сокола», 1900 год\Doc3.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5005" t="6095" r="26230" b="11752"/>
          <a:stretch/>
        </p:blipFill>
        <p:spPr bwMode="auto">
          <a:xfrm>
            <a:off x="3888546" y="160338"/>
            <a:ext cx="1169962" cy="23132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87166" y="1484783"/>
            <a:ext cx="1767728" cy="1077218"/>
          </a:xfrm>
          <a:prstGeom prst="rect">
            <a:avLst/>
          </a:prstGeom>
          <a:noFill/>
        </p:spPr>
        <p:txBody>
          <a:bodyPr wrap="none" rtlCol="0">
            <a:spAutoFit/>
          </a:bodyPr>
          <a:lstStyle/>
          <a:p>
            <a:r>
              <a:rPr lang="ru-RU" sz="1600" dirty="0" err="1" smtClean="0">
                <a:latin typeface="Times New Roman" pitchFamily="18" charset="0"/>
                <a:cs typeface="Times New Roman" pitchFamily="18" charset="0"/>
              </a:rPr>
              <a:t>И.Я.Билибин</a:t>
            </a:r>
            <a:r>
              <a:rPr lang="ru-RU" sz="1600" dirty="0" smtClean="0">
                <a:latin typeface="Times New Roman" pitchFamily="18" charset="0"/>
                <a:cs typeface="Times New Roman" pitchFamily="18" charset="0"/>
              </a:rPr>
              <a:t>.</a:t>
            </a:r>
          </a:p>
          <a:p>
            <a:r>
              <a:rPr lang="ru-RU" sz="1600" dirty="0" smtClean="0">
                <a:latin typeface="Times New Roman" pitchFamily="18" charset="0"/>
                <a:cs typeface="Times New Roman" pitchFamily="18" charset="0"/>
              </a:rPr>
              <a:t>Обложки, </a:t>
            </a:r>
          </a:p>
          <a:p>
            <a:r>
              <a:rPr lang="ru-RU" sz="1600" dirty="0" smtClean="0">
                <a:latin typeface="Times New Roman" pitchFamily="18" charset="0"/>
                <a:cs typeface="Times New Roman" pitchFamily="18" charset="0"/>
              </a:rPr>
              <a:t>иллюстрации, </a:t>
            </a:r>
          </a:p>
          <a:p>
            <a:r>
              <a:rPr lang="ru-RU" sz="1600" dirty="0" smtClean="0">
                <a:latin typeface="Times New Roman" pitchFamily="18" charset="0"/>
                <a:cs typeface="Times New Roman" pitchFamily="18" charset="0"/>
              </a:rPr>
              <a:t>заставки к книгам</a:t>
            </a:r>
            <a:endParaRPr lang="ru-RU" sz="1600" dirty="0">
              <a:latin typeface="Times New Roman" pitchFamily="18" charset="0"/>
              <a:cs typeface="Times New Roman" pitchFamily="18" charset="0"/>
            </a:endParaRPr>
          </a:p>
        </p:txBody>
      </p:sp>
      <p:pic>
        <p:nvPicPr>
          <p:cNvPr id="1041" name="Picture 17" descr="Билибин Иван Яковлевич on Behance"/>
          <p:cNvPicPr>
            <a:picLocks noChangeAspect="1" noChangeArrowheads="1"/>
          </p:cNvPicPr>
          <p:nvPr/>
        </p:nvPicPr>
        <p:blipFill rotWithShape="1">
          <a:blip r:embed="rId15">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val="0"/>
              </a:ext>
            </a:extLst>
          </a:blip>
          <a:srcRect l="62277" t="48530" b="2941"/>
          <a:stretch/>
        </p:blipFill>
        <p:spPr bwMode="auto">
          <a:xfrm>
            <a:off x="7524328" y="2798430"/>
            <a:ext cx="1433674" cy="193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281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99792" y="339502"/>
            <a:ext cx="1620957" cy="461665"/>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Ленинград</a:t>
            </a:r>
            <a:endParaRPr lang="ru-RU" sz="2400" b="1" i="1" dirty="0">
              <a:latin typeface="Times New Roman" pitchFamily="18" charset="0"/>
              <a:cs typeface="Times New Roman" pitchFamily="18" charset="0"/>
            </a:endParaRPr>
          </a:p>
        </p:txBody>
      </p:sp>
      <p:pic>
        <p:nvPicPr>
          <p:cNvPr id="5" name="Picture 2" descr="Старорусские слова в современном украинском языке / Статьи"/>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6233" t="52270" r="35746" b="849"/>
          <a:stretch/>
        </p:blipFill>
        <p:spPr bwMode="auto">
          <a:xfrm>
            <a:off x="35496" y="51470"/>
            <a:ext cx="986592" cy="115212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31316" y="790484"/>
            <a:ext cx="4141237" cy="646331"/>
          </a:xfrm>
          <a:prstGeom prst="rect">
            <a:avLst/>
          </a:prstGeom>
        </p:spPr>
        <p:txBody>
          <a:bodyPr wrap="square">
            <a:spAutoFit/>
          </a:bodyPr>
          <a:lstStyle/>
          <a:p>
            <a:pPr algn="ctr"/>
            <a:r>
              <a:rPr lang="ru-RU" i="1" dirty="0">
                <a:latin typeface="Times New Roman" pitchFamily="18" charset="0"/>
                <a:cs typeface="Times New Roman" pitchFamily="18" charset="0"/>
              </a:rPr>
              <a:t>"Из осажденной крепости не </a:t>
            </a:r>
            <a:r>
              <a:rPr lang="ru-RU" i="1" dirty="0" smtClean="0">
                <a:latin typeface="Times New Roman" pitchFamily="18" charset="0"/>
                <a:cs typeface="Times New Roman" pitchFamily="18" charset="0"/>
              </a:rPr>
              <a:t>бегут. </a:t>
            </a:r>
          </a:p>
          <a:p>
            <a:pPr algn="ctr"/>
            <a:r>
              <a:rPr lang="ru-RU" i="1" dirty="0">
                <a:latin typeface="Times New Roman" pitchFamily="18" charset="0"/>
                <a:cs typeface="Times New Roman" pitchFamily="18" charset="0"/>
              </a:rPr>
              <a:t>Е</a:t>
            </a:r>
            <a:r>
              <a:rPr lang="ru-RU" i="1" dirty="0" smtClean="0">
                <a:latin typeface="Times New Roman" pitchFamily="18" charset="0"/>
                <a:cs typeface="Times New Roman" pitchFamily="18" charset="0"/>
              </a:rPr>
              <a:t>е защищают" </a:t>
            </a:r>
            <a:endParaRPr lang="ru-RU" i="1" dirty="0">
              <a:latin typeface="Times New Roman" pitchFamily="18" charset="0"/>
              <a:cs typeface="Times New Roman" pitchFamily="18" charset="0"/>
            </a:endParaRPr>
          </a:p>
        </p:txBody>
      </p:sp>
      <p:pic>
        <p:nvPicPr>
          <p:cNvPr id="8194" name="Picture 2" descr="https://ar.culture.ru/attachments/attachment/middle/5f34359be873a93d21681c9a-midd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55" y="1635646"/>
            <a:ext cx="3265510" cy="280289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55575" y="4507255"/>
            <a:ext cx="5166660"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«Профессорский дот» в подвале Академии художеств. 1941</a:t>
            </a:r>
            <a:endParaRPr lang="ru-RU" sz="1600" dirty="0">
              <a:latin typeface="Times New Roman" pitchFamily="18" charset="0"/>
              <a:cs typeface="Times New Roman" pitchFamily="18" charset="0"/>
            </a:endParaRPr>
          </a:p>
        </p:txBody>
      </p:sp>
      <p:sp>
        <p:nvSpPr>
          <p:cNvPr id="6" name="AutoShape 4" descr="https://img-fotki.yandex.ru/get/6622/51667439.33c/0_a860e_99bf34a9_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https://img-fotki.yandex.ru/get/6622/51667439.33c/0_a860e_99bf34a9_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199" name="Picture 7" descr="I:\Конкурс\Ульяна\Scan10067.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88027" y="2410680"/>
            <a:ext cx="2634208" cy="203327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Конкурс\Ульяна\11.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5745" y="1465833"/>
            <a:ext cx="2789399" cy="197001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943663" y="4507255"/>
            <a:ext cx="4572000" cy="584775"/>
          </a:xfrm>
          <a:prstGeom prst="rect">
            <a:avLst/>
          </a:prstGeom>
        </p:spPr>
        <p:txBody>
          <a:bodyPr>
            <a:spAutoFit/>
          </a:bodyPr>
          <a:lstStyle/>
          <a:p>
            <a:pPr algn="ctr"/>
            <a:r>
              <a:rPr lang="ru-RU" sz="1600" dirty="0" smtClean="0">
                <a:latin typeface="Times New Roman" pitchFamily="18" charset="0"/>
                <a:cs typeface="Times New Roman" pitchFamily="18" charset="0"/>
              </a:rPr>
              <a:t>Братская </a:t>
            </a:r>
            <a:r>
              <a:rPr lang="ru-RU" sz="1600" dirty="0">
                <a:latin typeface="Times New Roman" pitchFamily="18" charset="0"/>
                <a:cs typeface="Times New Roman" pitchFamily="18" charset="0"/>
              </a:rPr>
              <a:t>могила профессоров Академии художеств, погибших в блокаду</a:t>
            </a:r>
          </a:p>
        </p:txBody>
      </p:sp>
    </p:spTree>
    <p:extLst>
      <p:ext uri="{BB962C8B-B14F-4D97-AF65-F5344CB8AC3E}">
        <p14:creationId xmlns:p14="http://schemas.microsoft.com/office/powerpoint/2010/main" val="2809608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p:cNvSpPr txBox="1"/>
          <p:nvPr/>
        </p:nvSpPr>
        <p:spPr>
          <a:xfrm>
            <a:off x="1619672" y="129528"/>
            <a:ext cx="2569421"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«Мир искусства»</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pic>
        <p:nvPicPr>
          <p:cNvPr id="3" name="Picture 2" descr="Старорусские слова в современном украинском языке / Статьи"/>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4833" t="52270" r="55" b="849"/>
          <a:stretch/>
        </p:blipFill>
        <p:spPr bwMode="auto">
          <a:xfrm>
            <a:off x="107504" y="123478"/>
            <a:ext cx="1080120" cy="10066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ile:Group portrait of the Mir Iskusstva artis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18" y="2587681"/>
            <a:ext cx="4230158" cy="2432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496" y="1812761"/>
            <a:ext cx="4101056" cy="830997"/>
          </a:xfrm>
          <a:prstGeom prst="rect">
            <a:avLst/>
          </a:prstGeom>
          <a:noFill/>
        </p:spPr>
        <p:txBody>
          <a:bodyPr wrap="square" rtlCol="0">
            <a:spAutoFit/>
          </a:bodyPr>
          <a:lstStyle/>
          <a:p>
            <a:r>
              <a:rPr lang="ru-RU" sz="1600" dirty="0" smtClean="0">
                <a:latin typeface="Times New Roman" pitchFamily="18" charset="0"/>
                <a:cs typeface="Times New Roman" pitchFamily="18" charset="0"/>
              </a:rPr>
              <a:t>Б. Кустодиев.</a:t>
            </a:r>
          </a:p>
          <a:p>
            <a:r>
              <a:rPr lang="ru-RU" sz="1600" dirty="0" smtClean="0">
                <a:latin typeface="Times New Roman" pitchFamily="18" charset="0"/>
                <a:cs typeface="Times New Roman" pitchFamily="18" charset="0"/>
              </a:rPr>
              <a:t>Групповой портрет художников </a:t>
            </a:r>
          </a:p>
          <a:p>
            <a:r>
              <a:rPr lang="ru-RU" sz="1600" dirty="0" smtClean="0">
                <a:latin typeface="Times New Roman" pitchFamily="18" charset="0"/>
                <a:cs typeface="Times New Roman" pitchFamily="18" charset="0"/>
              </a:rPr>
              <a:t>общества «Мир искусства». 1920</a:t>
            </a:r>
            <a:endParaRPr lang="ru-RU" sz="1600" dirty="0">
              <a:latin typeface="Times New Roman" pitchFamily="18" charset="0"/>
              <a:cs typeface="Times New Roman" pitchFamily="18" charset="0"/>
            </a:endParaRPr>
          </a:p>
        </p:txBody>
      </p:sp>
      <p:sp>
        <p:nvSpPr>
          <p:cNvPr id="6" name="Прямоугольник 5"/>
          <p:cNvSpPr/>
          <p:nvPr/>
        </p:nvSpPr>
        <p:spPr>
          <a:xfrm>
            <a:off x="4932040" y="3075806"/>
            <a:ext cx="2016224" cy="1569660"/>
          </a:xfrm>
          <a:prstGeom prst="rect">
            <a:avLst/>
          </a:prstGeom>
        </p:spPr>
        <p:txBody>
          <a:bodyPr wrap="square">
            <a:spAutoFit/>
          </a:bodyPr>
          <a:lstStyle/>
          <a:p>
            <a:pPr algn="ctr"/>
            <a:r>
              <a:rPr lang="ru-RU" sz="1600" dirty="0" smtClean="0">
                <a:latin typeface="Times New Roman" pitchFamily="18" charset="0"/>
                <a:cs typeface="Times New Roman" pitchFamily="18" charset="0"/>
              </a:rPr>
              <a:t>И.Я. </a:t>
            </a:r>
            <a:r>
              <a:rPr lang="ru-RU" sz="1600" dirty="0" err="1" smtClean="0">
                <a:latin typeface="Times New Roman" pitchFamily="18" charset="0"/>
                <a:cs typeface="Times New Roman" pitchFamily="18" charset="0"/>
              </a:rPr>
              <a:t>Билибин</a:t>
            </a:r>
            <a:r>
              <a:rPr lang="ru-RU" sz="1600" dirty="0" smtClean="0">
                <a:latin typeface="Times New Roman" pitchFamily="18" charset="0"/>
                <a:cs typeface="Times New Roman" pitchFamily="18" charset="0"/>
              </a:rPr>
              <a:t>. Титул к статье «Народное </a:t>
            </a:r>
            <a:r>
              <a:rPr lang="ru-RU" sz="1600" dirty="0">
                <a:latin typeface="Times New Roman" pitchFamily="18" charset="0"/>
                <a:cs typeface="Times New Roman" pitchFamily="18" charset="0"/>
              </a:rPr>
              <a:t>творчество </a:t>
            </a: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русского </a:t>
            </a:r>
            <a:r>
              <a:rPr lang="ru-RU" sz="1600" dirty="0">
                <a:latin typeface="Times New Roman" pitchFamily="18" charset="0"/>
                <a:cs typeface="Times New Roman" pitchFamily="18" charset="0"/>
              </a:rPr>
              <a:t>Севера» </a:t>
            </a: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в </a:t>
            </a:r>
            <a:r>
              <a:rPr lang="ru-RU" sz="1600" dirty="0">
                <a:latin typeface="Times New Roman" pitchFamily="18" charset="0"/>
                <a:cs typeface="Times New Roman" pitchFamily="18" charset="0"/>
              </a:rPr>
              <a:t>журнале «Мир искусства</a:t>
            </a:r>
            <a:r>
              <a:rPr lang="ru-RU" sz="1600" dirty="0" smtClean="0">
                <a:latin typeface="Times New Roman" pitchFamily="18" charset="0"/>
                <a:cs typeface="Times New Roman" pitchFamily="18" charset="0"/>
              </a:rPr>
              <a:t>», 1904</a:t>
            </a:r>
            <a:endParaRPr lang="ru-RU" sz="1600" dirty="0">
              <a:latin typeface="Times New Roman" pitchFamily="18" charset="0"/>
              <a:cs typeface="Times New Roman" pitchFamily="18" charset="0"/>
            </a:endParaRPr>
          </a:p>
        </p:txBody>
      </p:sp>
      <p:sp>
        <p:nvSpPr>
          <p:cNvPr id="7" name="AutoShape 6" descr="Иван Яковлевич Билибин. Концовка для журнала &quot;Мир искусства&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8" descr="Иван Яковлевич Билибин. Концовка для журнала &quot;Мир искусства&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10" descr="Иван Яковлевич Билибин. Концовка для журнала &quot;Мир искусства&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84" name="Picture 12" descr="https://thumb.tildacdn.com/tild3231-6538-4635-b664-646430366363/-/resize/360x/-/format/webp/ed14270c057ea948cc92.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32040" y="465138"/>
            <a:ext cx="2028031" cy="260264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7020272" y="4579263"/>
            <a:ext cx="2232248"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Карикатура «Осёл» </a:t>
            </a:r>
            <a:r>
              <a:rPr lang="ru-RU" sz="1600" dirty="0">
                <a:latin typeface="Times New Roman" pitchFamily="18" charset="0"/>
                <a:cs typeface="Times New Roman" pitchFamily="18" charset="0"/>
              </a:rPr>
              <a:t>на Николая </a:t>
            </a:r>
            <a:r>
              <a:rPr lang="ru-RU" sz="1600" dirty="0" smtClean="0">
                <a:latin typeface="Times New Roman" pitchFamily="18" charset="0"/>
                <a:cs typeface="Times New Roman" pitchFamily="18" charset="0"/>
              </a:rPr>
              <a:t>II, 1905</a:t>
            </a:r>
            <a:endParaRPr lang="ru-RU" sz="1600" dirty="0">
              <a:latin typeface="Times New Roman" pitchFamily="18" charset="0"/>
              <a:cs typeface="Times New Roman" pitchFamily="18" charset="0"/>
            </a:endParaRPr>
          </a:p>
        </p:txBody>
      </p:sp>
      <p:pic>
        <p:nvPicPr>
          <p:cNvPr id="3090" name="Picture 18" descr="Книга &quot;Журнал &quot;Жупел&quot;. № 2, 1905 год&quot; – купить книгу с быстрой доставкой в  интернет-магазине OZON"/>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55744" y="51470"/>
            <a:ext cx="1561304" cy="2092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mage.mel.fm/i/A/AmyNWvJDkO/590.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71368" y="2683692"/>
            <a:ext cx="1530056" cy="1898308"/>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6948264" y="2067694"/>
            <a:ext cx="2232248" cy="584775"/>
          </a:xfrm>
          <a:prstGeom prst="rect">
            <a:avLst/>
          </a:prstGeom>
        </p:spPr>
        <p:txBody>
          <a:bodyPr wrap="square">
            <a:spAutoFit/>
          </a:bodyPr>
          <a:lstStyle/>
          <a:p>
            <a:pPr algn="ctr"/>
            <a:r>
              <a:rPr lang="ru-RU" sz="1600" dirty="0">
                <a:latin typeface="Times New Roman" pitchFamily="18" charset="0"/>
                <a:cs typeface="Times New Roman" pitchFamily="18" charset="0"/>
              </a:rPr>
              <a:t>Обложка </a:t>
            </a:r>
            <a:r>
              <a:rPr lang="ru-RU" sz="1600" dirty="0" smtClean="0">
                <a:latin typeface="Times New Roman" pitchFamily="18" charset="0"/>
                <a:cs typeface="Times New Roman" pitchFamily="18" charset="0"/>
              </a:rPr>
              <a:t>«</a:t>
            </a:r>
            <a:r>
              <a:rPr lang="ru-RU" sz="1600" dirty="0" err="1">
                <a:latin typeface="Times New Roman" pitchFamily="18" charset="0"/>
                <a:cs typeface="Times New Roman" pitchFamily="18" charset="0"/>
              </a:rPr>
              <a:t>Жупель</a:t>
            </a:r>
            <a:r>
              <a:rPr lang="ru-RU" sz="1600" dirty="0">
                <a:latin typeface="Times New Roman" pitchFamily="18" charset="0"/>
                <a:cs typeface="Times New Roman" pitchFamily="18" charset="0"/>
              </a:rPr>
              <a:t>»  с </a:t>
            </a:r>
            <a:r>
              <a:rPr lang="ru-RU" sz="1600" dirty="0" smtClean="0">
                <a:latin typeface="Times New Roman" pitchFamily="18" charset="0"/>
                <a:cs typeface="Times New Roman" pitchFamily="18" charset="0"/>
              </a:rPr>
              <a:t>карикатурой </a:t>
            </a:r>
            <a:r>
              <a:rPr lang="ru-RU" sz="1600" dirty="0" err="1" smtClean="0">
                <a:latin typeface="Times New Roman" pitchFamily="18" charset="0"/>
                <a:cs typeface="Times New Roman" pitchFamily="18" charset="0"/>
              </a:rPr>
              <a:t>Билибина</a:t>
            </a:r>
            <a:endParaRPr lang="ru-RU" sz="1600" dirty="0">
              <a:latin typeface="Times New Roman" pitchFamily="18" charset="0"/>
              <a:cs typeface="Times New Roman" pitchFamily="18" charset="0"/>
            </a:endParaRPr>
          </a:p>
        </p:txBody>
      </p:sp>
      <p:pic>
        <p:nvPicPr>
          <p:cNvPr id="1030" name="Picture 6" descr="https://virtualrm.spb.ru/files/images/%20%D0%9C%D0%B8%D1%80%20%D0%B8%D1%81%D0%BA%D1%83%D1%81%D1%81%D1%82%D0%B2%D0%B0_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1295" y="636342"/>
            <a:ext cx="906729" cy="11621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virtualrm.spb.ru/files/images/%20%D0%9C%D0%B8%D1%80%20%D0%B8%D1%81%D0%BA%D1%83%D1%81%D1%81%D1%82%D0%B2%D0%B0_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63005" y="791631"/>
            <a:ext cx="860923" cy="1162124"/>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3047875" y="1707654"/>
            <a:ext cx="1740149" cy="584775"/>
          </a:xfrm>
          <a:prstGeom prst="rect">
            <a:avLst/>
          </a:prstGeom>
        </p:spPr>
        <p:txBody>
          <a:bodyPr wrap="square">
            <a:spAutoFit/>
          </a:bodyPr>
          <a:lstStyle/>
          <a:p>
            <a:pPr algn="r"/>
            <a:r>
              <a:rPr lang="ru-RU" sz="1600" dirty="0" smtClean="0">
                <a:latin typeface="Times New Roman" pitchFamily="18" charset="0"/>
                <a:cs typeface="Times New Roman" pitchFamily="18" charset="0"/>
              </a:rPr>
              <a:t>Журнал </a:t>
            </a:r>
          </a:p>
          <a:p>
            <a:pPr algn="r"/>
            <a:r>
              <a:rPr lang="ru-RU" sz="1600" dirty="0" smtClean="0">
                <a:latin typeface="Times New Roman" pitchFamily="18" charset="0"/>
                <a:cs typeface="Times New Roman" pitchFamily="18" charset="0"/>
              </a:rPr>
              <a:t>«Мир искусства»</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6284912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kola.gallery/wp-content/uploads/2018/06/Selo-Poduzheme-Kemskogo-uezda-Arhangelskoy-gubern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95" y="1923678"/>
            <a:ext cx="4397921" cy="280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4731990"/>
            <a:ext cx="5349057" cy="338554"/>
          </a:xfrm>
          <a:prstGeom prst="rect">
            <a:avLst/>
          </a:prstGeom>
        </p:spPr>
        <p:txBody>
          <a:bodyPr wrap="square">
            <a:spAutoFit/>
          </a:bodyPr>
          <a:lstStyle/>
          <a:p>
            <a:r>
              <a:rPr lang="ru-RU" sz="1600" dirty="0">
                <a:latin typeface="Times New Roman" pitchFamily="18" charset="0"/>
                <a:cs typeface="Times New Roman" pitchFamily="18" charset="0"/>
              </a:rPr>
              <a:t>Село </a:t>
            </a:r>
            <a:r>
              <a:rPr lang="ru-RU" sz="1600" dirty="0" err="1">
                <a:latin typeface="Times New Roman" pitchFamily="18" charset="0"/>
                <a:cs typeface="Times New Roman" pitchFamily="18" charset="0"/>
              </a:rPr>
              <a:t>Подужемье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Кемского</a:t>
            </a:r>
            <a:r>
              <a:rPr lang="ru-RU" sz="1600" dirty="0">
                <a:latin typeface="Times New Roman" pitchFamily="18" charset="0"/>
                <a:cs typeface="Times New Roman" pitchFamily="18" charset="0"/>
              </a:rPr>
              <a:t> уезда Архангельской губернии.</a:t>
            </a:r>
          </a:p>
        </p:txBody>
      </p:sp>
      <p:sp>
        <p:nvSpPr>
          <p:cNvPr id="6" name="TextBox 5"/>
          <p:cNvSpPr txBox="1"/>
          <p:nvPr/>
        </p:nvSpPr>
        <p:spPr>
          <a:xfrm>
            <a:off x="1459508" y="129527"/>
            <a:ext cx="2735301"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Наука и искусство</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pic>
        <p:nvPicPr>
          <p:cNvPr id="1028" name="Picture 4" descr="http://cyrillitsa.ru/uploads/posts/2012-06/1341002646_0_73e5c_60574075_xl-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92080" y="1923678"/>
            <a:ext cx="1918969" cy="28587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yrillitsa.ru/uploads/posts/2012-06/1341002777_0_73e5d_e87871b4_xl.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236296" y="1923678"/>
            <a:ext cx="1822484" cy="2858799"/>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45319" y="4734669"/>
            <a:ext cx="3863185" cy="338554"/>
          </a:xfrm>
          <a:prstGeom prst="rect">
            <a:avLst/>
          </a:prstGeom>
        </p:spPr>
        <p:txBody>
          <a:bodyPr wrap="square">
            <a:spAutoFit/>
          </a:bodyPr>
          <a:lstStyle/>
          <a:p>
            <a:pPr algn="ctr"/>
            <a:r>
              <a:rPr lang="ru-RU" sz="1600" dirty="0" smtClean="0">
                <a:latin typeface="Times New Roman" pitchFamily="18" charset="0"/>
                <a:cs typeface="Times New Roman" pitchFamily="18" charset="0"/>
              </a:rPr>
              <a:t>Фотографии из коллекции художника</a:t>
            </a:r>
            <a:endParaRPr lang="ru-RU" sz="1600" dirty="0">
              <a:latin typeface="Times New Roman" pitchFamily="18" charset="0"/>
              <a:cs typeface="Times New Roman" pitchFamily="18" charset="0"/>
            </a:endParaRPr>
          </a:p>
        </p:txBody>
      </p:sp>
      <p:sp>
        <p:nvSpPr>
          <p:cNvPr id="4" name="Прямоугольник 3"/>
          <p:cNvSpPr/>
          <p:nvPr/>
        </p:nvSpPr>
        <p:spPr>
          <a:xfrm>
            <a:off x="1331640" y="784324"/>
            <a:ext cx="7684492" cy="923330"/>
          </a:xfrm>
          <a:prstGeom prst="rect">
            <a:avLst/>
          </a:prstGeom>
        </p:spPr>
        <p:txBody>
          <a:bodyPr wrap="square">
            <a:spAutoFit/>
          </a:bodyPr>
          <a:lstStyle/>
          <a:p>
            <a:pPr algn="just"/>
            <a:r>
              <a:rPr lang="ru-RU" i="1" dirty="0" smtClean="0">
                <a:latin typeface="Times New Roman" pitchFamily="18" charset="0"/>
                <a:cs typeface="Times New Roman" pitchFamily="18" charset="0"/>
              </a:rPr>
              <a:t>"</a:t>
            </a:r>
            <a:r>
              <a:rPr lang="ru-RU" i="1" dirty="0">
                <a:latin typeface="Times New Roman" pitchFamily="18" charset="0"/>
                <a:cs typeface="Times New Roman" pitchFamily="18" charset="0"/>
              </a:rPr>
              <a:t>Для всякого русского исторического художника не­посредственное ознакомление с Севером имеет громадное значение. </a:t>
            </a:r>
            <a:r>
              <a:rPr lang="ru-RU" i="1" dirty="0" smtClean="0">
                <a:latin typeface="Times New Roman" pitchFamily="18" charset="0"/>
                <a:cs typeface="Times New Roman" pitchFamily="18" charset="0"/>
              </a:rPr>
              <a:t>Это </a:t>
            </a:r>
            <a:r>
              <a:rPr lang="ru-RU" i="1" dirty="0">
                <a:latin typeface="Times New Roman" pitchFamily="18" charset="0"/>
                <a:cs typeface="Times New Roman" pitchFamily="18" charset="0"/>
              </a:rPr>
              <a:t>— его Рим, это — главное место его специального художественного </a:t>
            </a:r>
            <a:r>
              <a:rPr lang="ru-RU" i="1" dirty="0" smtClean="0">
                <a:latin typeface="Times New Roman" pitchFamily="18" charset="0"/>
                <a:cs typeface="Times New Roman" pitchFamily="18" charset="0"/>
              </a:rPr>
              <a:t>образования."</a:t>
            </a:r>
            <a:endParaRPr lang="ru-RU" dirty="0">
              <a:latin typeface="Times New Roman" pitchFamily="18" charset="0"/>
              <a:cs typeface="Times New Roman" pitchFamily="18" charset="0"/>
            </a:endParaRPr>
          </a:p>
        </p:txBody>
      </p:sp>
      <p:pic>
        <p:nvPicPr>
          <p:cNvPr id="6146" name="Picture 2" descr="Буквица от Аzъ до Ижа. Часть 18 - Буквица Нашъ"/>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15" y="98069"/>
            <a:ext cx="1205917" cy="132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208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Билибин Иван Яковлевич (Художник) Рисунок. Буквица &quot;О&quot;. Из комплекта:  Египетский период 1920-1925 гг. | Художники, Рисунок, Инициалы"/>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707" t="19286" r="22013" b="28148"/>
          <a:stretch/>
        </p:blipFill>
        <p:spPr bwMode="auto">
          <a:xfrm>
            <a:off x="179512" y="195487"/>
            <a:ext cx="1244311" cy="13681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1720" y="129528"/>
            <a:ext cx="856325"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Орёл</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pic>
        <p:nvPicPr>
          <p:cNvPr id="2050" name="Picture 2" descr="https://pllsll.com/assets/tmp/storage/59/e7/c1/3139bf86e9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1152995"/>
            <a:ext cx="3140365" cy="328732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4" name="Picture 2" descr="https://museum.goznak.ru/upload/resize_cache/iblock/ef9/400_400_1/ef9bc60969f9c2297e0bdda36ea3862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3095" y="593347"/>
            <a:ext cx="2857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Проект почтовой марки И.Я. Билибина, представленный на конкурс 1917 года"/>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b="19659"/>
          <a:stretch/>
        </p:blipFill>
        <p:spPr bwMode="auto">
          <a:xfrm>
            <a:off x="289277" y="1815872"/>
            <a:ext cx="1978467" cy="2579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337" y="4423600"/>
            <a:ext cx="2500105" cy="584775"/>
          </a:xfrm>
          <a:prstGeom prst="rect">
            <a:avLst/>
          </a:prstGeom>
          <a:noFill/>
        </p:spPr>
        <p:txBody>
          <a:bodyPr wrap="square" rtlCol="0">
            <a:spAutoFit/>
          </a:bodyPr>
          <a:lstStyle/>
          <a:p>
            <a:r>
              <a:rPr lang="ru-RU" sz="1600" dirty="0" smtClean="0">
                <a:latin typeface="Times New Roman" pitchFamily="18" charset="0"/>
                <a:cs typeface="Times New Roman" pitchFamily="18" charset="0"/>
              </a:rPr>
              <a:t>Конкурсный проект</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герба. </a:t>
            </a:r>
          </a:p>
          <a:p>
            <a:r>
              <a:rPr lang="ru-RU" sz="1600" dirty="0" smtClean="0">
                <a:latin typeface="Times New Roman" pitchFamily="18" charset="0"/>
                <a:cs typeface="Times New Roman" pitchFamily="18" charset="0"/>
              </a:rPr>
              <a:t>1917</a:t>
            </a:r>
            <a:endParaRPr lang="ru-RU" sz="1600" dirty="0">
              <a:latin typeface="Times New Roman" pitchFamily="18" charset="0"/>
              <a:cs typeface="Times New Roman" pitchFamily="18" charset="0"/>
            </a:endParaRPr>
          </a:p>
        </p:txBody>
      </p:sp>
      <p:sp>
        <p:nvSpPr>
          <p:cNvPr id="9" name="TextBox 8"/>
          <p:cNvSpPr txBox="1"/>
          <p:nvPr/>
        </p:nvSpPr>
        <p:spPr>
          <a:xfrm>
            <a:off x="2627784" y="4443958"/>
            <a:ext cx="3312368" cy="584775"/>
          </a:xfrm>
          <a:prstGeom prst="rect">
            <a:avLst/>
          </a:prstGeom>
          <a:noFill/>
        </p:spPr>
        <p:txBody>
          <a:bodyPr wrap="square" rtlCol="0">
            <a:spAutoFit/>
          </a:bodyPr>
          <a:lstStyle/>
          <a:p>
            <a:r>
              <a:rPr lang="ru-RU" sz="1600" dirty="0" smtClean="0">
                <a:latin typeface="Times New Roman" pitchFamily="18" charset="0"/>
                <a:cs typeface="Times New Roman" pitchFamily="18" charset="0"/>
              </a:rPr>
              <a:t>Печать Временного правительства. </a:t>
            </a:r>
          </a:p>
          <a:p>
            <a:r>
              <a:rPr lang="ru-RU" sz="1600" dirty="0" smtClean="0">
                <a:latin typeface="Times New Roman" pitchFamily="18" charset="0"/>
                <a:cs typeface="Times New Roman" pitchFamily="18" charset="0"/>
              </a:rPr>
              <a:t>1917</a:t>
            </a:r>
            <a:endParaRPr lang="ru-RU" sz="1600" dirty="0">
              <a:latin typeface="Times New Roman" pitchFamily="18" charset="0"/>
              <a:cs typeface="Times New Roman" pitchFamily="18" charset="0"/>
            </a:endParaRPr>
          </a:p>
        </p:txBody>
      </p:sp>
      <p:sp>
        <p:nvSpPr>
          <p:cNvPr id="10" name="TextBox 9"/>
          <p:cNvSpPr txBox="1"/>
          <p:nvPr/>
        </p:nvSpPr>
        <p:spPr>
          <a:xfrm>
            <a:off x="6320942" y="4395396"/>
            <a:ext cx="2499530" cy="584775"/>
          </a:xfrm>
          <a:prstGeom prst="rect">
            <a:avLst/>
          </a:prstGeom>
          <a:noFill/>
        </p:spPr>
        <p:txBody>
          <a:bodyPr wrap="none" rtlCol="0">
            <a:spAutoFit/>
          </a:bodyPr>
          <a:lstStyle/>
          <a:p>
            <a:r>
              <a:rPr lang="ru-RU" sz="1600" dirty="0" smtClean="0">
                <a:latin typeface="Times New Roman" pitchFamily="18" charset="0"/>
                <a:cs typeface="Times New Roman" pitchFamily="18" charset="0"/>
              </a:rPr>
              <a:t>Орел на денежных знаках.</a:t>
            </a:r>
          </a:p>
          <a:p>
            <a:r>
              <a:rPr lang="ru-RU" sz="1600" dirty="0" smtClean="0">
                <a:latin typeface="Times New Roman" pitchFamily="18" charset="0"/>
                <a:cs typeface="Times New Roman" pitchFamily="18" charset="0"/>
              </a:rPr>
              <a:t>1917</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3732473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1720" y="129528"/>
            <a:ext cx="2162708"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Путешествия</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pic>
        <p:nvPicPr>
          <p:cNvPr id="6" name="Picture 2" descr="https://static.tildacdn.com/tild3164-3032-4332-b931-623934643665/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1586" t="54377" r="53143" b="14719"/>
          <a:stretch/>
        </p:blipFill>
        <p:spPr bwMode="auto">
          <a:xfrm>
            <a:off x="179512" y="204326"/>
            <a:ext cx="1305498" cy="15964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m24.ru/b/d/nBkSUhL2glEjn8qzPqzJrMCqzJ3z8Zii1SLFh_fH_nKUPXuaDyXTjHou4MVO6BCVoZKf9GqVe5Q_CPawk214LyWK9G1N5ho=xIttitKEN08BCSfU1Sa_Y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011269"/>
            <a:ext cx="1727106" cy="264871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4579263"/>
            <a:ext cx="1872208" cy="584775"/>
          </a:xfrm>
          <a:prstGeom prst="rect">
            <a:avLst/>
          </a:prstGeom>
        </p:spPr>
        <p:txBody>
          <a:bodyPr wrap="square">
            <a:spAutoFit/>
          </a:bodyPr>
          <a:lstStyle/>
          <a:p>
            <a:pPr algn="ctr"/>
            <a:r>
              <a:rPr lang="ru-RU" sz="1600" dirty="0" smtClean="0">
                <a:solidFill>
                  <a:srgbClr val="32292F"/>
                </a:solidFill>
                <a:latin typeface="Times New Roman" panose="02020603050405020304" pitchFamily="18" charset="0"/>
                <a:cs typeface="Times New Roman" panose="02020603050405020304" pitchFamily="18" charset="0"/>
              </a:rPr>
              <a:t>Крым. </a:t>
            </a:r>
            <a:r>
              <a:rPr lang="ru-RU" sz="1600" dirty="0" err="1" smtClean="0">
                <a:solidFill>
                  <a:srgbClr val="32292F"/>
                </a:solidFill>
                <a:latin typeface="Times New Roman" panose="02020603050405020304" pitchFamily="18" charset="0"/>
                <a:cs typeface="Times New Roman" panose="02020603050405020304" pitchFamily="18" charset="0"/>
              </a:rPr>
              <a:t>Батилиман</a:t>
            </a:r>
            <a:r>
              <a:rPr lang="ru-RU" sz="1600" dirty="0" smtClean="0">
                <a:solidFill>
                  <a:srgbClr val="32292F"/>
                </a:solidFill>
                <a:latin typeface="Times New Roman" panose="02020603050405020304" pitchFamily="18" charset="0"/>
                <a:cs typeface="Times New Roman" panose="02020603050405020304" pitchFamily="18" charset="0"/>
              </a:rPr>
              <a:t>. 1940</a:t>
            </a:r>
            <a:endParaRPr lang="ru-RU" sz="16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rotWithShape="1">
          <a:blip r:embed="rId6"/>
          <a:srcRect b="5330"/>
          <a:stretch/>
        </p:blipFill>
        <p:spPr>
          <a:xfrm>
            <a:off x="2436583" y="2011269"/>
            <a:ext cx="2279433" cy="2648713"/>
          </a:xfrm>
          <a:prstGeom prst="rect">
            <a:avLst/>
          </a:prstGeom>
        </p:spPr>
      </p:pic>
      <p:sp>
        <p:nvSpPr>
          <p:cNvPr id="12" name="Прямоугольник 11"/>
          <p:cNvSpPr/>
          <p:nvPr/>
        </p:nvSpPr>
        <p:spPr>
          <a:xfrm>
            <a:off x="2436583" y="4579263"/>
            <a:ext cx="2279433" cy="584775"/>
          </a:xfrm>
          <a:prstGeom prst="rect">
            <a:avLst/>
          </a:prstGeom>
        </p:spPr>
        <p:txBody>
          <a:bodyPr wrap="square">
            <a:spAutoFit/>
          </a:bodyPr>
          <a:lstStyle/>
          <a:p>
            <a:pPr algn="ctr"/>
            <a:r>
              <a:rPr lang="ru-RU" sz="1600" dirty="0" smtClean="0">
                <a:latin typeface="Times New Roman" panose="02020603050405020304" pitchFamily="18" charset="0"/>
                <a:cs typeface="Times New Roman" panose="02020603050405020304" pitchFamily="18" charset="0"/>
              </a:rPr>
              <a:t>Улочки в Каире. </a:t>
            </a:r>
          </a:p>
          <a:p>
            <a:pPr algn="ctr"/>
            <a:r>
              <a:rPr lang="ru-RU" sz="1600" dirty="0" smtClean="0">
                <a:latin typeface="Times New Roman" panose="02020603050405020304" pitchFamily="18" charset="0"/>
                <a:cs typeface="Times New Roman" panose="02020603050405020304" pitchFamily="18" charset="0"/>
              </a:rPr>
              <a:t>1921</a:t>
            </a:r>
            <a:endParaRPr lang="ru-RU" sz="1600" dirty="0">
              <a:latin typeface="Times New Roman" panose="02020603050405020304" pitchFamily="18" charset="0"/>
              <a:cs typeface="Times New Roman" panose="02020603050405020304" pitchFamily="18" charset="0"/>
            </a:endParaRPr>
          </a:p>
        </p:txBody>
      </p:sp>
      <p:pic>
        <p:nvPicPr>
          <p:cNvPr id="15" name="Рисунок 14"/>
          <p:cNvPicPr>
            <a:picLocks noChangeAspect="1"/>
          </p:cNvPicPr>
          <p:nvPr/>
        </p:nvPicPr>
        <p:blipFill>
          <a:blip r:embed="rId7"/>
          <a:stretch>
            <a:fillRect/>
          </a:stretch>
        </p:blipFill>
        <p:spPr>
          <a:xfrm>
            <a:off x="5123884" y="2011269"/>
            <a:ext cx="3768596" cy="2648713"/>
          </a:xfrm>
          <a:prstGeom prst="rect">
            <a:avLst/>
          </a:prstGeom>
        </p:spPr>
      </p:pic>
      <p:sp>
        <p:nvSpPr>
          <p:cNvPr id="17" name="Прямоугольник 16"/>
          <p:cNvSpPr/>
          <p:nvPr/>
        </p:nvSpPr>
        <p:spPr>
          <a:xfrm>
            <a:off x="5110492" y="4579263"/>
            <a:ext cx="3781987" cy="584775"/>
          </a:xfrm>
          <a:prstGeom prst="rect">
            <a:avLst/>
          </a:prstGeom>
        </p:spPr>
        <p:txBody>
          <a:bodyPr wrap="square">
            <a:spAutoFit/>
          </a:bodyPr>
          <a:lstStyle/>
          <a:p>
            <a:pPr algn="ctr"/>
            <a:r>
              <a:rPr lang="ru-RU" sz="1600" dirty="0" smtClean="0">
                <a:latin typeface="Times New Roman" panose="02020603050405020304" pitchFamily="18" charset="0"/>
                <a:cs typeface="Times New Roman" panose="02020603050405020304" pitchFamily="18" charset="0"/>
              </a:rPr>
              <a:t>Двор Мечети Аль-</a:t>
            </a:r>
            <a:r>
              <a:rPr lang="ru-RU" sz="1600" dirty="0" err="1" smtClean="0">
                <a:latin typeface="Times New Roman" panose="02020603050405020304" pitchFamily="18" charset="0"/>
                <a:cs typeface="Times New Roman" panose="02020603050405020304" pitchFamily="18" charset="0"/>
              </a:rPr>
              <a:t>Азхар</a:t>
            </a:r>
            <a:r>
              <a:rPr lang="ru-RU" sz="1600" dirty="0" smtClean="0">
                <a:latin typeface="Times New Roman" panose="02020603050405020304" pitchFamily="18" charset="0"/>
                <a:cs typeface="Times New Roman" panose="02020603050405020304" pitchFamily="18" charset="0"/>
              </a:rPr>
              <a:t> и университетский комплекс. Каир. 1928</a:t>
            </a:r>
            <a:endParaRPr lang="ru-RU" sz="16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904286" y="508075"/>
            <a:ext cx="7239714" cy="1754326"/>
          </a:xfrm>
          <a:prstGeom prst="rect">
            <a:avLst/>
          </a:prstGeom>
        </p:spPr>
        <p:txBody>
          <a:bodyPr wrap="square">
            <a:spAutoFit/>
          </a:bodyPr>
          <a:lstStyle/>
          <a:p>
            <a:pPr lvl="0" algn="just" fontAlgn="base">
              <a:defRPr/>
            </a:pPr>
            <a:r>
              <a:rPr lang="ru-RU" dirty="0">
                <a:latin typeface="Times New Roman" pitchFamily="18" charset="0"/>
                <a:cs typeface="Times New Roman" panose="02020603050405020304" pitchFamily="18" charset="0"/>
              </a:rPr>
              <a:t>«</a:t>
            </a:r>
            <a:r>
              <a:rPr lang="ru-RU" i="1" dirty="0">
                <a:latin typeface="Times New Roman" pitchFamily="18" charset="0"/>
                <a:cs typeface="Times New Roman" pitchFamily="18" charset="0"/>
              </a:rPr>
              <a:t>Я никогда не забуду того потрясающего впечатления, когда я впервые попал в старинные мусульманские кварталы Каира, с изумительными мечетями первых времен, с его рынками и его толпою. Мне казалось, что передо мной ожила одна из страниц «Тысяча и одной ночи», и не верилось, что все это существует в натуре».</a:t>
            </a:r>
            <a:br>
              <a:rPr lang="ru-RU" i="1" dirty="0">
                <a:latin typeface="Times New Roman" pitchFamily="18" charset="0"/>
                <a:cs typeface="Times New Roman" pitchFamily="18" charset="0"/>
              </a:rPr>
            </a:br>
            <a:endParaRPr lang="ru-RU" i="1" dirty="0">
              <a:latin typeface="Times New Roman" pitchFamily="18" charset="0"/>
              <a:cs typeface="Times New Roman" pitchFamily="18" charset="0"/>
            </a:endParaRPr>
          </a:p>
        </p:txBody>
      </p:sp>
    </p:spTree>
    <p:extLst>
      <p:ext uri="{BB962C8B-B14F-4D97-AF65-F5344CB8AC3E}">
        <p14:creationId xmlns:p14="http://schemas.microsoft.com/office/powerpoint/2010/main" val="4036177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Иван-царевич и Жар-птица» Ивана Билибина - УМБР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17748"/>
            <a:ext cx="3350366" cy="3926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Заголовок 1"/>
          <p:cNvSpPr txBox="1">
            <a:spLocks/>
          </p:cNvSpPr>
          <p:nvPr/>
        </p:nvSpPr>
        <p:spPr>
          <a:xfrm>
            <a:off x="3923928" y="771550"/>
            <a:ext cx="4493928" cy="788996"/>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i="1" dirty="0" smtClean="0">
                <a:latin typeface="Times New Roman" pitchFamily="18" charset="0"/>
                <a:cs typeface="Times New Roman" pitchFamily="18" charset="0"/>
              </a:rPr>
              <a:t>ИВАН ЯКОВЛЕВИЧ </a:t>
            </a:r>
          </a:p>
          <a:p>
            <a:r>
              <a:rPr lang="ru-RU" sz="2800" i="1" dirty="0" smtClean="0">
                <a:latin typeface="Times New Roman" pitchFamily="18" charset="0"/>
                <a:cs typeface="Times New Roman" pitchFamily="18" charset="0"/>
              </a:rPr>
              <a:t>БИЛИБИН</a:t>
            </a:r>
            <a:endParaRPr lang="ru-RU" sz="2800" i="1" dirty="0">
              <a:latin typeface="Times New Roman" pitchFamily="18" charset="0"/>
              <a:cs typeface="Times New Roman" pitchFamily="18" charset="0"/>
            </a:endParaRPr>
          </a:p>
        </p:txBody>
      </p:sp>
      <p:sp>
        <p:nvSpPr>
          <p:cNvPr id="2" name="Прямоугольник 1"/>
          <p:cNvSpPr/>
          <p:nvPr/>
        </p:nvSpPr>
        <p:spPr>
          <a:xfrm>
            <a:off x="3828281" y="2283718"/>
            <a:ext cx="5184576" cy="1200329"/>
          </a:xfrm>
          <a:prstGeom prst="rect">
            <a:avLst/>
          </a:prstGeom>
        </p:spPr>
        <p:txBody>
          <a:bodyPr wrap="square">
            <a:spAutoFit/>
          </a:bodyPr>
          <a:lstStyle/>
          <a:p>
            <a:pPr algn="ctr"/>
            <a:r>
              <a:rPr lang="ru-RU" dirty="0">
                <a:latin typeface="Times New Roman" pitchFamily="18" charset="0"/>
                <a:cs typeface="Times New Roman" pitchFamily="18" charset="0"/>
              </a:rPr>
              <a:t>Р</a:t>
            </a:r>
            <a:r>
              <a:rPr lang="ru-RU" dirty="0" smtClean="0">
                <a:latin typeface="Times New Roman" pitchFamily="18" charset="0"/>
                <a:cs typeface="Times New Roman" pitchFamily="18" charset="0"/>
              </a:rPr>
              <a:t>усский художник:  график</a:t>
            </a:r>
            <a:r>
              <a:rPr lang="ru-RU" dirty="0">
                <a:latin typeface="Times New Roman" pitchFamily="18" charset="0"/>
                <a:cs typeface="Times New Roman" pitchFamily="18" charset="0"/>
              </a:rPr>
              <a:t>, книжный иллюстратор и театральный </a:t>
            </a:r>
            <a:r>
              <a:rPr lang="ru-RU" dirty="0" smtClean="0">
                <a:latin typeface="Times New Roman" pitchFamily="18" charset="0"/>
                <a:cs typeface="Times New Roman" pitchFamily="18" charset="0"/>
              </a:rPr>
              <a:t>оформитель;</a:t>
            </a:r>
          </a:p>
          <a:p>
            <a:pPr algn="ctr"/>
            <a:r>
              <a:rPr lang="ru-RU" dirty="0" smtClean="0">
                <a:latin typeface="Times New Roman" pitchFamily="18" charset="0"/>
                <a:cs typeface="Times New Roman" pitchFamily="18" charset="0"/>
              </a:rPr>
              <a:t>активный </a:t>
            </a:r>
            <a:r>
              <a:rPr lang="ru-RU" dirty="0">
                <a:latin typeface="Times New Roman" pitchFamily="18" charset="0"/>
                <a:cs typeface="Times New Roman" pitchFamily="18" charset="0"/>
              </a:rPr>
              <a:t>участник объединения «Мир искусства»; </a:t>
            </a:r>
            <a:endParaRPr lang="ru-RU" dirty="0" smtClean="0">
              <a:latin typeface="Times New Roman" pitchFamily="18" charset="0"/>
              <a:cs typeface="Times New Roman" pitchFamily="18" charset="0"/>
            </a:endParaRPr>
          </a:p>
          <a:p>
            <a:pPr algn="ctr"/>
            <a:r>
              <a:rPr lang="ru-RU" dirty="0" smtClean="0">
                <a:latin typeface="Times New Roman" pitchFamily="18" charset="0"/>
                <a:cs typeface="Times New Roman" pitchFamily="18" charset="0"/>
              </a:rPr>
              <a:t>создатель уникального </a:t>
            </a: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билибинского</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стиля.</a:t>
            </a:r>
            <a:endParaRPr lang="ru-RU" dirty="0">
              <a:latin typeface="Times New Roman" pitchFamily="18" charset="0"/>
              <a:cs typeface="Times New Roman" pitchFamily="18" charset="0"/>
            </a:endParaRPr>
          </a:p>
        </p:txBody>
      </p:sp>
      <p:sp>
        <p:nvSpPr>
          <p:cNvPr id="4" name="Прямоугольник 3"/>
          <p:cNvSpPr/>
          <p:nvPr/>
        </p:nvSpPr>
        <p:spPr>
          <a:xfrm>
            <a:off x="5504684" y="1707654"/>
            <a:ext cx="1332416" cy="369332"/>
          </a:xfrm>
          <a:prstGeom prst="rect">
            <a:avLst/>
          </a:prstGeom>
        </p:spPr>
        <p:txBody>
          <a:bodyPr wrap="none">
            <a:spAutoFit/>
          </a:bodyPr>
          <a:lstStyle/>
          <a:p>
            <a:r>
              <a:rPr lang="ru-RU" dirty="0">
                <a:latin typeface="Times New Roman" pitchFamily="18" charset="0"/>
                <a:cs typeface="Times New Roman" pitchFamily="18" charset="0"/>
              </a:rPr>
              <a:t>(1876-1942)</a:t>
            </a:r>
          </a:p>
        </p:txBody>
      </p:sp>
      <p:sp>
        <p:nvSpPr>
          <p:cNvPr id="6" name="TextBox 5"/>
          <p:cNvSpPr txBox="1"/>
          <p:nvPr/>
        </p:nvSpPr>
        <p:spPr>
          <a:xfrm>
            <a:off x="4034945" y="4074626"/>
            <a:ext cx="4818526" cy="369332"/>
          </a:xfrm>
          <a:prstGeom prst="rect">
            <a:avLst/>
          </a:prstGeom>
          <a:noFill/>
        </p:spPr>
        <p:txBody>
          <a:bodyPr wrap="square" rtlCol="0">
            <a:spAutoFit/>
          </a:bodyPr>
          <a:lstStyle/>
          <a:p>
            <a:pPr algn="ctr"/>
            <a:r>
              <a:rPr lang="ru-RU" i="1" dirty="0">
                <a:latin typeface="Times New Roman" pitchFamily="18" charset="0"/>
                <a:cs typeface="Times New Roman" pitchFamily="18" charset="0"/>
              </a:rPr>
              <a:t>«Насколько я себя помню, </a:t>
            </a:r>
            <a:r>
              <a:rPr lang="ru-RU" i="1" dirty="0" smtClean="0">
                <a:latin typeface="Times New Roman" pitchFamily="18" charset="0"/>
                <a:cs typeface="Times New Roman" pitchFamily="18" charset="0"/>
              </a:rPr>
              <a:t>я </a:t>
            </a:r>
            <a:r>
              <a:rPr lang="ru-RU" i="1" dirty="0">
                <a:latin typeface="Times New Roman" pitchFamily="18" charset="0"/>
                <a:cs typeface="Times New Roman" pitchFamily="18" charset="0"/>
              </a:rPr>
              <a:t>рисовал всегда</a:t>
            </a:r>
            <a:r>
              <a:rPr lang="ru-RU" i="1"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6221265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129528"/>
            <a:ext cx="1337097"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Реклама</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pic>
        <p:nvPicPr>
          <p:cNvPr id="8" name="Picture 2" descr="https://i.pinimg.com/564x/15/6a/e7/156ae778950917c6fc48cf2d6e6ec4ee.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511" y="129528"/>
            <a:ext cx="1009185" cy="11460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Многогранный талант Ивана Билибин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59" y="1397196"/>
            <a:ext cx="2060874" cy="32367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Иллюстрации Ивана Билибина (165 работ) | Иван билибин, Иллюстрации,  Письменное искусство"/>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9752" y="956705"/>
            <a:ext cx="2189837" cy="31779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39752" y="4098261"/>
            <a:ext cx="2160240" cy="1077218"/>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Афиша к выставке предметов искусства в залах барона </a:t>
            </a:r>
            <a:r>
              <a:rPr lang="ru-RU" sz="1600" dirty="0" err="1">
                <a:latin typeface="Times New Roman" pitchFamily="18" charset="0"/>
                <a:cs typeface="Times New Roman" pitchFamily="18" charset="0"/>
              </a:rPr>
              <a:t>Штиглица</a:t>
            </a:r>
            <a:r>
              <a:rPr lang="ru-RU" sz="1600" dirty="0">
                <a:latin typeface="Times New Roman" pitchFamily="18" charset="0"/>
                <a:cs typeface="Times New Roman" pitchFamily="18" charset="0"/>
              </a:rPr>
              <a:t>. 1904</a:t>
            </a:r>
          </a:p>
        </p:txBody>
      </p:sp>
      <p:pic>
        <p:nvPicPr>
          <p:cNvPr id="1030" name="Picture 6" descr="Пригласительный билет на банкет, 1902-худ. И.Билибин | Russian folk art,  Fairytale art, Russian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272" y="159155"/>
            <a:ext cx="1976813" cy="4297785"/>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7024527" y="4456940"/>
            <a:ext cx="2268375" cy="584775"/>
          </a:xfrm>
          <a:prstGeom prst="rect">
            <a:avLst/>
          </a:prstGeom>
        </p:spPr>
        <p:txBody>
          <a:bodyPr wrap="square">
            <a:spAutoFit/>
          </a:bodyPr>
          <a:lstStyle/>
          <a:p>
            <a:r>
              <a:rPr lang="ru-RU" sz="1600" dirty="0" smtClean="0">
                <a:latin typeface="Times New Roman" pitchFamily="18" charset="0"/>
                <a:cs typeface="Times New Roman" pitchFamily="18" charset="0"/>
              </a:rPr>
              <a:t>Пригласительный </a:t>
            </a:r>
            <a:r>
              <a:rPr lang="ru-RU" sz="1600" dirty="0">
                <a:latin typeface="Times New Roman" pitchFamily="18" charset="0"/>
                <a:cs typeface="Times New Roman" pitchFamily="18" charset="0"/>
              </a:rPr>
              <a:t>билет </a:t>
            </a:r>
            <a:r>
              <a:rPr lang="ru-RU" sz="1600" dirty="0" smtClean="0">
                <a:latin typeface="Times New Roman" pitchFamily="18" charset="0"/>
                <a:cs typeface="Times New Roman" pitchFamily="18" charset="0"/>
              </a:rPr>
              <a:t>на банкет</a:t>
            </a:r>
            <a:r>
              <a:rPr lang="ru-RU" sz="1600" dirty="0">
                <a:latin typeface="Times New Roman" pitchFamily="18" charset="0"/>
                <a:cs typeface="Times New Roman" pitchFamily="18" charset="0"/>
              </a:rPr>
              <a:t>.</a:t>
            </a:r>
            <a:r>
              <a:rPr lang="ru-RU" sz="1600" dirty="0" smtClean="0">
                <a:latin typeface="Times New Roman" pitchFamily="18" charset="0"/>
                <a:cs typeface="Times New Roman" pitchFamily="18" charset="0"/>
              </a:rPr>
              <a:t> 1902</a:t>
            </a:r>
            <a:r>
              <a:rPr lang="ru-RU" sz="1600" dirty="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p:txBody>
      </p:sp>
      <p:sp>
        <p:nvSpPr>
          <p:cNvPr id="3" name="Прямоугольник 2"/>
          <p:cNvSpPr/>
          <p:nvPr/>
        </p:nvSpPr>
        <p:spPr>
          <a:xfrm>
            <a:off x="-179456" y="4563177"/>
            <a:ext cx="2736304"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Рекламный </a:t>
            </a:r>
            <a:r>
              <a:rPr lang="ru-RU" sz="1600" dirty="0">
                <a:latin typeface="Times New Roman" pitchFamily="18" charset="0"/>
                <a:cs typeface="Times New Roman" pitchFamily="18" charset="0"/>
              </a:rPr>
              <a:t>плакат </a:t>
            </a:r>
            <a:r>
              <a:rPr lang="ru-RU" sz="1600" dirty="0" smtClean="0">
                <a:latin typeface="Times New Roman" pitchFamily="18" charset="0"/>
                <a:cs typeface="Times New Roman" pitchFamily="18" charset="0"/>
              </a:rPr>
              <a:t> </a:t>
            </a:r>
          </a:p>
          <a:p>
            <a:pPr algn="ctr"/>
            <a:r>
              <a:rPr lang="ru-RU" sz="1600" dirty="0" smtClean="0">
                <a:latin typeface="Times New Roman" pitchFamily="18" charset="0"/>
                <a:cs typeface="Times New Roman" pitchFamily="18" charset="0"/>
              </a:rPr>
              <a:t>«</a:t>
            </a:r>
            <a:r>
              <a:rPr lang="ru-RU" sz="1600" dirty="0">
                <a:latin typeface="Times New Roman" pitchFamily="18" charset="0"/>
                <a:cs typeface="Times New Roman" pitchFamily="18" charset="0"/>
              </a:rPr>
              <a:t>Новая Бавария</a:t>
            </a:r>
            <a:r>
              <a:rPr lang="ru-RU" sz="1600" dirty="0" smtClean="0">
                <a:latin typeface="Times New Roman" pitchFamily="18" charset="0"/>
                <a:cs typeface="Times New Roman" pitchFamily="18" charset="0"/>
              </a:rPr>
              <a:t>». 1903</a:t>
            </a:r>
            <a:endParaRPr lang="ru-RU" sz="1600" dirty="0">
              <a:latin typeface="Times New Roman" pitchFamily="18" charset="0"/>
              <a:cs typeface="Times New Roman" pitchFamily="18" charset="0"/>
            </a:endParaRPr>
          </a:p>
        </p:txBody>
      </p:sp>
      <p:pic>
        <p:nvPicPr>
          <p:cNvPr id="2050" name="Picture 2" descr="https://rusmuseumvrm.ru/data/collections/engraving/bilibin_iya_afisha_skazki_risunki_iyabilibina_1903_grlub_2599/8195_mainfoto_0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016" y="191525"/>
            <a:ext cx="2137742" cy="384025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4769767" y="4031103"/>
            <a:ext cx="2034481" cy="1077218"/>
          </a:xfrm>
          <a:prstGeom prst="rect">
            <a:avLst/>
          </a:prstGeom>
        </p:spPr>
        <p:txBody>
          <a:bodyPr wrap="square">
            <a:spAutoFit/>
          </a:bodyPr>
          <a:lstStyle/>
          <a:p>
            <a:pPr algn="ctr"/>
            <a:r>
              <a:rPr lang="ru-RU" sz="1600" dirty="0" smtClean="0">
                <a:latin typeface="Times New Roman" pitchFamily="18" charset="0"/>
                <a:cs typeface="Times New Roman" pitchFamily="18" charset="0"/>
              </a:rPr>
              <a:t>Афиша-реклама </a:t>
            </a:r>
            <a:r>
              <a:rPr lang="ru-RU" sz="1600" dirty="0">
                <a:latin typeface="Times New Roman" pitchFamily="18" charset="0"/>
                <a:cs typeface="Times New Roman" pitchFamily="18" charset="0"/>
              </a:rPr>
              <a:t>«Сказки. </a:t>
            </a:r>
            <a:r>
              <a:rPr lang="ru-RU" sz="1600" dirty="0" smtClean="0">
                <a:latin typeface="Times New Roman" pitchFamily="18" charset="0"/>
                <a:cs typeface="Times New Roman" pitchFamily="18" charset="0"/>
              </a:rPr>
              <a:t>Рисунки </a:t>
            </a:r>
          </a:p>
          <a:p>
            <a:pPr algn="ctr"/>
            <a:r>
              <a:rPr lang="ru-RU" sz="1600" dirty="0" smtClean="0">
                <a:latin typeface="Times New Roman" pitchFamily="18" charset="0"/>
                <a:cs typeface="Times New Roman" pitchFamily="18" charset="0"/>
              </a:rPr>
              <a:t>И.Я. </a:t>
            </a:r>
            <a:r>
              <a:rPr lang="ru-RU" sz="1600" dirty="0" err="1" smtClean="0">
                <a:latin typeface="Times New Roman" pitchFamily="18" charset="0"/>
                <a:cs typeface="Times New Roman" pitchFamily="18" charset="0"/>
              </a:rPr>
              <a:t>Билибина</a:t>
            </a:r>
            <a:r>
              <a:rPr lang="ru-RU" sz="1600" dirty="0">
                <a:latin typeface="Times New Roman" pitchFamily="18" charset="0"/>
                <a:cs typeface="Times New Roman" pitchFamily="18" charset="0"/>
              </a:rPr>
              <a:t>"</a:t>
            </a:r>
          </a:p>
          <a:p>
            <a:pPr algn="ctr"/>
            <a:r>
              <a:rPr lang="ru-RU" sz="1600" dirty="0">
                <a:latin typeface="Times New Roman" pitchFamily="18" charset="0"/>
                <a:cs typeface="Times New Roman" pitchFamily="18" charset="0"/>
              </a:rPr>
              <a:t>1903</a:t>
            </a:r>
          </a:p>
        </p:txBody>
      </p:sp>
    </p:spTree>
    <p:extLst>
      <p:ext uri="{BB962C8B-B14F-4D97-AF65-F5344CB8AC3E}">
        <p14:creationId xmlns:p14="http://schemas.microsoft.com/office/powerpoint/2010/main" val="81497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static.tildacdn.com/tild3164-3032-4332-b931-623934643665/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661" t="53929" r="21906" b="14719"/>
          <a:stretch/>
        </p:blipFill>
        <p:spPr bwMode="auto">
          <a:xfrm>
            <a:off x="251520" y="267494"/>
            <a:ext cx="1368152" cy="16865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1720" y="129528"/>
            <a:ext cx="2214068" cy="1200329"/>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Стиль </a:t>
            </a:r>
          </a:p>
          <a:p>
            <a:r>
              <a:rPr lang="ru-RU" sz="2400" b="1" i="1" dirty="0" smtClean="0">
                <a:latin typeface="Times New Roman" pitchFamily="18" charset="0"/>
                <a:cs typeface="Times New Roman" pitchFamily="18" charset="0"/>
              </a:rPr>
              <a:t>И.Я. </a:t>
            </a:r>
            <a:r>
              <a:rPr lang="ru-RU" sz="2400" b="1" i="1" dirty="0" err="1" smtClean="0">
                <a:latin typeface="Times New Roman" pitchFamily="18" charset="0"/>
                <a:cs typeface="Times New Roman" pitchFamily="18" charset="0"/>
              </a:rPr>
              <a:t>Билибина</a:t>
            </a:r>
            <a:endParaRPr lang="ru-RU" sz="2400" b="1" i="1" dirty="0" smtClean="0">
              <a:latin typeface="Times New Roman" pitchFamily="18" charset="0"/>
              <a:cs typeface="Times New Roman" pitchFamily="18" charset="0"/>
            </a:endParaRP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grpSp>
        <p:nvGrpSpPr>
          <p:cNvPr id="4" name="Группа 3"/>
          <p:cNvGrpSpPr/>
          <p:nvPr/>
        </p:nvGrpSpPr>
        <p:grpSpPr>
          <a:xfrm>
            <a:off x="5324174" y="129528"/>
            <a:ext cx="3712322" cy="3155324"/>
            <a:chOff x="5364088" y="267494"/>
            <a:chExt cx="3568306" cy="3017358"/>
          </a:xfrm>
        </p:grpSpPr>
        <p:pic>
          <p:nvPicPr>
            <p:cNvPr id="2050" name="Picture 2" descr="Билибинский орнамент: j_e_n_z_a — LiveJour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1584" y="267494"/>
              <a:ext cx="1930896" cy="1471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Билибинский орнамент | Орнаменты, Иллюстрации, Картин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088" y="267494"/>
              <a:ext cx="1562397" cy="14703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билибин орнамент: 17 тыс изображений найдено в Яндекс.Картинках |  Иллюстрации, Орнаменты, Картины"/>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2798"/>
            <a:stretch/>
          </p:blipFill>
          <p:spPr bwMode="auto">
            <a:xfrm>
              <a:off x="6961584" y="1779663"/>
              <a:ext cx="1970810" cy="150518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Билибинский орнамент | Книжные иллюстрации, Орнаменты, Иллюстрации"/>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4089" y="1796858"/>
              <a:ext cx="1584176" cy="148799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Билибинский орнамент | Книжные иллюстрации, Иллюстрации, Орнаменты"/>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8304" y="3335798"/>
            <a:ext cx="1654148" cy="16842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1152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3701" y="3409879"/>
            <a:ext cx="1872595" cy="15361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Художник Иван Яковлевич Билибин (Ivan Bilibin) (138 работ) » Страница 3 »  Картины, художники, фотографы на Nevsepi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19047" y="1962008"/>
            <a:ext cx="2883052" cy="25182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7544" y="3867894"/>
            <a:ext cx="1505990" cy="830997"/>
          </a:xfrm>
          <a:prstGeom prst="rect">
            <a:avLst/>
          </a:prstGeom>
          <a:noFill/>
        </p:spPr>
        <p:txBody>
          <a:bodyPr wrap="none" rtlCol="0">
            <a:spAutoFit/>
          </a:bodyPr>
          <a:lstStyle/>
          <a:p>
            <a:pPr algn="ctr"/>
            <a:r>
              <a:rPr lang="ru-RU" sz="1600" dirty="0" smtClean="0">
                <a:latin typeface="Times New Roman" pitchFamily="18" charset="0"/>
                <a:cs typeface="Times New Roman" pitchFamily="18" charset="0"/>
              </a:rPr>
              <a:t>Элементы</a:t>
            </a:r>
          </a:p>
          <a:p>
            <a:pPr algn="ct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билибинского</a:t>
            </a:r>
            <a:r>
              <a:rPr lang="ru-RU" sz="1600" dirty="0" smtClean="0">
                <a:latin typeface="Times New Roman" pitchFamily="18" charset="0"/>
                <a:cs typeface="Times New Roman" pitchFamily="18" charset="0"/>
              </a:rPr>
              <a:t> </a:t>
            </a:r>
          </a:p>
          <a:p>
            <a:pPr algn="ctr"/>
            <a:r>
              <a:rPr lang="ru-RU" sz="1600" dirty="0" smtClean="0">
                <a:latin typeface="Times New Roman" pitchFamily="18" charset="0"/>
                <a:cs typeface="Times New Roman" pitchFamily="18" charset="0"/>
              </a:rPr>
              <a:t>стиля</a:t>
            </a:r>
            <a:endParaRPr lang="ru-RU" sz="1600" dirty="0">
              <a:latin typeface="Times New Roman" pitchFamily="18" charset="0"/>
              <a:cs typeface="Times New Roman" pitchFamily="18" charset="0"/>
            </a:endParaRPr>
          </a:p>
        </p:txBody>
      </p:sp>
      <p:pic>
        <p:nvPicPr>
          <p:cNvPr id="15" name="Picture 6" descr="Сказочный мир А. С. Пушкина в иллюстрациях И. Я. Билибина"/>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05217" y="2211710"/>
            <a:ext cx="2149301" cy="147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9079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129528"/>
            <a:ext cx="1039965" cy="461665"/>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Театр</a:t>
            </a:r>
            <a:endParaRPr lang="ru-RU" sz="2400" b="1" i="1" dirty="0">
              <a:latin typeface="Times New Roman" pitchFamily="18" charset="0"/>
              <a:cs typeface="Times New Roman" pitchFamily="18" charset="0"/>
            </a:endParaRPr>
          </a:p>
        </p:txBody>
      </p:sp>
      <p:pic>
        <p:nvPicPr>
          <p:cNvPr id="4" name="Picture 2" descr="Буквица как искусство. Узорная тайна заглавной буквы, фото № 15"/>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9247" t="52785" r="46402"/>
          <a:stretch/>
        </p:blipFill>
        <p:spPr bwMode="auto">
          <a:xfrm>
            <a:off x="234086" y="129528"/>
            <a:ext cx="881530" cy="968104"/>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a:stretch>
            <a:fillRect/>
          </a:stretch>
        </p:blipFill>
        <p:spPr>
          <a:xfrm>
            <a:off x="6960365" y="2908847"/>
            <a:ext cx="2050672" cy="1980219"/>
          </a:xfrm>
          <a:prstGeom prst="rect">
            <a:avLst/>
          </a:prstGeom>
        </p:spPr>
      </p:pic>
      <p:sp>
        <p:nvSpPr>
          <p:cNvPr id="12" name="Прямоугольник 11"/>
          <p:cNvSpPr/>
          <p:nvPr/>
        </p:nvSpPr>
        <p:spPr>
          <a:xfrm>
            <a:off x="2251720" y="3922479"/>
            <a:ext cx="2535500" cy="1246495"/>
          </a:xfrm>
          <a:prstGeom prst="rect">
            <a:avLst/>
          </a:prstGeom>
        </p:spPr>
        <p:txBody>
          <a:bodyPr wrap="square">
            <a:spAutoFit/>
          </a:bodyPr>
          <a:lstStyle/>
          <a:p>
            <a:pPr algn="ctr"/>
            <a:r>
              <a:rPr lang="ru-RU" sz="1500" dirty="0">
                <a:latin typeface="Times New Roman" panose="02020603050405020304" pitchFamily="18" charset="0"/>
                <a:cs typeface="Times New Roman" panose="02020603050405020304" pitchFamily="18" charset="0"/>
              </a:rPr>
              <a:t>Эскиз костюма для Анны Павловой в роли Царевны-Лебедь для балета </a:t>
            </a:r>
            <a:endParaRPr lang="ru-RU" sz="1500" dirty="0" smtClean="0">
              <a:latin typeface="Times New Roman" panose="02020603050405020304" pitchFamily="18" charset="0"/>
              <a:cs typeface="Times New Roman" panose="02020603050405020304" pitchFamily="18" charset="0"/>
            </a:endParaRPr>
          </a:p>
          <a:p>
            <a:pPr algn="ctr"/>
            <a:r>
              <a:rPr lang="ru-RU" sz="1500" dirty="0" smtClean="0">
                <a:latin typeface="Times New Roman" panose="02020603050405020304" pitchFamily="18" charset="0"/>
                <a:cs typeface="Times New Roman" panose="02020603050405020304" pitchFamily="18" charset="0"/>
              </a:rPr>
              <a:t>Н</a:t>
            </a:r>
            <a:r>
              <a:rPr lang="ru-RU" sz="1500" dirty="0">
                <a:latin typeface="Times New Roman" panose="02020603050405020304" pitchFamily="18" charset="0"/>
                <a:cs typeface="Times New Roman" panose="02020603050405020304" pitchFamily="18" charset="0"/>
              </a:rPr>
              <a:t>. Н. Черепнина </a:t>
            </a:r>
            <a:endParaRPr lang="ru-RU" sz="1500" dirty="0" smtClean="0">
              <a:latin typeface="Times New Roman" panose="02020603050405020304" pitchFamily="18" charset="0"/>
              <a:cs typeface="Times New Roman" panose="02020603050405020304" pitchFamily="18" charset="0"/>
            </a:endParaRPr>
          </a:p>
          <a:p>
            <a:pPr algn="ctr"/>
            <a:r>
              <a:rPr lang="ru-RU" sz="1500" dirty="0" smtClean="0">
                <a:latin typeface="Times New Roman" panose="02020603050405020304" pitchFamily="18" charset="0"/>
                <a:cs typeface="Times New Roman" panose="02020603050405020304" pitchFamily="18" charset="0"/>
              </a:rPr>
              <a:t>"</a:t>
            </a:r>
            <a:r>
              <a:rPr lang="ru-RU" sz="1500" dirty="0">
                <a:latin typeface="Times New Roman" panose="02020603050405020304" pitchFamily="18" charset="0"/>
                <a:cs typeface="Times New Roman" panose="02020603050405020304" pitchFamily="18" charset="0"/>
              </a:rPr>
              <a:t>Русская сказка"</a:t>
            </a:r>
          </a:p>
        </p:txBody>
      </p:sp>
      <p:sp>
        <p:nvSpPr>
          <p:cNvPr id="13" name="Прямоугольник 12"/>
          <p:cNvSpPr/>
          <p:nvPr/>
        </p:nvSpPr>
        <p:spPr>
          <a:xfrm>
            <a:off x="5060362" y="3719515"/>
            <a:ext cx="1874534" cy="1246495"/>
          </a:xfrm>
          <a:prstGeom prst="rect">
            <a:avLst/>
          </a:prstGeom>
        </p:spPr>
        <p:txBody>
          <a:bodyPr wrap="square">
            <a:spAutoFit/>
          </a:bodyPr>
          <a:lstStyle/>
          <a:p>
            <a:pPr algn="r"/>
            <a:r>
              <a:rPr lang="ru-RU" sz="1500" dirty="0">
                <a:latin typeface="Times New Roman" panose="02020603050405020304" pitchFamily="18" charset="0"/>
                <a:cs typeface="Times New Roman" panose="02020603050405020304" pitchFamily="18" charset="0"/>
              </a:rPr>
              <a:t>Эскиз костюма </a:t>
            </a:r>
            <a:r>
              <a:rPr lang="ru-RU" sz="1500" dirty="0" smtClean="0">
                <a:latin typeface="Times New Roman" panose="02020603050405020304" pitchFamily="18" charset="0"/>
                <a:cs typeface="Times New Roman" panose="02020603050405020304" pitchFamily="18" charset="0"/>
              </a:rPr>
              <a:t>скомороха к опере </a:t>
            </a:r>
          </a:p>
          <a:p>
            <a:pPr algn="r"/>
            <a:r>
              <a:rPr lang="ru-RU" sz="1500" dirty="0" smtClean="0">
                <a:latin typeface="Times New Roman" panose="02020603050405020304" pitchFamily="18" charset="0"/>
                <a:cs typeface="Times New Roman" panose="02020603050405020304" pitchFamily="18" charset="0"/>
              </a:rPr>
              <a:t>Н.А. Римского-Корсакова «Золотой Петушок»</a:t>
            </a:r>
            <a:endParaRPr lang="ru-RU" sz="1500"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4669" t="2476" r="305" b="31"/>
          <a:stretch/>
        </p:blipFill>
        <p:spPr>
          <a:xfrm>
            <a:off x="2476165" y="1059582"/>
            <a:ext cx="2023826" cy="2882419"/>
          </a:xfrm>
          <a:prstGeom prst="rect">
            <a:avLst/>
          </a:prstGeom>
        </p:spPr>
      </p:pic>
      <p:pic>
        <p:nvPicPr>
          <p:cNvPr id="4098" name="Picture 2" descr="10 неизвестных: русский стиль Ивана Билибина – Москва 24, 22.08.2016"/>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58756" y="150518"/>
            <a:ext cx="4152281" cy="2325484"/>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4858756" y="2427734"/>
            <a:ext cx="4152281" cy="553998"/>
          </a:xfrm>
          <a:prstGeom prst="rect">
            <a:avLst/>
          </a:prstGeom>
        </p:spPr>
        <p:txBody>
          <a:bodyPr wrap="square">
            <a:spAutoFit/>
          </a:bodyPr>
          <a:lstStyle/>
          <a:p>
            <a:pPr algn="ctr"/>
            <a:r>
              <a:rPr lang="ru-RU" sz="1500" dirty="0" smtClean="0">
                <a:latin typeface="Times New Roman" panose="02020603050405020304" pitchFamily="18" charset="0"/>
                <a:cs typeface="Times New Roman" panose="02020603050405020304" pitchFamily="18" charset="0"/>
              </a:rPr>
              <a:t>Палаты </a:t>
            </a:r>
            <a:r>
              <a:rPr lang="ru-RU" sz="1500" dirty="0" err="1" smtClean="0">
                <a:latin typeface="Times New Roman" panose="02020603050405020304" pitchFamily="18" charset="0"/>
                <a:cs typeface="Times New Roman" panose="02020603050405020304" pitchFamily="18" charset="0"/>
              </a:rPr>
              <a:t>Дадона</a:t>
            </a:r>
            <a:r>
              <a:rPr lang="ru-RU" sz="1500" dirty="0" smtClean="0">
                <a:latin typeface="Times New Roman" panose="02020603050405020304" pitchFamily="18" charset="0"/>
                <a:cs typeface="Times New Roman" panose="02020603050405020304" pitchFamily="18" charset="0"/>
              </a:rPr>
              <a:t>. Эскиз декорации к опере </a:t>
            </a:r>
          </a:p>
          <a:p>
            <a:pPr algn="ctr"/>
            <a:r>
              <a:rPr lang="ru-RU" sz="1500" dirty="0" smtClean="0">
                <a:latin typeface="Times New Roman" panose="02020603050405020304" pitchFamily="18" charset="0"/>
                <a:cs typeface="Times New Roman" panose="02020603050405020304" pitchFamily="18" charset="0"/>
              </a:rPr>
              <a:t>Н.А. Римского-Корсакова «Золотой Петушок»</a:t>
            </a:r>
            <a:endParaRPr lang="ru-RU" sz="1500" dirty="0">
              <a:latin typeface="Times New Roman" panose="02020603050405020304" pitchFamily="18" charset="0"/>
              <a:cs typeface="Times New Roman" panose="02020603050405020304" pitchFamily="18" charset="0"/>
            </a:endParaRPr>
          </a:p>
        </p:txBody>
      </p:sp>
      <p:pic>
        <p:nvPicPr>
          <p:cNvPr id="2050" name="Picture 2" descr="Эскиз костюма к балету «Жар-Птица»."/>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504" y="1313259"/>
            <a:ext cx="2094043" cy="313069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130" y="4379208"/>
            <a:ext cx="2376264" cy="784830"/>
          </a:xfrm>
          <a:prstGeom prst="rect">
            <a:avLst/>
          </a:prstGeom>
        </p:spPr>
        <p:txBody>
          <a:bodyPr wrap="square">
            <a:spAutoFit/>
          </a:bodyPr>
          <a:lstStyle/>
          <a:p>
            <a:pPr algn="ctr"/>
            <a:r>
              <a:rPr lang="ru-RU" sz="1500" dirty="0">
                <a:latin typeface="Times New Roman" pitchFamily="18" charset="0"/>
                <a:cs typeface="Times New Roman" pitchFamily="18" charset="0"/>
              </a:rPr>
              <a:t>Эскиз костюма к </a:t>
            </a:r>
            <a:r>
              <a:rPr lang="ru-RU" sz="1500" dirty="0" smtClean="0">
                <a:latin typeface="Times New Roman" pitchFamily="18" charset="0"/>
                <a:cs typeface="Times New Roman" pitchFamily="18" charset="0"/>
              </a:rPr>
              <a:t>балету И.Ф. Стравинского </a:t>
            </a:r>
          </a:p>
          <a:p>
            <a:pPr algn="ctr"/>
            <a:r>
              <a:rPr lang="ru-RU" sz="1500" dirty="0" smtClean="0">
                <a:latin typeface="Times New Roman" pitchFamily="18" charset="0"/>
                <a:cs typeface="Times New Roman" pitchFamily="18" charset="0"/>
              </a:rPr>
              <a:t>«</a:t>
            </a:r>
            <a:r>
              <a:rPr lang="ru-RU" sz="1500" dirty="0">
                <a:latin typeface="Times New Roman" pitchFamily="18" charset="0"/>
                <a:cs typeface="Times New Roman" pitchFamily="18" charset="0"/>
              </a:rPr>
              <a:t>Жар-Птица</a:t>
            </a:r>
            <a:r>
              <a:rPr lang="ru-RU" sz="1500" dirty="0" smtClean="0">
                <a:latin typeface="Times New Roman" pitchFamily="18" charset="0"/>
                <a:cs typeface="Times New Roman" pitchFamily="18" charset="0"/>
              </a:rPr>
              <a:t>»</a:t>
            </a:r>
            <a:endParaRPr lang="ru-RU" sz="1500" dirty="0">
              <a:latin typeface="Times New Roman" pitchFamily="18" charset="0"/>
              <a:cs typeface="Times New Roman" pitchFamily="18" charset="0"/>
            </a:endParaRPr>
          </a:p>
        </p:txBody>
      </p:sp>
    </p:spTree>
    <p:extLst>
      <p:ext uri="{BB962C8B-B14F-4D97-AF65-F5344CB8AC3E}">
        <p14:creationId xmlns:p14="http://schemas.microsoft.com/office/powerpoint/2010/main" val="1956827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129528"/>
            <a:ext cx="6995934" cy="830997"/>
          </a:xfrm>
          <a:prstGeom prst="rect">
            <a:avLst/>
          </a:prstGeom>
          <a:noFill/>
        </p:spPr>
        <p:txBody>
          <a:bodyPr wrap="square" rtlCol="0">
            <a:spAutoFit/>
          </a:bodyPr>
          <a:lstStyle/>
          <a:p>
            <a:r>
              <a:rPr lang="ru-RU" sz="2400" b="1" i="1" dirty="0" smtClean="0">
                <a:latin typeface="Times New Roman" pitchFamily="18" charset="0"/>
                <a:cs typeface="Times New Roman" pitchFamily="18" charset="0"/>
              </a:rPr>
              <a:t>Ученик - Учитель</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sp>
        <p:nvSpPr>
          <p:cNvPr id="4" name="TextBox 3"/>
          <p:cNvSpPr txBox="1"/>
          <p:nvPr/>
        </p:nvSpPr>
        <p:spPr>
          <a:xfrm>
            <a:off x="1756256" y="3309724"/>
            <a:ext cx="1393258" cy="584775"/>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А. </a:t>
            </a:r>
            <a:r>
              <a:rPr lang="ru-RU" sz="1600" dirty="0" err="1" smtClean="0">
                <a:latin typeface="Times New Roman" pitchFamily="18" charset="0"/>
                <a:cs typeface="Times New Roman" pitchFamily="18" charset="0"/>
              </a:rPr>
              <a:t>Ашбе</a:t>
            </a: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Автопортрет</a:t>
            </a:r>
            <a:endParaRPr lang="ru-RU" sz="1600" dirty="0">
              <a:latin typeface="Times New Roman" pitchFamily="18" charset="0"/>
              <a:cs typeface="Times New Roman" pitchFamily="18" charset="0"/>
            </a:endParaRPr>
          </a:p>
        </p:txBody>
      </p:sp>
      <p:pic>
        <p:nvPicPr>
          <p:cNvPr id="1026" name="Picture 2" descr="G:\Конкурс\Ульяна\В академической мастерской И. Е. Репина. И. Я. Билибин первый справа. Начало 1900-х гг..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75856" y="1280768"/>
            <a:ext cx="2365789" cy="309814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149514" y="4381284"/>
            <a:ext cx="2563003" cy="584775"/>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rPr>
              <a:t>В </a:t>
            </a:r>
            <a:r>
              <a:rPr lang="ru-RU" sz="1600" dirty="0" smtClean="0">
                <a:latin typeface="Times New Roman" panose="02020603050405020304" pitchFamily="18" charset="0"/>
                <a:cs typeface="Times New Roman" panose="02020603050405020304" pitchFamily="18" charset="0"/>
              </a:rPr>
              <a:t>мастерской И.Е. Репина</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t>
            </a:r>
          </a:p>
          <a:p>
            <a:pPr algn="ctr"/>
            <a:r>
              <a:rPr lang="ru-RU" sz="1600" dirty="0" smtClean="0">
                <a:latin typeface="Times New Roman" panose="02020603050405020304" pitchFamily="18" charset="0"/>
                <a:cs typeface="Times New Roman" panose="02020603050405020304" pitchFamily="18" charset="0"/>
              </a:rPr>
              <a:t>Начало </a:t>
            </a:r>
            <a:r>
              <a:rPr lang="ru-RU" sz="1600" dirty="0">
                <a:latin typeface="Times New Roman" panose="02020603050405020304" pitchFamily="18" charset="0"/>
                <a:cs typeface="Times New Roman" panose="02020603050405020304" pitchFamily="18" charset="0"/>
              </a:rPr>
              <a:t>1900-х гг.</a:t>
            </a:r>
          </a:p>
        </p:txBody>
      </p:sp>
      <p:sp>
        <p:nvSpPr>
          <p:cNvPr id="10" name="TextBox 9"/>
          <p:cNvSpPr txBox="1"/>
          <p:nvPr/>
        </p:nvSpPr>
        <p:spPr>
          <a:xfrm>
            <a:off x="717" y="4326958"/>
            <a:ext cx="1926901" cy="584775"/>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Я.Ф. Ционглинский</a:t>
            </a:r>
          </a:p>
          <a:p>
            <a:pPr algn="ctr"/>
            <a:r>
              <a:rPr lang="ru-RU" sz="1600" dirty="0" smtClean="0">
                <a:latin typeface="Times New Roman" pitchFamily="18" charset="0"/>
                <a:cs typeface="Times New Roman" pitchFamily="18" charset="0"/>
              </a:rPr>
              <a:t>Автопортрет</a:t>
            </a:r>
            <a:endParaRPr lang="ru-RU" sz="1600" dirty="0">
              <a:latin typeface="Times New Roman" pitchFamily="18" charset="0"/>
              <a:cs typeface="Times New Roman" pitchFamily="18" charset="0"/>
            </a:endParaRPr>
          </a:p>
        </p:txBody>
      </p:sp>
      <p:pic>
        <p:nvPicPr>
          <p:cNvPr id="1027" name="Picture 3" descr="G:\Конкурс\Ульяна\В графической мастерской ленинградского Института живописи, скульптуры и архитектуры. Слева направо- М. А. Таранов, В. А. Юсипенко, А. И. Харшак, И. Я. Билибин, П. А. Шиллинговский. 1939..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201" r="22579"/>
          <a:stretch/>
        </p:blipFill>
        <p:spPr bwMode="auto">
          <a:xfrm>
            <a:off x="5867923" y="768946"/>
            <a:ext cx="3100894" cy="309978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044184" y="3884774"/>
            <a:ext cx="2906046" cy="1077218"/>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rPr>
              <a:t>В графической мастерской ленинградского Института живописи, скульптуры и </a:t>
            </a:r>
            <a:r>
              <a:rPr lang="ru-RU" sz="1600" dirty="0" smtClean="0">
                <a:latin typeface="Times New Roman" panose="02020603050405020304" pitchFamily="18" charset="0"/>
                <a:cs typeface="Times New Roman" panose="02020603050405020304" pitchFamily="18" charset="0"/>
              </a:rPr>
              <a:t>архитектуры. 1939</a:t>
            </a:r>
            <a:r>
              <a:rPr lang="ru-RU" sz="1600" dirty="0">
                <a:latin typeface="Times New Roman" panose="02020603050405020304" pitchFamily="18" charset="0"/>
                <a:cs typeface="Times New Roman" panose="02020603050405020304" pitchFamily="18" charset="0"/>
              </a:rPr>
              <a:t>.</a:t>
            </a:r>
          </a:p>
        </p:txBody>
      </p:sp>
      <p:pic>
        <p:nvPicPr>
          <p:cNvPr id="1031" name="Picture 7" descr="File:Anton Ažbe 1886 Avtoportret.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47664" y="1272690"/>
            <a:ext cx="1602466" cy="203703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img-fotki.yandex.ru/get/4409/37629529.3a/0_665fa_938702c3_L.jpg"/>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2080" y="2291207"/>
            <a:ext cx="1584176" cy="2020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i.pinimg.com/564x/e3/ee/5e/e3ee5e24b8189fd72b1b60ed735a7856.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51470"/>
            <a:ext cx="1270204" cy="120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4071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129528"/>
            <a:ext cx="1520031"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Фольклор</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pic>
        <p:nvPicPr>
          <p:cNvPr id="8194" name="Picture 2" descr="Рис. 7. Как истинный художник, Иван Федоров никогда не останавливался на достигнутом. Декор его острожских инициалов имеет мало общего с орнаментом, который принято называть старопечатным. Библия. Острог, 1581 год"/>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779" t="76384" r="67168"/>
          <a:stretch/>
        </p:blipFill>
        <p:spPr bwMode="auto">
          <a:xfrm>
            <a:off x="107504" y="129528"/>
            <a:ext cx="716890" cy="11247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Художник Иван Билибин"/>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5" descr="Художник Иван Билибин"/>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TextBox 5"/>
          <p:cNvSpPr txBox="1"/>
          <p:nvPr/>
        </p:nvSpPr>
        <p:spPr>
          <a:xfrm>
            <a:off x="2232692" y="547127"/>
            <a:ext cx="6897913" cy="1477328"/>
          </a:xfrm>
          <a:prstGeom prst="rect">
            <a:avLst/>
          </a:prstGeom>
          <a:noFill/>
        </p:spPr>
        <p:txBody>
          <a:bodyPr wrap="square" rtlCol="0">
            <a:spAutoFit/>
          </a:bodyPr>
          <a:lstStyle/>
          <a:p>
            <a:pPr algn="r"/>
            <a:r>
              <a:rPr lang="ru-RU" i="1" dirty="0" smtClean="0">
                <a:latin typeface="Times New Roman" pitchFamily="18" charset="0"/>
                <a:cs typeface="Times New Roman" pitchFamily="18" charset="0"/>
              </a:rPr>
              <a:t>«Только совершенно недавно, точно Америку, открыли старую художественную Русь, </a:t>
            </a:r>
            <a:r>
              <a:rPr lang="ru-RU" i="1" dirty="0" err="1" smtClean="0">
                <a:latin typeface="Times New Roman" pitchFamily="18" charset="0"/>
                <a:cs typeface="Times New Roman" pitchFamily="18" charset="0"/>
              </a:rPr>
              <a:t>вандальски</a:t>
            </a:r>
            <a:r>
              <a:rPr lang="ru-RU" i="1" dirty="0" smtClean="0">
                <a:latin typeface="Times New Roman" pitchFamily="18" charset="0"/>
                <a:cs typeface="Times New Roman" pitchFamily="18" charset="0"/>
              </a:rPr>
              <a:t> искалеченную, покрытую пылью и плесенью. Но и под пылью она была прекрасна, так прекрасна, что вполне понятен первый минутный порыв открывших ее: вернуть! вернуть!»</a:t>
            </a:r>
            <a:endParaRPr lang="ru-RU" i="1" dirty="0">
              <a:latin typeface="Times New Roman" pitchFamily="18" charset="0"/>
              <a:cs typeface="Times New Roman" pitchFamily="18" charset="0"/>
            </a:endParaRPr>
          </a:p>
        </p:txBody>
      </p:sp>
      <p:sp>
        <p:nvSpPr>
          <p:cNvPr id="7" name="TextBox 6"/>
          <p:cNvSpPr txBox="1"/>
          <p:nvPr/>
        </p:nvSpPr>
        <p:spPr>
          <a:xfrm>
            <a:off x="5450160" y="3579862"/>
            <a:ext cx="3462352" cy="1077218"/>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Русские народные костюмы и предметы быта из коллекции художника в экспозиции </a:t>
            </a:r>
          </a:p>
          <a:p>
            <a:pPr algn="ctr"/>
            <a:r>
              <a:rPr lang="ru-RU" sz="1600" dirty="0" smtClean="0">
                <a:latin typeface="Times New Roman" pitchFamily="18" charset="0"/>
                <a:cs typeface="Times New Roman" pitchFamily="18" charset="0"/>
              </a:rPr>
              <a:t>музея И.Я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Билибина</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в </a:t>
            </a:r>
            <a:r>
              <a:rPr lang="ru-RU" sz="1600" dirty="0">
                <a:latin typeface="Times New Roman" pitchFamily="18" charset="0"/>
                <a:cs typeface="Times New Roman" pitchFamily="18" charset="0"/>
              </a:rPr>
              <a:t>Ивангороде</a:t>
            </a:r>
          </a:p>
        </p:txBody>
      </p:sp>
      <p:pic>
        <p:nvPicPr>
          <p:cNvPr id="9225" name="Picture 9" descr="https://shagau.ru/images/original/2016/10/16/e5006e381e64f9f7c9b1ce1b148571c2.jpg"/>
          <p:cNvPicPr>
            <a:picLocks noChangeAspect="1" noChangeArrowheads="1"/>
          </p:cNvPicPr>
          <p:nvPr/>
        </p:nvPicPr>
        <p:blipFill rotWithShape="1">
          <a:blip r:embed="rId5">
            <a:extLst>
              <a:ext uri="{28A0092B-C50C-407E-A947-70E740481C1C}">
                <a14:useLocalDpi xmlns:a14="http://schemas.microsoft.com/office/drawing/2010/main" val="0"/>
              </a:ext>
            </a:extLst>
          </a:blip>
          <a:srcRect l="5891" b="7404"/>
          <a:stretch/>
        </p:blipFill>
        <p:spPr bwMode="auto">
          <a:xfrm>
            <a:off x="432438" y="1754152"/>
            <a:ext cx="4869079" cy="3193862"/>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descr="https://shagau.ru/images/original/2016/10/16/b87481c0448b1e65e46ef2e763401e3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683" b="8271"/>
          <a:stretch/>
        </p:blipFill>
        <p:spPr bwMode="auto">
          <a:xfrm>
            <a:off x="4731664" y="2139702"/>
            <a:ext cx="1899967" cy="1346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058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129528"/>
            <a:ext cx="3130665"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Характер художника</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pic>
        <p:nvPicPr>
          <p:cNvPr id="3" name="Picture 2" descr="Буквица как искусство. Узорная тайна заглавной буквы, фото № 15"/>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3586" t="52785" r="22277"/>
          <a:stretch/>
        </p:blipFill>
        <p:spPr bwMode="auto">
          <a:xfrm>
            <a:off x="179512" y="129528"/>
            <a:ext cx="864096" cy="9573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Конкурс\Ульяна\И. Я. Билибин в русском костюме, выполненном по его эскизу к балету И. Ф. Стравинского Жар-птица. Париж. 1931..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59023" y="244510"/>
            <a:ext cx="1888990" cy="38163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372200" y="4078186"/>
            <a:ext cx="2915816" cy="1077218"/>
          </a:xfrm>
          <a:prstGeom prst="rect">
            <a:avLst/>
          </a:prstGeom>
        </p:spPr>
        <p:txBody>
          <a:bodyPr wrap="square">
            <a:spAutoFit/>
          </a:bodyPr>
          <a:lstStyle/>
          <a:p>
            <a:pPr algn="ctr"/>
            <a:r>
              <a:rPr lang="ru-RU" sz="1600" dirty="0" smtClean="0">
                <a:latin typeface="Times New Roman" panose="02020603050405020304" pitchFamily="18" charset="0"/>
                <a:cs typeface="Times New Roman" panose="02020603050405020304" pitchFamily="18" charset="0"/>
              </a:rPr>
              <a:t>И.Я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Билибин</a:t>
            </a:r>
            <a:r>
              <a:rPr lang="ru-RU" sz="1600" dirty="0">
                <a:latin typeface="Times New Roman" panose="02020603050405020304" pitchFamily="18" charset="0"/>
                <a:cs typeface="Times New Roman" panose="02020603050405020304" pitchFamily="18" charset="0"/>
              </a:rPr>
              <a:t> в </a:t>
            </a:r>
            <a:r>
              <a:rPr lang="ru-RU" sz="1600" dirty="0" smtClean="0">
                <a:latin typeface="Times New Roman" panose="02020603050405020304" pitchFamily="18" charset="0"/>
                <a:cs typeface="Times New Roman" panose="02020603050405020304" pitchFamily="18" charset="0"/>
              </a:rPr>
              <a:t>костюме, выполненном по </a:t>
            </a:r>
            <a:r>
              <a:rPr lang="ru-RU" sz="1600" dirty="0">
                <a:latin typeface="Times New Roman" panose="02020603050405020304" pitchFamily="18" charset="0"/>
                <a:cs typeface="Times New Roman" panose="02020603050405020304" pitchFamily="18" charset="0"/>
              </a:rPr>
              <a:t>его эскизу к балету </a:t>
            </a:r>
            <a:r>
              <a:rPr lang="ru-RU" sz="1600" dirty="0" smtClean="0">
                <a:latin typeface="Times New Roman" panose="02020603050405020304" pitchFamily="18" charset="0"/>
                <a:cs typeface="Times New Roman" panose="02020603050405020304" pitchFamily="18" charset="0"/>
              </a:rPr>
              <a:t>И.Ф</a:t>
            </a:r>
            <a:r>
              <a:rPr lang="ru-RU" sz="1600" dirty="0">
                <a:latin typeface="Times New Roman" panose="02020603050405020304" pitchFamily="18" charset="0"/>
                <a:cs typeface="Times New Roman" panose="02020603050405020304" pitchFamily="18" charset="0"/>
              </a:rPr>
              <a:t>. Стравинского </a:t>
            </a:r>
            <a:r>
              <a:rPr lang="ru-RU" sz="1600" dirty="0" smtClean="0">
                <a:latin typeface="Times New Roman" panose="02020603050405020304" pitchFamily="18" charset="0"/>
                <a:cs typeface="Times New Roman" panose="02020603050405020304" pitchFamily="18" charset="0"/>
              </a:rPr>
              <a:t>«Жар-птица». </a:t>
            </a:r>
            <a:r>
              <a:rPr lang="ru-RU" sz="1600" dirty="0">
                <a:latin typeface="Times New Roman" panose="02020603050405020304" pitchFamily="18" charset="0"/>
                <a:cs typeface="Times New Roman" panose="02020603050405020304" pitchFamily="18" charset="0"/>
              </a:rPr>
              <a:t>Париж. 1931.</a:t>
            </a:r>
          </a:p>
        </p:txBody>
      </p:sp>
      <p:pic>
        <p:nvPicPr>
          <p:cNvPr id="1027" name="Picture 3" descr="G:\Конкурс\Ульяна\И. Я- Билибин в мастерской скульптора В. А. Поповой (первая справа) среди художников и портных, выполнявших по его эскизам костюмы и маски к балету И. Ф. Стравинского Жар-птица. Париж. 1931..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3382" y="1420437"/>
            <a:ext cx="3063724" cy="213789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16024" y="3585744"/>
            <a:ext cx="2987824" cy="1569660"/>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rPr>
              <a:t>В</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мастерской скульптора </a:t>
            </a:r>
            <a:endParaRPr lang="ru-RU" sz="1600" dirty="0" smtClean="0">
              <a:latin typeface="Times New Roman" panose="02020603050405020304" pitchFamily="18" charset="0"/>
              <a:cs typeface="Times New Roman" panose="02020603050405020304" pitchFamily="18" charset="0"/>
            </a:endParaRPr>
          </a:p>
          <a:p>
            <a:pPr algn="ctr"/>
            <a:r>
              <a:rPr lang="ru-RU" sz="1600" dirty="0" smtClean="0">
                <a:latin typeface="Times New Roman" panose="02020603050405020304" pitchFamily="18" charset="0"/>
                <a:cs typeface="Times New Roman" panose="02020603050405020304" pitchFamily="18" charset="0"/>
              </a:rPr>
              <a:t>В.А</a:t>
            </a:r>
            <a:r>
              <a:rPr lang="ru-RU" sz="1600" dirty="0">
                <a:latin typeface="Times New Roman" panose="02020603050405020304" pitchFamily="18" charset="0"/>
                <a:cs typeface="Times New Roman" panose="02020603050405020304" pitchFamily="18" charset="0"/>
              </a:rPr>
              <a:t>. Поповой </a:t>
            </a:r>
            <a:r>
              <a:rPr lang="ru-RU" sz="1600" dirty="0" smtClean="0">
                <a:latin typeface="Times New Roman" panose="02020603050405020304" pitchFamily="18" charset="0"/>
                <a:cs typeface="Times New Roman" panose="02020603050405020304" pitchFamily="18" charset="0"/>
              </a:rPr>
              <a:t>среди </a:t>
            </a:r>
            <a:r>
              <a:rPr lang="ru-RU" sz="1600" dirty="0">
                <a:latin typeface="Times New Roman" panose="02020603050405020304" pitchFamily="18" charset="0"/>
                <a:cs typeface="Times New Roman" panose="02020603050405020304" pitchFamily="18" charset="0"/>
              </a:rPr>
              <a:t>художников и портных, выполнявших </a:t>
            </a:r>
            <a:r>
              <a:rPr lang="ru-RU" sz="1600" dirty="0" smtClean="0">
                <a:latin typeface="Times New Roman" panose="02020603050405020304" pitchFamily="18" charset="0"/>
                <a:cs typeface="Times New Roman" panose="02020603050405020304" pitchFamily="18" charset="0"/>
              </a:rPr>
              <a:t>костюмы </a:t>
            </a:r>
            <a:r>
              <a:rPr lang="ru-RU" sz="1600" dirty="0">
                <a:latin typeface="Times New Roman" panose="02020603050405020304" pitchFamily="18" charset="0"/>
                <a:cs typeface="Times New Roman" panose="02020603050405020304" pitchFamily="18" charset="0"/>
              </a:rPr>
              <a:t>и маски к балету </a:t>
            </a:r>
            <a:r>
              <a:rPr lang="ru-RU" sz="1600" dirty="0" smtClean="0">
                <a:latin typeface="Times New Roman" panose="02020603050405020304" pitchFamily="18" charset="0"/>
                <a:cs typeface="Times New Roman" panose="02020603050405020304" pitchFamily="18" charset="0"/>
              </a:rPr>
              <a:t>И.Ф</a:t>
            </a:r>
            <a:r>
              <a:rPr lang="ru-RU" sz="1600" dirty="0">
                <a:latin typeface="Times New Roman" panose="02020603050405020304" pitchFamily="18" charset="0"/>
                <a:cs typeface="Times New Roman" panose="02020603050405020304" pitchFamily="18" charset="0"/>
              </a:rPr>
              <a:t>. Стравинского </a:t>
            </a:r>
            <a:r>
              <a:rPr lang="ru-RU" sz="1600" dirty="0" smtClean="0">
                <a:latin typeface="Times New Roman" panose="02020603050405020304" pitchFamily="18" charset="0"/>
                <a:cs typeface="Times New Roman" panose="02020603050405020304" pitchFamily="18" charset="0"/>
              </a:rPr>
              <a:t>«Жар-птица». </a:t>
            </a:r>
            <a:r>
              <a:rPr lang="ru-RU" sz="1600" dirty="0">
                <a:latin typeface="Times New Roman" panose="02020603050405020304" pitchFamily="18" charset="0"/>
                <a:cs typeface="Times New Roman" panose="02020603050405020304" pitchFamily="18" charset="0"/>
              </a:rPr>
              <a:t>Париж. 1931</a:t>
            </a:r>
            <a:r>
              <a:rPr lang="ru-RU" sz="1600" dirty="0"/>
              <a:t>.</a:t>
            </a:r>
          </a:p>
        </p:txBody>
      </p:sp>
      <p:sp>
        <p:nvSpPr>
          <p:cNvPr id="6" name="AutoShape 5" descr="Иван Билибин"/>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7" descr="Иван Билибин"/>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3" name="Picture 9" descr="G:\Конкурс\Ульяна\И. Я. Билибин в своей мастерской. Каир. 192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6180" y="960524"/>
            <a:ext cx="2564012" cy="3410049"/>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779912" y="4447518"/>
            <a:ext cx="2451596" cy="338554"/>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В</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мастерской. Каир. 1923</a:t>
            </a:r>
          </a:p>
        </p:txBody>
      </p:sp>
    </p:spTree>
    <p:extLst>
      <p:ext uri="{BB962C8B-B14F-4D97-AF65-F5344CB8AC3E}">
        <p14:creationId xmlns:p14="http://schemas.microsoft.com/office/powerpoint/2010/main" val="4167748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p:cNvSpPr txBox="1"/>
          <p:nvPr/>
        </p:nvSpPr>
        <p:spPr>
          <a:xfrm>
            <a:off x="1947208" y="129528"/>
            <a:ext cx="5372240"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Ционглинский Я.Ф. – первый учитель</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sp>
        <p:nvSpPr>
          <p:cNvPr id="3" name="Прямоугольник 2"/>
          <p:cNvSpPr/>
          <p:nvPr/>
        </p:nvSpPr>
        <p:spPr>
          <a:xfrm>
            <a:off x="1441929" y="664072"/>
            <a:ext cx="7694059" cy="923330"/>
          </a:xfrm>
          <a:prstGeom prst="rect">
            <a:avLst/>
          </a:prstGeom>
        </p:spPr>
        <p:txBody>
          <a:bodyPr wrap="square">
            <a:spAutoFit/>
          </a:bodyPr>
          <a:lstStyle/>
          <a:p>
            <a:pPr algn="ctr"/>
            <a:r>
              <a:rPr lang="ru-RU" dirty="0" smtClean="0">
                <a:latin typeface="Times New Roman" panose="02020603050405020304" pitchFamily="18" charset="0"/>
                <a:cs typeface="Times New Roman" pitchFamily="18" charset="0"/>
              </a:rPr>
              <a:t>«…</a:t>
            </a:r>
            <a:r>
              <a:rPr lang="ru-RU" dirty="0">
                <a:latin typeface="Times New Roman" panose="02020603050405020304" pitchFamily="18" charset="0"/>
                <a:cs typeface="Times New Roman" panose="02020603050405020304" pitchFamily="18" charset="0"/>
              </a:rPr>
              <a:t>Быть в мастерской Ционглинского значило быть на грани всех современных знаний и понятий в искусстве, как за границей, так и у нас». </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Гуро</a:t>
            </a:r>
            <a:r>
              <a:rPr lang="ru-RU" dirty="0" smtClean="0">
                <a:latin typeface="Times New Roman" panose="02020603050405020304" pitchFamily="18" charset="0"/>
                <a:cs typeface="Times New Roman" panose="02020603050405020304" pitchFamily="18" charset="0"/>
              </a:rPr>
              <a:t> Елена</a:t>
            </a:r>
            <a:endParaRPr lang="ru-RU" dirty="0">
              <a:latin typeface="Times New Roman" pitchFamily="18" charset="0"/>
              <a:cs typeface="Times New Roman" pitchFamily="18" charset="0"/>
            </a:endParaRPr>
          </a:p>
        </p:txBody>
      </p:sp>
      <p:pic>
        <p:nvPicPr>
          <p:cNvPr id="10242" name="Picture 2" descr="Изображение"/>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8582" y="1543644"/>
            <a:ext cx="2086694" cy="3004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56714" y="4527947"/>
            <a:ext cx="1570430" cy="615553"/>
          </a:xfrm>
          <a:prstGeom prst="rect">
            <a:avLst/>
          </a:prstGeom>
        </p:spPr>
        <p:txBody>
          <a:bodyPr wrap="none">
            <a:spAutoFit/>
          </a:bodyPr>
          <a:lstStyle/>
          <a:p>
            <a:r>
              <a:rPr lang="ru-RU" sz="1600" dirty="0" smtClean="0">
                <a:latin typeface="Times New Roman" pitchFamily="18" charset="0"/>
                <a:cs typeface="Times New Roman" pitchFamily="18" charset="0"/>
              </a:rPr>
              <a:t>Ян</a:t>
            </a:r>
            <a:r>
              <a:rPr lang="ru-RU" sz="1600" dirty="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Францевич</a:t>
            </a:r>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 Ционглинский</a:t>
            </a:r>
            <a:r>
              <a:rPr lang="ru-RU" dirty="0"/>
              <a:t> </a:t>
            </a:r>
          </a:p>
        </p:txBody>
      </p:sp>
      <p:pic>
        <p:nvPicPr>
          <p:cNvPr id="10246" name="Picture 6" descr="https://upload.wikimedia.org/wikipedia/commons/thumb/d/db/Jan_Ci%C4%85gli%C5%84ski._Plac_sw_Marka.jpg/337px-Jan_Ci%C4%85gli%C5%84ski._Plac_sw_Mark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465" y="1847769"/>
            <a:ext cx="3720639" cy="24841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5484729" y="4397198"/>
            <a:ext cx="3378109" cy="338554"/>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lang="ru-RU" sz="1600" dirty="0" smtClean="0">
                <a:latin typeface="Times New Roman" pitchFamily="18" charset="0"/>
                <a:cs typeface="Times New Roman" pitchFamily="18" charset="0"/>
              </a:rPr>
              <a:t>Площадь </a:t>
            </a:r>
            <a:r>
              <a:rPr lang="ru-RU" sz="1600" dirty="0">
                <a:latin typeface="Times New Roman" pitchFamily="18" charset="0"/>
                <a:cs typeface="Times New Roman" pitchFamily="18" charset="0"/>
              </a:rPr>
              <a:t>Св. Марка в </a:t>
            </a:r>
            <a:r>
              <a:rPr lang="ru-RU" sz="1600" dirty="0" smtClean="0">
                <a:latin typeface="Times New Roman" pitchFamily="18" charset="0"/>
                <a:cs typeface="Times New Roman" pitchFamily="18" charset="0"/>
              </a:rPr>
              <a:t>Венеции. 1894 </a:t>
            </a:r>
            <a:endParaRPr lang="ru-RU" sz="1600" dirty="0">
              <a:latin typeface="Times New Roman" pitchFamily="18" charset="0"/>
              <a:cs typeface="Times New Roman" pitchFamily="18" charset="0"/>
            </a:endParaRPr>
          </a:p>
        </p:txBody>
      </p:sp>
      <p:pic>
        <p:nvPicPr>
          <p:cNvPr id="2054" name="Picture 6" descr="File:Ciągliński Portret Chopina 190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533" y="1879196"/>
            <a:ext cx="1796230" cy="2555138"/>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3059832" y="4434334"/>
            <a:ext cx="2253633" cy="369332"/>
          </a:xfrm>
          <a:prstGeom prst="rect">
            <a:avLst/>
          </a:prstGeom>
        </p:spPr>
        <p:txBody>
          <a:bodyPr wrap="square">
            <a:spAutoFit/>
          </a:bodyPr>
          <a:lstStyle/>
          <a:p>
            <a:r>
              <a:rPr lang="ru-RU" sz="1600" dirty="0" smtClean="0">
                <a:latin typeface="Times New Roman" pitchFamily="18" charset="0"/>
                <a:cs typeface="Times New Roman" pitchFamily="18" charset="0"/>
              </a:rPr>
              <a:t>Портрет Шопена. 1909</a:t>
            </a:r>
            <a:r>
              <a:rPr lang="ru-RU" dirty="0"/>
              <a:t> </a:t>
            </a:r>
          </a:p>
        </p:txBody>
      </p:sp>
      <p:pic>
        <p:nvPicPr>
          <p:cNvPr id="3074" name="Picture 2" descr="https://i.pinimg.com/564x/ec/61/7b/ec617b802aa1d4996378c3221aa7040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459" t="22052" r="20804" b="24623"/>
          <a:stretch/>
        </p:blipFill>
        <p:spPr bwMode="auto">
          <a:xfrm>
            <a:off x="107504" y="88765"/>
            <a:ext cx="918195" cy="115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4446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129528"/>
            <a:ext cx="2937599" cy="461665"/>
          </a:xfrm>
          <a:prstGeom prst="rect">
            <a:avLst/>
          </a:prstGeom>
          <a:noFill/>
        </p:spPr>
        <p:txBody>
          <a:bodyPr wrap="none" rtlCol="0">
            <a:spAutoFit/>
          </a:bodyPr>
          <a:lstStyle/>
          <a:p>
            <a:r>
              <a:rPr lang="ru-RU" sz="2400" b="1" i="1" dirty="0" err="1" smtClean="0">
                <a:latin typeface="Times New Roman" pitchFamily="18" charset="0"/>
                <a:cs typeface="Times New Roman" pitchFamily="18" charset="0"/>
              </a:rPr>
              <a:t>Чирикова</a:t>
            </a:r>
            <a:r>
              <a:rPr lang="ru-RU" sz="2400" b="1" i="1" dirty="0" smtClean="0">
                <a:latin typeface="Times New Roman" pitchFamily="18" charset="0"/>
                <a:cs typeface="Times New Roman" pitchFamily="18" charset="0"/>
              </a:rPr>
              <a:t> Людмила</a:t>
            </a:r>
            <a:endParaRPr lang="ru-RU" sz="2400" b="1" i="1" dirty="0">
              <a:latin typeface="Times New Roman" pitchFamily="18" charset="0"/>
              <a:cs typeface="Times New Roman" pitchFamily="18" charset="0"/>
            </a:endParaRPr>
          </a:p>
        </p:txBody>
      </p:sp>
      <p:pic>
        <p:nvPicPr>
          <p:cNvPr id="1026" name="Picture 2" descr="https://image.mel.fm/i/n/nN5H0OdMG7/5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8139" y="983596"/>
            <a:ext cx="1855392" cy="2308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868144" y="983756"/>
            <a:ext cx="1478026" cy="1077218"/>
          </a:xfrm>
          <a:prstGeom prst="rect">
            <a:avLst/>
          </a:prstGeom>
        </p:spPr>
        <p:txBody>
          <a:bodyPr wrap="square">
            <a:spAutoFit/>
          </a:bodyPr>
          <a:lstStyle/>
          <a:p>
            <a:pPr algn="r"/>
            <a:r>
              <a:rPr lang="ru-RU" sz="1600" dirty="0" smtClean="0">
                <a:latin typeface="Times New Roman" pitchFamily="18" charset="0"/>
                <a:cs typeface="Times New Roman" pitchFamily="18" charset="0"/>
              </a:rPr>
              <a:t>Портрет </a:t>
            </a:r>
          </a:p>
          <a:p>
            <a:pPr algn="r"/>
            <a:r>
              <a:rPr lang="ru-RU" sz="1600" dirty="0" smtClean="0">
                <a:latin typeface="Times New Roman" pitchFamily="18" charset="0"/>
                <a:cs typeface="Times New Roman" pitchFamily="18" charset="0"/>
              </a:rPr>
              <a:t>Людмилы </a:t>
            </a:r>
            <a:r>
              <a:rPr lang="ru-RU" sz="1600" dirty="0" err="1" smtClean="0">
                <a:latin typeface="Times New Roman" pitchFamily="18" charset="0"/>
                <a:cs typeface="Times New Roman" pitchFamily="18" charset="0"/>
              </a:rPr>
              <a:t>Чириковой</a:t>
            </a:r>
            <a:r>
              <a:rPr lang="ru-RU" sz="1600" dirty="0">
                <a:latin typeface="Times New Roman" pitchFamily="18" charset="0"/>
                <a:cs typeface="Times New Roman" pitchFamily="18" charset="0"/>
              </a:rPr>
              <a:t>.</a:t>
            </a:r>
            <a:r>
              <a:rPr lang="ru-RU" sz="1600" dirty="0" smtClean="0">
                <a:latin typeface="Times New Roman" pitchFamily="18" charset="0"/>
                <a:cs typeface="Times New Roman" pitchFamily="18" charset="0"/>
              </a:rPr>
              <a:t> </a:t>
            </a:r>
          </a:p>
          <a:p>
            <a:pPr algn="r"/>
            <a:r>
              <a:rPr lang="ru-RU" sz="1600" dirty="0" smtClean="0">
                <a:latin typeface="Times New Roman" pitchFamily="18" charset="0"/>
                <a:cs typeface="Times New Roman" pitchFamily="18" charset="0"/>
              </a:rPr>
              <a:t>1919</a:t>
            </a:r>
            <a:endParaRPr lang="ru-RU" sz="1600" dirty="0">
              <a:latin typeface="Times New Roman" pitchFamily="18" charset="0"/>
              <a:cs typeface="Times New Roman" pitchFamily="18" charset="0"/>
            </a:endParaRPr>
          </a:p>
        </p:txBody>
      </p:sp>
      <p:pic>
        <p:nvPicPr>
          <p:cNvPr id="1028" name="Picture 4" descr="https://i.pinimg.com/564x/7f/ff/f2/7ffff2cdd6cec77e70cec7057e1b802f.jpg"/>
          <p:cNvPicPr>
            <a:picLocks noChangeAspect="1" noChangeArrowheads="1"/>
          </p:cNvPicPr>
          <p:nvPr/>
        </p:nvPicPr>
        <p:blipFill rotWithShape="1">
          <a:blip r:embed="rId4" cstate="print">
            <a:clrChange>
              <a:clrFrom>
                <a:srgbClr val="F3F3F3"/>
              </a:clrFrom>
              <a:clrTo>
                <a:srgbClr val="F3F3F3">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l="14775" t="6256" r="14625" b="11144"/>
          <a:stretch/>
        </p:blipFill>
        <p:spPr bwMode="auto">
          <a:xfrm>
            <a:off x="179512" y="51470"/>
            <a:ext cx="1111834" cy="130081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https://museum-online.moscow/api/spf/ISS3_TSVETAEVA/kLEwWFV_AqrOf706WczLxZ3dW_MBO7-j5xH3Nd4ovEXFWttjKIMchx1V74-JtTn3.webp?w=1000&amp;h=10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8" descr="https://museum-online.moscow/api/spf/ISS3_TSVETAEVA/kLEwWFV_AqrOf706WczLxZ3dW_MBO7-j5xH3Nd4ovEXFWttjKIMchx1V74-JtTn3.webp?w=1000&amp;h=100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Прямоугольник 7"/>
          <p:cNvSpPr/>
          <p:nvPr/>
        </p:nvSpPr>
        <p:spPr>
          <a:xfrm>
            <a:off x="2294726" y="2718162"/>
            <a:ext cx="1555635" cy="830997"/>
          </a:xfrm>
          <a:prstGeom prst="rect">
            <a:avLst/>
          </a:prstGeom>
        </p:spPr>
        <p:txBody>
          <a:bodyPr wrap="square">
            <a:spAutoFit/>
          </a:bodyPr>
          <a:lstStyle/>
          <a:p>
            <a:r>
              <a:rPr lang="ru-RU" sz="1600" dirty="0">
                <a:latin typeface="Times New Roman" pitchFamily="18" charset="0"/>
                <a:cs typeface="Times New Roman" pitchFamily="18" charset="0"/>
              </a:rPr>
              <a:t>В</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мастерской </a:t>
            </a:r>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И.Я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Билибина</a:t>
            </a:r>
            <a:r>
              <a:rPr lang="ru-RU" sz="1600" dirty="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Каир. 1921</a:t>
            </a:r>
            <a:endParaRPr lang="ru-RU" sz="1600" dirty="0">
              <a:latin typeface="Times New Roman" pitchFamily="18" charset="0"/>
              <a:cs typeface="Times New Roman" pitchFamily="18" charset="0"/>
            </a:endParaRPr>
          </a:p>
        </p:txBody>
      </p:sp>
      <p:pic>
        <p:nvPicPr>
          <p:cNvPr id="6153" name="Picture 9"/>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0726" t="26450" r="42823" b="10000"/>
          <a:stretch/>
        </p:blipFill>
        <p:spPr bwMode="auto">
          <a:xfrm>
            <a:off x="2411760" y="793601"/>
            <a:ext cx="1438601" cy="194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5437982" y="162500"/>
            <a:ext cx="3530163" cy="646331"/>
          </a:xfrm>
          <a:prstGeom prst="rect">
            <a:avLst/>
          </a:prstGeom>
        </p:spPr>
        <p:txBody>
          <a:bodyPr wrap="square">
            <a:spAutoFit/>
          </a:bodyPr>
          <a:lstStyle/>
          <a:p>
            <a:pPr algn="ctr"/>
            <a:r>
              <a:rPr lang="ru-RU" i="1" dirty="0" smtClean="0">
                <a:latin typeface="Times New Roman" pitchFamily="18" charset="0"/>
                <a:cs typeface="Times New Roman" pitchFamily="18" charset="0"/>
              </a:rPr>
              <a:t>«</a:t>
            </a:r>
            <a:r>
              <a:rPr lang="ru-RU" i="1" dirty="0" err="1" smtClean="0">
                <a:latin typeface="Times New Roman" pitchFamily="18" charset="0"/>
                <a:cs typeface="Times New Roman" pitchFamily="18" charset="0"/>
              </a:rPr>
              <a:t>Людмилица</a:t>
            </a:r>
            <a:r>
              <a:rPr lang="ru-RU" i="1" dirty="0" smtClean="0">
                <a:latin typeface="Times New Roman" pitchFamily="18" charset="0"/>
                <a:cs typeface="Times New Roman" pitchFamily="18" charset="0"/>
              </a:rPr>
              <a:t> </a:t>
            </a:r>
            <a:r>
              <a:rPr lang="ru-RU" i="1" dirty="0">
                <a:latin typeface="Times New Roman" pitchFamily="18" charset="0"/>
                <a:cs typeface="Times New Roman" pitchFamily="18" charset="0"/>
              </a:rPr>
              <a:t>— девочка славная. </a:t>
            </a:r>
          </a:p>
          <a:p>
            <a:pPr algn="ctr"/>
            <a:r>
              <a:rPr lang="ru-RU" i="1" dirty="0">
                <a:latin typeface="Times New Roman" pitchFamily="18" charset="0"/>
                <a:cs typeface="Times New Roman" pitchFamily="18" charset="0"/>
              </a:rPr>
              <a:t>Ничто в ней не сделано </a:t>
            </a:r>
            <a:r>
              <a:rPr lang="ru-RU" i="1" dirty="0" smtClean="0">
                <a:latin typeface="Times New Roman" pitchFamily="18" charset="0"/>
                <a:cs typeface="Times New Roman" pitchFamily="18" charset="0"/>
              </a:rPr>
              <a:t>зря»</a:t>
            </a:r>
            <a:endParaRPr lang="ru-RU" i="1" dirty="0">
              <a:latin typeface="Times New Roman" pitchFamily="18" charset="0"/>
              <a:cs typeface="Times New Roman" pitchFamily="18" charset="0"/>
            </a:endParaRPr>
          </a:p>
        </p:txBody>
      </p:sp>
      <p:pic>
        <p:nvPicPr>
          <p:cNvPr id="11" name="Рисунок 10"/>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flipH="1">
            <a:off x="192453" y="1798238"/>
            <a:ext cx="1872646" cy="2573712"/>
          </a:xfrm>
          <a:prstGeom prst="rect">
            <a:avLst/>
          </a:prstGeom>
        </p:spPr>
      </p:pic>
      <p:pic>
        <p:nvPicPr>
          <p:cNvPr id="12" name="Рисунок 11"/>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4794" t="5221" r="6528" b="4287"/>
          <a:stretch/>
        </p:blipFill>
        <p:spPr>
          <a:xfrm>
            <a:off x="3999277" y="793600"/>
            <a:ext cx="1438705" cy="1944197"/>
          </a:xfrm>
          <a:prstGeom prst="rect">
            <a:avLst/>
          </a:prstGeom>
        </p:spPr>
      </p:pic>
      <p:sp>
        <p:nvSpPr>
          <p:cNvPr id="13" name="Заголовок 4"/>
          <p:cNvSpPr txBox="1">
            <a:spLocks/>
          </p:cNvSpPr>
          <p:nvPr/>
        </p:nvSpPr>
        <p:spPr>
          <a:xfrm>
            <a:off x="3722970" y="2718012"/>
            <a:ext cx="1991318" cy="8311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ru-RU" sz="1600" dirty="0" smtClean="0">
                <a:latin typeface="Times New Roman" panose="02020603050405020304" pitchFamily="18" charset="0"/>
                <a:cs typeface="Times New Roman" panose="02020603050405020304" pitchFamily="18" charset="0"/>
              </a:rPr>
              <a:t>В храме </a:t>
            </a:r>
            <a:r>
              <a:rPr lang="ru-RU" sz="1600" dirty="0" err="1" smtClean="0">
                <a:latin typeface="Times New Roman" panose="02020603050405020304" pitchFamily="18" charset="0"/>
                <a:cs typeface="Times New Roman" panose="02020603050405020304" pitchFamily="18" charset="0"/>
              </a:rPr>
              <a:t>Рамзеса</a:t>
            </a:r>
            <a:r>
              <a:rPr lang="ru-RU" sz="16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III</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Карнак</a:t>
            </a:r>
            <a:r>
              <a:rPr lang="ru-RU" sz="1600" dirty="0" smtClean="0">
                <a:latin typeface="Times New Roman" panose="02020603050405020304" pitchFamily="18" charset="0"/>
                <a:cs typeface="Times New Roman" panose="02020603050405020304" pitchFamily="18" charset="0"/>
              </a:rPr>
              <a:t>, Египет. 1921</a:t>
            </a:r>
            <a:endParaRPr lang="ru-RU" sz="1600"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38142" y="4393436"/>
            <a:ext cx="1826958" cy="338554"/>
          </a:xfrm>
          <a:prstGeom prst="rect">
            <a:avLst/>
          </a:prstGeom>
        </p:spPr>
        <p:txBody>
          <a:bodyPr wrap="square">
            <a:spAutoFit/>
          </a:bodyPr>
          <a:lstStyle/>
          <a:p>
            <a:pPr algn="ctr"/>
            <a:r>
              <a:rPr lang="ru-RU" sz="1600" dirty="0" smtClean="0">
                <a:latin typeface="Times New Roman" pitchFamily="18" charset="0"/>
                <a:cs typeface="Times New Roman" pitchFamily="18" charset="0"/>
              </a:rPr>
              <a:t>Л.Е. </a:t>
            </a:r>
            <a:r>
              <a:rPr lang="ru-RU" sz="1600" dirty="0" err="1" smtClean="0">
                <a:latin typeface="Times New Roman" pitchFamily="18" charset="0"/>
                <a:cs typeface="Times New Roman" pitchFamily="18" charset="0"/>
              </a:rPr>
              <a:t>Чирикова</a:t>
            </a:r>
            <a:endParaRPr lang="ru-RU" sz="1600" dirty="0">
              <a:latin typeface="Times New Roman" pitchFamily="18" charset="0"/>
              <a:cs typeface="Times New Roman" pitchFamily="18" charset="0"/>
            </a:endParaRPr>
          </a:p>
        </p:txBody>
      </p:sp>
      <p:pic>
        <p:nvPicPr>
          <p:cNvPr id="15" name="Рисунок 14"/>
          <p:cNvPicPr>
            <a:picLocks noChangeAspect="1"/>
          </p:cNvPicPr>
          <p:nvPr/>
        </p:nvPicPr>
        <p:blipFill>
          <a:blip r:embed="rId11"/>
          <a:stretch>
            <a:fillRect/>
          </a:stretch>
        </p:blipFill>
        <p:spPr>
          <a:xfrm>
            <a:off x="6804249" y="3683789"/>
            <a:ext cx="2235972" cy="1373007"/>
          </a:xfrm>
          <a:prstGeom prst="rect">
            <a:avLst/>
          </a:prstGeom>
        </p:spPr>
      </p:pic>
      <p:pic>
        <p:nvPicPr>
          <p:cNvPr id="17" name="Рисунок 16"/>
          <p:cNvPicPr>
            <a:picLocks noChangeAspect="1"/>
          </p:cNvPicPr>
          <p:nvPr/>
        </p:nvPicPr>
        <p:blipFill>
          <a:blip r:embed="rId12"/>
          <a:stretch>
            <a:fillRect/>
          </a:stretch>
        </p:blipFill>
        <p:spPr>
          <a:xfrm>
            <a:off x="4568133" y="3682566"/>
            <a:ext cx="2236115" cy="1374229"/>
          </a:xfrm>
          <a:prstGeom prst="rect">
            <a:avLst/>
          </a:prstGeom>
        </p:spPr>
      </p:pic>
      <p:sp>
        <p:nvSpPr>
          <p:cNvPr id="16" name="Заголовок 4"/>
          <p:cNvSpPr txBox="1">
            <a:spLocks/>
          </p:cNvSpPr>
          <p:nvPr/>
        </p:nvSpPr>
        <p:spPr>
          <a:xfrm>
            <a:off x="2253661" y="4400720"/>
            <a:ext cx="3326451" cy="7823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latin typeface="Times New Roman" panose="02020603050405020304" pitchFamily="18" charset="0"/>
                <a:cs typeface="Times New Roman" panose="02020603050405020304" pitchFamily="18" charset="0"/>
              </a:rPr>
              <a:t>Л.Е. </a:t>
            </a:r>
            <a:r>
              <a:rPr lang="ru-RU" sz="1600" dirty="0" err="1" smtClean="0">
                <a:latin typeface="Times New Roman" panose="02020603050405020304" pitchFamily="18" charset="0"/>
                <a:cs typeface="Times New Roman" panose="02020603050405020304" pitchFamily="18" charset="0"/>
              </a:rPr>
              <a:t>Чирикова</a:t>
            </a:r>
            <a:r>
              <a:rPr lang="ru-RU" sz="1600" dirty="0" smtClean="0">
                <a:latin typeface="Times New Roman" panose="02020603050405020304" pitchFamily="18" charset="0"/>
                <a:cs typeface="Times New Roman" panose="02020603050405020304" pitchFamily="18" charset="0"/>
              </a:rPr>
              <a:t>. Материалы к воспоминаниям о И.Я. </a:t>
            </a:r>
            <a:r>
              <a:rPr lang="ru-RU" sz="1600" dirty="0" err="1" smtClean="0">
                <a:latin typeface="Times New Roman" panose="02020603050405020304" pitchFamily="18" charset="0"/>
                <a:cs typeface="Times New Roman" panose="02020603050405020304" pitchFamily="18" charset="0"/>
              </a:rPr>
              <a:t>Билибине</a:t>
            </a:r>
            <a:r>
              <a:rPr lang="ru-RU" sz="1600" dirty="0" smtClean="0">
                <a:latin typeface="Times New Roman" panose="02020603050405020304" pitchFamily="18" charset="0"/>
                <a:cs typeface="Times New Roman" panose="02020603050405020304" pitchFamily="18" charset="0"/>
              </a:rPr>
              <a:t>. Рукопись </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9583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Буквица как искусство. Узорная тайна заглавной буквы, фото № 15"/>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2785" r="73649"/>
          <a:stretch/>
        </p:blipFill>
        <p:spPr bwMode="auto">
          <a:xfrm>
            <a:off x="179512" y="123478"/>
            <a:ext cx="1097669" cy="1113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51720" y="129528"/>
            <a:ext cx="1314784"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Шрифт</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pic>
        <p:nvPicPr>
          <p:cNvPr id="2050" name="Picture 2" descr="G:\Конкурс\Ульяна\Илюстрации\bilibin_font\bilibin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60" y="2211710"/>
            <a:ext cx="5282952" cy="26414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G:\Конкурс\Ульяна\Илюстрации\bilibin_font\bilibin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129528"/>
            <a:ext cx="3986808" cy="1993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Билибин Иван Яковлевич (Художник) Рисунок. Буквица &quot;А&quot;. Из комплекта:  Египетский период 1920-1925 гг. | Иллюстрации арт, Иллюстрации, Графика"/>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23965" t="20749" r="19582" b="30751"/>
          <a:stretch/>
        </p:blipFill>
        <p:spPr bwMode="auto">
          <a:xfrm>
            <a:off x="2634249" y="1139575"/>
            <a:ext cx="785623" cy="870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Билибин Иван Яковлевич (Художник) Рисунок. Буквица &quot;О&quot;. Из комплекта:  Египетский период 1920-1925 гг. | Художники, Рисунок, Инициалы"/>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13707" t="19286" r="22013" b="28148"/>
          <a:stretch/>
        </p:blipFill>
        <p:spPr bwMode="auto">
          <a:xfrm>
            <a:off x="3563888" y="1139574"/>
            <a:ext cx="792088" cy="8709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static.tildacdn.com/tild3164-3032-4332-b931-623934643665/7.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661" t="53929" r="21906" b="14719"/>
          <a:stretch/>
        </p:blipFill>
        <p:spPr bwMode="auto">
          <a:xfrm>
            <a:off x="6274475" y="2394221"/>
            <a:ext cx="961821" cy="11856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static.tildacdn.com/tild3164-3032-4332-b931-623934643665/7.jp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5" t="17889" r="21906" b="51764"/>
          <a:stretch/>
        </p:blipFill>
        <p:spPr bwMode="auto">
          <a:xfrm>
            <a:off x="7430161" y="2394221"/>
            <a:ext cx="1030271" cy="1185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static.tildacdn.com/tild3164-3032-4332-b931-623934643665/7.jp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1586" t="54377" r="53143" b="14719"/>
          <a:stretch/>
        </p:blipFill>
        <p:spPr bwMode="auto">
          <a:xfrm>
            <a:off x="6284114" y="3704440"/>
            <a:ext cx="952182" cy="11643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static.tildacdn.com/tild3164-3032-4332-b931-623934643665/7.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1586" t="17889" r="52773" b="51770"/>
          <a:stretch/>
        </p:blipFill>
        <p:spPr bwMode="auto">
          <a:xfrm>
            <a:off x="7481189" y="3704440"/>
            <a:ext cx="979243" cy="1158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2" y="1610385"/>
            <a:ext cx="1981055" cy="584775"/>
          </a:xfrm>
          <a:prstGeom prst="rect">
            <a:avLst/>
          </a:prstGeom>
          <a:noFill/>
        </p:spPr>
        <p:txBody>
          <a:bodyPr wrap="none" rtlCol="0">
            <a:spAutoFit/>
          </a:bodyPr>
          <a:lstStyle/>
          <a:p>
            <a:r>
              <a:rPr lang="ru-RU" sz="1600" dirty="0" smtClean="0">
                <a:latin typeface="Times New Roman" pitchFamily="18" charset="0"/>
                <a:cs typeface="Times New Roman" pitchFamily="18" charset="0"/>
              </a:rPr>
              <a:t>Шрифтовые работы </a:t>
            </a:r>
          </a:p>
          <a:p>
            <a:r>
              <a:rPr lang="ru-RU" sz="1600" dirty="0" err="1" smtClean="0">
                <a:latin typeface="Times New Roman" pitchFamily="18" charset="0"/>
                <a:cs typeface="Times New Roman" pitchFamily="18" charset="0"/>
              </a:rPr>
              <a:t>И.Я.Билибина</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5123235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129528"/>
            <a:ext cx="4187172" cy="461665"/>
          </a:xfrm>
          <a:prstGeom prst="rect">
            <a:avLst/>
          </a:prstGeom>
          <a:noFill/>
        </p:spPr>
        <p:txBody>
          <a:bodyPr wrap="none" rtlCol="0">
            <a:spAutoFit/>
          </a:bodyPr>
          <a:lstStyle/>
          <a:p>
            <a:r>
              <a:rPr lang="ru-RU" sz="2400" b="1" i="1" dirty="0" err="1" smtClean="0">
                <a:latin typeface="Times New Roman" pitchFamily="18" charset="0"/>
                <a:cs typeface="Times New Roman" pitchFamily="18" charset="0"/>
              </a:rPr>
              <a:t>Щекатихина-Потоцкая</a:t>
            </a:r>
            <a:r>
              <a:rPr lang="ru-RU" sz="2400" b="1" i="1" dirty="0" smtClean="0">
                <a:latin typeface="Times New Roman" pitchFamily="18" charset="0"/>
                <a:cs typeface="Times New Roman" pitchFamily="18" charset="0"/>
              </a:rPr>
              <a:t> А.В.</a:t>
            </a:r>
          </a:p>
        </p:txBody>
      </p:sp>
      <p:pic>
        <p:nvPicPr>
          <p:cNvPr id="3076" name="Picture 4" descr="https://rusmuseumvrm.ru/data/collections/arts_and_crafts/schekatihina_potockaya_a_v_vaza_cilindricheskaya_s_izobrazheniem_mat_i_ditya_i_muzhskoy_golovoy_v_ok/3558_mainfoto_03.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9889" y="10046"/>
            <a:ext cx="1763688" cy="23004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rusmuseumvrm.ru/data/collections/arts_and_crafts/schekatihina_potockaya_a_v_tarelka_s_izobrazheniem_arabov_i_zolochenogo_polumesyaca_1923_sf564/3565_mainfoto_03.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2781723"/>
            <a:ext cx="1838700" cy="18988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968044" y="4582175"/>
            <a:ext cx="2198740" cy="584775"/>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rPr>
              <a:t>Тарелка с </a:t>
            </a:r>
            <a:r>
              <a:rPr lang="ru-RU" sz="1600" dirty="0" smtClean="0">
                <a:latin typeface="Times New Roman" panose="02020603050405020304" pitchFamily="18" charset="0"/>
                <a:cs typeface="Times New Roman" panose="02020603050405020304" pitchFamily="18" charset="0"/>
              </a:rPr>
              <a:t>арабами. </a:t>
            </a:r>
          </a:p>
          <a:p>
            <a:pPr algn="ctr"/>
            <a:r>
              <a:rPr lang="ru-RU" sz="1600" dirty="0" smtClean="0">
                <a:latin typeface="Times New Roman" panose="02020603050405020304" pitchFamily="18" charset="0"/>
                <a:cs typeface="Times New Roman" panose="02020603050405020304" pitchFamily="18" charset="0"/>
              </a:rPr>
              <a:t>1923</a:t>
            </a:r>
            <a:endParaRPr lang="ru-RU" sz="1600" b="0" i="0" dirty="0">
              <a:effectLst/>
              <a:latin typeface="Times New Roman" panose="02020603050405020304" pitchFamily="18" charset="0"/>
              <a:cs typeface="Times New Roman" panose="02020603050405020304" pitchFamily="18" charset="0"/>
            </a:endParaRPr>
          </a:p>
        </p:txBody>
      </p:sp>
      <p:pic>
        <p:nvPicPr>
          <p:cNvPr id="3080" name="Picture 8" descr="https://rusmuseumvrm.ru/data/collections/arts_and_crafts/schekatihina_potockaya_a_v__chashka_s_blyudcem_krasniy_lik_1922_sf_230/3562_mainfoto_03.jpg"/>
          <p:cNvPicPr>
            <a:picLocks noChangeAspect="1" noChangeArrowheads="1"/>
          </p:cNvPicPr>
          <p:nvPr/>
        </p:nvPicPr>
        <p:blipFill>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5121426" y="651542"/>
            <a:ext cx="2093535" cy="167133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7321348" y="2194058"/>
            <a:ext cx="1702704" cy="584775"/>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rPr>
              <a:t>Ваза </a:t>
            </a:r>
            <a:r>
              <a:rPr lang="ru-RU" sz="1600" dirty="0" smtClean="0">
                <a:latin typeface="Times New Roman" panose="02020603050405020304" pitchFamily="18" charset="0"/>
                <a:cs typeface="Times New Roman" panose="02020603050405020304" pitchFamily="18" charset="0"/>
              </a:rPr>
              <a:t>с «Мать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дитя». 1929</a:t>
            </a:r>
            <a:endParaRPr lang="ru-RU" sz="1600" b="0" i="0" dirty="0">
              <a:effectLst/>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4968044" y="2215377"/>
            <a:ext cx="2304256" cy="584775"/>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rPr>
              <a:t>Чашка с блюдцем </a:t>
            </a:r>
            <a:r>
              <a:rPr lang="ru-RU" sz="1600" dirty="0" smtClean="0">
                <a:latin typeface="Times New Roman" panose="02020603050405020304" pitchFamily="18" charset="0"/>
                <a:cs typeface="Times New Roman" panose="02020603050405020304" pitchFamily="18" charset="0"/>
              </a:rPr>
              <a:t>«Красный лик».1922</a:t>
            </a:r>
            <a:endParaRPr lang="ru-RU" sz="1600" b="0" i="0" dirty="0">
              <a:effectLst/>
              <a:latin typeface="Times New Roman" panose="02020603050405020304" pitchFamily="18" charset="0"/>
              <a:cs typeface="Times New Roman" panose="02020603050405020304" pitchFamily="18" charset="0"/>
            </a:endParaRPr>
          </a:p>
        </p:txBody>
      </p:sp>
      <p:pic>
        <p:nvPicPr>
          <p:cNvPr id="3082" name="Picture 10" descr="https://rusmuseumvrm.ru/data/collections/arts_and_crafts/schekatihina_potockaya_a_v__tarelka_komissar_s_nadpisyu_ulica_urickogo_1922__sf_1078/3555_mainfoto_03.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3015" y="2812948"/>
            <a:ext cx="1876989" cy="1867605"/>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7051883" y="4577344"/>
            <a:ext cx="2034929" cy="584775"/>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rPr>
              <a:t>Тарелка </a:t>
            </a:r>
            <a:r>
              <a:rPr lang="ru-RU" sz="1600" dirty="0" smtClean="0">
                <a:latin typeface="Times New Roman" panose="02020603050405020304" pitchFamily="18" charset="0"/>
                <a:cs typeface="Times New Roman" panose="02020603050405020304" pitchFamily="18" charset="0"/>
              </a:rPr>
              <a:t>«Комиссар». 1922</a:t>
            </a:r>
            <a:endParaRPr lang="ru-RU" sz="1600" b="0" i="0" dirty="0">
              <a:effectLst/>
              <a:latin typeface="Times New Roman" panose="02020603050405020304" pitchFamily="18" charset="0"/>
              <a:cs typeface="Times New Roman" panose="02020603050405020304" pitchFamily="18" charset="0"/>
            </a:endParaRPr>
          </a:p>
        </p:txBody>
      </p:sp>
      <p:pic>
        <p:nvPicPr>
          <p:cNvPr id="4098" name="Picture 2" descr="https://i.pinimg.com/564x/e8/3b/37/e83b37c74e847bf5ef608283910f32ec.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l="14184" t="14003" r="13685" b="14972"/>
          <a:stretch/>
        </p:blipFill>
        <p:spPr bwMode="auto">
          <a:xfrm>
            <a:off x="154712" y="135327"/>
            <a:ext cx="1146026" cy="112843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Портрет Билибина в восточном стиле. Щекатихина-Потоцкая А.В.. &quot;И.Я. Билибин  и А.В. Щекатихина-Потоцкая&quot;. Ивангородский музей. Artefac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78826" y="1120477"/>
            <a:ext cx="2790056" cy="345090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078826" y="4579263"/>
            <a:ext cx="2709198"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Портрет И.Я. </a:t>
            </a:r>
            <a:r>
              <a:rPr lang="ru-RU" sz="1600" dirty="0" err="1" smtClean="0">
                <a:latin typeface="Times New Roman" pitchFamily="18" charset="0"/>
                <a:cs typeface="Times New Roman" pitchFamily="18" charset="0"/>
              </a:rPr>
              <a:t>Билибина</a:t>
            </a:r>
            <a:r>
              <a:rPr lang="ru-RU" sz="1600" dirty="0" smtClean="0">
                <a:latin typeface="Times New Roman" pitchFamily="18" charset="0"/>
                <a:cs typeface="Times New Roman" pitchFamily="18" charset="0"/>
              </a:rPr>
              <a:t> </a:t>
            </a:r>
          </a:p>
          <a:p>
            <a:pPr algn="ctr"/>
            <a:r>
              <a:rPr lang="ru-RU" sz="1600" dirty="0" smtClean="0">
                <a:latin typeface="Times New Roman" pitchFamily="18" charset="0"/>
                <a:cs typeface="Times New Roman" pitchFamily="18" charset="0"/>
              </a:rPr>
              <a:t>в </a:t>
            </a:r>
            <a:r>
              <a:rPr lang="ru-RU" sz="1600" dirty="0">
                <a:latin typeface="Times New Roman" pitchFamily="18" charset="0"/>
                <a:cs typeface="Times New Roman" pitchFamily="18" charset="0"/>
              </a:rPr>
              <a:t>восточном </a:t>
            </a:r>
            <a:r>
              <a:rPr lang="ru-RU" sz="1600" dirty="0" smtClean="0">
                <a:latin typeface="Times New Roman" pitchFamily="18" charset="0"/>
                <a:cs typeface="Times New Roman" pitchFamily="18" charset="0"/>
              </a:rPr>
              <a:t>стиле</a:t>
            </a:r>
            <a:endParaRPr lang="ru-RU" sz="1600" dirty="0">
              <a:latin typeface="Times New Roman" pitchFamily="18" charset="0"/>
              <a:cs typeface="Times New Roman" pitchFamily="18" charset="0"/>
            </a:endParaRPr>
          </a:p>
        </p:txBody>
      </p:sp>
      <p:pic>
        <p:nvPicPr>
          <p:cNvPr id="12" name="Picture 4" descr="А.В. Щекатихина-Потоцкая. Жизнь, достойная восхищенияfarforovoekafe.ru"/>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4712" y="1419622"/>
            <a:ext cx="1825000" cy="2724200"/>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154712" y="4143822"/>
            <a:ext cx="2016224" cy="584775"/>
          </a:xfrm>
          <a:prstGeom prst="rect">
            <a:avLst/>
          </a:prstGeom>
        </p:spPr>
        <p:txBody>
          <a:bodyPr wrap="square">
            <a:spAutoFit/>
          </a:bodyPr>
          <a:lstStyle/>
          <a:p>
            <a:r>
              <a:rPr lang="ru-RU" sz="1600" dirty="0">
                <a:latin typeface="Times New Roman" pitchFamily="18" charset="0"/>
                <a:cs typeface="Times New Roman" pitchFamily="18" charset="0"/>
              </a:rPr>
              <a:t>А.В. </a:t>
            </a:r>
            <a:r>
              <a:rPr lang="ru-RU" sz="1600" dirty="0" err="1" smtClean="0">
                <a:latin typeface="Times New Roman" pitchFamily="18" charset="0"/>
                <a:cs typeface="Times New Roman" pitchFamily="18" charset="0"/>
              </a:rPr>
              <a:t>Щекатихина-Потоцкая</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1340246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Билибин Иван Яковлевич (Художник) Рисунок. Буквица &quot;А&quot;. Из комплекта:  Египетский период 1920-1925 гг. | Иллюстрации арт, Иллюстрации, Графика"/>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965" t="20749" r="19582" b="30751"/>
          <a:stretch/>
        </p:blipFill>
        <p:spPr bwMode="auto">
          <a:xfrm>
            <a:off x="190590" y="185811"/>
            <a:ext cx="1242886" cy="13778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79712" y="185810"/>
            <a:ext cx="4567212" cy="461665"/>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«Автобиографические записки»</a:t>
            </a:r>
            <a:endParaRPr lang="ru-RU" sz="2400" b="1" i="1" dirty="0">
              <a:latin typeface="Times New Roman" pitchFamily="18" charset="0"/>
              <a:cs typeface="Times New Roman" pitchFamily="18" charset="0"/>
            </a:endParaRPr>
          </a:p>
        </p:txBody>
      </p:sp>
      <p:sp>
        <p:nvSpPr>
          <p:cNvPr id="4" name="AutoShape 2" descr="И. Я. Билибин. Статьи. Письма. Воспоминания о художнике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И. Я. Билибин. Статьи. Письма. Воспоминания о художнике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0" name="Picture 6"/>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83" t="10472" r="12167" b="12630"/>
          <a:stretch/>
        </p:blipFill>
        <p:spPr bwMode="auto">
          <a:xfrm rot="20842642">
            <a:off x="1630388" y="1287504"/>
            <a:ext cx="4995995" cy="328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7842" t="10666" r="27574" b="10666"/>
          <a:stretch/>
        </p:blipFill>
        <p:spPr bwMode="auto">
          <a:xfrm>
            <a:off x="5724128" y="991889"/>
            <a:ext cx="3174814" cy="406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504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5696" y="123478"/>
            <a:ext cx="7132145" cy="461665"/>
          </a:xfrm>
          <a:prstGeom prst="rect">
            <a:avLst/>
          </a:prstGeom>
        </p:spPr>
        <p:txBody>
          <a:bodyPr wrap="none">
            <a:spAutoFit/>
          </a:bodyPr>
          <a:lstStyle/>
          <a:p>
            <a:r>
              <a:rPr lang="ru-RU" sz="2400" b="1" i="1" dirty="0">
                <a:latin typeface="Times New Roman" pitchFamily="18" charset="0"/>
                <a:cs typeface="Times New Roman" pitchFamily="18" charset="0"/>
              </a:rPr>
              <a:t>Экспедиция Заготовления Государственных Бумаг</a:t>
            </a:r>
          </a:p>
        </p:txBody>
      </p:sp>
      <p:pic>
        <p:nvPicPr>
          <p:cNvPr id="6" name="Picture 2" descr="https://i.pinimg.com/564x/ca/62/2e/ca622ea239ef1eab4c43db5d600024dc.jpg"/>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253" t="2720" r="2969" b="2000"/>
          <a:stretch/>
        </p:blipFill>
        <p:spPr bwMode="auto">
          <a:xfrm>
            <a:off x="179512" y="129528"/>
            <a:ext cx="990600" cy="1118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Пушкин, А.С. Сказка о золотом петушке / рисовал И.Я. Билибин. - [СПб.]: Экспедиция  заготовления государственных бумаг, 1907. - 11 с.: ил.; 25,5х32,5 см. В  иллюстрированной цветной издательской обложке. Иллюстрации воспроизведены в  технике //"/>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7504" y="1419622"/>
            <a:ext cx="4310608" cy="3510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Букинистический аукцион №39 Антикварные книги, старинные карты, фотографии,  плакаты 21.02.2015 - Страница 14 - Аукционный дом «Империя». Аукционные  каталоги."/>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2713" t="4603" r="1516" b="5334"/>
          <a:stretch/>
        </p:blipFill>
        <p:spPr bwMode="auto">
          <a:xfrm>
            <a:off x="4591050" y="1059582"/>
            <a:ext cx="43053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Марья Моревна: Сказка. / Рисунки И.Я. Билибина. СПб.: Экспедиция  заготовления государственных бумаг, [1903]. – 12 с.: ил.; 32,4х25,6 см.  (Серия «Сказки»). Иллюстрации и обложка выполнены в технике  хромолитографии. В иллюстрированной цветной //"/>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312" t="3795" r="1595" b="3939"/>
          <a:stretch/>
        </p:blipFill>
        <p:spPr bwMode="auto">
          <a:xfrm>
            <a:off x="4427984" y="2859782"/>
            <a:ext cx="4686300" cy="19510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59632" y="841554"/>
            <a:ext cx="3331418" cy="584775"/>
          </a:xfrm>
          <a:prstGeom prst="rect">
            <a:avLst/>
          </a:prstGeom>
          <a:noFill/>
        </p:spPr>
        <p:txBody>
          <a:bodyPr wrap="square" rtlCol="0">
            <a:spAutoFit/>
          </a:bodyPr>
          <a:lstStyle/>
          <a:p>
            <a:pPr algn="r"/>
            <a:r>
              <a:rPr lang="ru-RU" sz="1600" dirty="0" smtClean="0">
                <a:latin typeface="Times New Roman" pitchFamily="18" charset="0"/>
                <a:cs typeface="Times New Roman" pitchFamily="18" charset="0"/>
              </a:rPr>
              <a:t>Работы И.Я. </a:t>
            </a:r>
            <a:r>
              <a:rPr lang="ru-RU" sz="1600" dirty="0" err="1" smtClean="0">
                <a:latin typeface="Times New Roman" pitchFamily="18" charset="0"/>
                <a:cs typeface="Times New Roman" pitchFamily="18" charset="0"/>
              </a:rPr>
              <a:t>Билибина</a:t>
            </a:r>
            <a:r>
              <a:rPr lang="ru-RU" sz="1600" dirty="0" smtClean="0">
                <a:latin typeface="Times New Roman" pitchFamily="18" charset="0"/>
                <a:cs typeface="Times New Roman" pitchFamily="18" charset="0"/>
              </a:rPr>
              <a:t>, </a:t>
            </a:r>
          </a:p>
          <a:p>
            <a:pPr algn="r"/>
            <a:r>
              <a:rPr lang="ru-RU" sz="1600" dirty="0" smtClean="0">
                <a:latin typeface="Times New Roman" pitchFamily="18" charset="0"/>
                <a:cs typeface="Times New Roman" pitchFamily="18" charset="0"/>
              </a:rPr>
              <a:t>изданные ЭЗГБ</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3111187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129528"/>
            <a:ext cx="2692788"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Юрист-художник</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sp>
        <p:nvSpPr>
          <p:cNvPr id="3" name="AutoShape 2" descr="data:image/jpeg;base64,/9j/4AAQSkZJRgABAgAAAQABAAD/4QChRXhpZgAASUkqAAgAAAAFABIBAwABAAAAAQAAADEB%0AAgANAAAASgAAADIBAgAUAAAAVwAAABMCAwABAAAAAQAAAGmHBAABAAAAawAAAAAAAABBQ0RT%0AZWUgUHJvIDUAMjAxODowNTowMyAxMDo1MzoyNgADAJCSAgAEAAAANjI1AAKgBAABAAAAdwIA%0AAAOgBAABAAAAIgMAAAAAAAAAAAAA/8AAEQgDIgJ3AwEhAAIRAQMRAf/bAIQACAUGBwYFCAcG%0ABwkICAkMFA0MCwsMGBESDhQdGR4eHBkcGyAkLicgIisiGxwoNigrLzEzNDMfJjg8ODI8LjIz%0AMQEMDQ0SDxIjExMjSjEqMUpKSkpKSkpKSkpKSkpKSkpKSkpKSkpKSkpKSkpKSkpKSkpKSkpK%0ASkpKSkpKSkpKSkpK/8QAjwAAAgMBAQEBAAAAAAAAAAAAAQIAAwQFBgcIEAACAQMCAwUGBAYA%0ABAUDAQkBAhEAAyESMQRB8AUTIlFhBjJxgZGhscHR4QcUI0JS8RUzYpIkU3Kywhai0jRDglRj%0Ak+Jkc8MBAQEBAAAAAAAAAAAAAAAAAAABAhEBAQEBAQEBAAAAAAAAAAAAAAERMQJBIf/aAAwD%0AAQACEQMRAD8A+svy3xNIpIMxt6VUSGmSIkDERzouNUwIGfOgggxnePwpjuT5jz9aAFj4pkZP%0AP402ZJEmSIxNArZDb8/7aAWDmRMcvSgsTAEH51YggyBGfOKBrbGREzAzNaEMxpmWGRMZxQPc%0AY6hJmD9KpVv8pI1CgYsASFEbxVf95BI3nyoAWOhIGwg5pSdL49edANUiATOKDDI+HlQErkwf%0AP+2k2AIgiRON6CxGCHOzAxvM0SQWMiMzn4UFblTMYiKpcFgY5g0FZQ8gN5zmj3WzQJgZigmj%0A3hAkgzigFUPMTBHI+RoCRqAP/T5+tACQZ8zz+FAkamAAK5GZxzpVtktgAiPIetBW4IkhMScx%0ANA25APwH2oK24aVwBJHIkTmmW1uWkAE41elBERREKTiDJ9aIt6Q2GWScUDhRqBMY578qi2cH%0AwZgSYjnQFLQDhiNgfzq1VBJgAGQZ2oAphYUkBgY8WMmm91skHJ5/CgASTjJgD8Ka5bQZBGQc%0A6Z50C3LRZo0rnMgfCqdMKFaAIUHEztQKU1ETkZg0ApRoIEyBM+goAieFR/cQMgjzFB4LDDbz%0AgY2FAndkyAMeGZSolo6ckEQY8MUDAS+eRj7UpwgMgAxz5UFnvMxjctkEZNMF0kASMzOPWgXQ%0AYMkkx5DzNKV1TvEnBWgdFVpwJxVYQQdWDB5+poCU0kgLLSSPF6YooCWwfDgjnHrFA7qCCTmZ%0AnnQuKQwUkf8AbjagpIke7BgHb1qMYknOT+AoEZyrKF5af7opRcaBJE+Wr1jr/dAwLMMMRqJk%0AA742+1EMQ1uWaFjnPl11FBXquk+FnUZOTEnFQM8OovMsT58uuuQI/EN4Zu3JgBtLEZil/mf/%0AAOZxH/eaD0NwqJETidqqmCcc/L4UBLkb+nn50xJgn4negIyYzv51MxO8Ac6AEiC0Zg8qsHi0%0Azk4waCbzPkTt60YAbbn+VAFB0xjb8TVoPjErjNBNrmDyq21cKoMD0xQHXJOoCaUNsY2IoITq%0A9BnnQ1DWc/egH9m85pWHiGd55UCj3jPKBt6UD7oJ9OVAGbxYxvvRGQZMQdpoJOB5gDn8KYE6%0AuZwcTQBlaCI5j8KU+Lcg/L1oFYeJjGM8qGwBxGB+H60FTsGHIYmoT4mkRnzoHUnSohuX5VCY%0A3OD6etAsgNq8jMRQGVBWBIH9vxoAWlSPCDnAORQlZzEgwc+lBFknEgRyNIxMHBxq5+lAEgMQ%0AcbHapsrGI3zHXlQFz4iQsZI92kUnMEHAG/qf1oH1Gfrzp7TMHBjn5+lUQtMkggxgfOo2Sx/9%0AVQSU1EjzGNPXlQZ1FvSYxGw9auBVuAtM7E/hUJBMEAZUYmaYF14M7R50P7yQOc8vIfpTAoMK%0AAwBkDf69fOpednyxJjckfDr60wRSCxLROPOgrxbzBJE4b1qCJpe4TtBMw3woIvhBydsTt61c%0ADKjEELuAZBpiRrJYSSdiJ5UBfKiBG24oXMKcbT+PX0NQASB70eZn0qadQJDT4fOaA/1FB1Mf%0A7sk4pgBE7ZG/wIoBpXM7BfrmldbcbQZOYoKzlJkRpE+lR18IkSxnn119wrAIIMEwaQ2yAWYN%0Asp29aCaQAdyVncddR85cEkak2PNdsHPx/KaBTJVTgAgbUjGHcYghjg9dR8gVlgfgdQkUPm31%0AH60HoryghQIiM0miDiTvzoDG0iJjn8KAJOYJ1A/iKBjAJiN8YqAY5YigJOM+vKiCJBUgZ9aA%0Akc/Qc/WgXGDlTJ50BEzgnIG9Pk7iYBoHg5iPIUZlJ2jFBDvvnNRFnB5RzoCAYmOXnUbBk86B%0AdWfpSmdP15UEBIuct5+1KwhY+G1ArqIkHz5/CixhjBgzyNAJYId9hTgx4oIImgjvJmdz5elU%0A6iRGBERAoJqIgtzmivNZ/uG/XpQVjKiSNhjFCQGMg5J+FBNRXJXAI/CkLaswMidvWgM6jheZ%0A/CjOkiIBxQKwAGqSQVMwaDHSxEEifMeVACZEhSQIFAsIbwkAA8vjQCMnWQZI9OVPgBd8gefn%0AQI+FO0Sef2+FCRsJO2NVAQwFsmSfCfrNEE6sDUAxxAxirAR4voP7aJ//AGmIUT+NBCB3kHmS%0AN6pVgVIKmBE5yKojgshknYnfaiBDhZI0n8qBVImRnUv5/tRJ0kiYycRQVPlwAcrpFTdM7xJX%0A6UDKFF0RIyefpTKgKKcmAMyPSoFaY16hz/KiGAvG2IAwZgGqHVv7gJMZx8KZVy0YOevvUoK+%0AHbzHOlbZhMTzB9evtUB0KQRk5pQGBAUQCBNBHEzOwLE85FTSQzAxEwMEcjQBUJALRhIwT50z%0A6iRDRvz+NAtxVJAzOJgil0QCfFEGRNAzJkwpABOdO9Vi2QYJlTAmIPOgY21MjBgMRB55ovbI%0AJVFnJGMbDr7eVBRctqIXXI0jBbbf06/Fu5UsxU8jufU9fX5gy2JY5MknkDT/AMsfX/t/ag6d%0Aw4+nOlIwJ3z5UBHL4/mKX+1T5Dy9RQGAWJjmfOpA0AxnHnQFc84PxpttWZgxM0AxAnyFDSNw%0AfPlQMogwfIcjTQBI9D50BjIA/OmiR4ieXOghGn+4zJ50QfEc9RQQLgidhBNQjA3PyoFMBgBz%0AioV8E+QHn50AMHIPnzpWMvpY+XP0oFAGiZk6T5edLkMWgEkmgI39DH50QNS88CefnQDTByYk%0AnefKiCoJA8hgmgqcHuxnzgk53qOTPqGJ5cqBIAUx6cuuvnQ8jzzyPXXxoIbYclWyJxv5UAq2%0A7Y3kAYk+lBNRJmQN8T8KOSQZmSBAb0oKWM2wCNlgxUIIZ4GATy9OuooFDAwCIyOXw66NEmCD%0AtHLOc0EY6ZBjB86hYaVhpjSJmqiEDcseexFSSTPIEchRSqNWCREDlnfrqKsVJBOZziN+uuVI%0AGC6Ykbxgz61CCRg8smfjQRuZEgnVBnagVVX2HKM770RU4IgmdTA8h50G8UbjJxGaorggAgxE%0AciPProVYSpBj1nJoFaIGlskjPyNRiGRhvGw+dAQPPfOceQ8+vvTKoAA2BgdR/v7VBWLYVfAA%0A0zsNs9en2qd2FvpcBg7H1qi9YCYO4G01BMT8Sc/CpRFg48zt8qmk6YjHPbzqKAmJOJmTHXXz%0AqCAoZhG2I5fj18KAhdJMDdT51CdJIYTmZn40E1EgeoH403hzLESDtFAvdmRpk5G8eVErk6hB%0AC5nnvQRk8LEkT4hkGduv9zTeAN41zq8zQRiM6AQSp/GgyHUdWANRGfQ0FXdknOqYHkZ3qC0V%0ABAiQDjT6+nX3oLHQm7nTGo4IGN6bul/xT/tFBtbIIByKh2nkZoB/cIMbflVYMATHKgaASTzz%0ARURIzyjO9AQCSCCIj86MHMkzPl6UEAnTyEDlQAGTPntQONxqxBpgQBGD4cUBYSJPnREkg/Cg%0AMnSTzE/jUJO5+WKCRJjb0pWIHyoATsfqaUnBAM4FApBCtEznnUM6xIzzPnigEAA53A5VCBpk%0A+vy9aBZhlOCdX61AAV3hjGPrQNMrhp0zI86AkMCcjH4UFZnTmRj9aVzpzJkEwIoFJ8RWPI0p%0AMqcAGBzigMAP9dyfKpB1EEzJFAxBFvPkZzSsgDbnJ8vQbUFRICgKCSAJLL60rYnSBsTER5UF%0ASMTdGwk539KOwznAEek9f6ohyS2TgyQM+g6/ehbSWJzupnzrQLgkAquAlRSD/ack5M4xUUym%0AIGMAbijIgwc5oCx8ZgyNU7+lTVLACdhgfGqgli6NBONXKlbVrEjTJA2+NQVsGLHMmIGD51CW%0AAY4ETmTVCoupgSfLn1186kBUMYwcT+vX3kJcDDaTufxoKTBmeWwzQMpHqJnl119aZsNnafL0%0AoF1DTDCZ50wYEsdMkyd+uvlRDoTqjaAOfXXzpWUC2Dk+ZJ+HXRqLDrbGrmCCfrFMdlzBxmKK%0AV10jI88Uogxz8S4+QqCahowDJAGTVpBjDHnzFBCpKLzyKrC4O+VPzzQGVXUcsCxI+lS22oAm%0AIOmgJBKtnAB5+tF9KnEnJMz6UDqGZG8UQKW6HckhYkZx5TQKLY1kujGWxj0pdTWvDCn1Migl%0AokvGoKcxBNXaX/8AMP1NBpuDkYGZkCkXmAIHImgcY3IOfP0pCpgEN5c6A5gH486cDxE8tQoE%0AAwpI2FGfEZEDOTQEZWQRyorG3ofxoLGHr96GSQRO3nQMfCSckmlOQCJG3KgJ2wJn0oayDB04%0AmgbMggg/CiMnM/WgVwCIO00GEuI2McqAETqwOfL1oHAkgTPn6UFcwwyOVDZWzIHrQMCMkMBk%0A4miGwuY2oJOIBJwdh60C3ujO55UCTmDnacVU8HVBE5OKCOpwQc/H0oQoG4mBufWgAmCckeL1%0A5mnMatjiJx6UCHUymCBjy9aLk6oYZBPLryoKxJRlkSY50HQ6FJbEHn60AFsKJBmfX0ooNIJM%0Anb8qIAWDgHTncTGaC6JGCMiMelaQocBB7pwBz85/KoQJJ2EnAPXX3LFqjYT/AIx4vSgoB/u5%0AedFMuosYE5P4fvVaqWdSyMNuVEDBnWYwZBBzVmn0B0sSM+lFLGkgMBkATNTSpJBbHiO/Oghw%0AJJmP0pXzB0uAw5epNBW0sGEiDMGIjqaGqWMCMiTHoaCeEtKkGAx32zVkyYOM7z6GiD5CTONj%0AQB8U+I4OcUKtUwx5zGSKjEC2BkyOQ8z+1CDPjMRJkg/KosYkDluaKW5pgCYwdm9adR4hJyCB%0A9qyFX3ZG/hGfrSlmGEOqJ35bUFgkxI2YDn5UhYMp0BRIH0mgKKqsQYgTsaYIRENPu8/SgYiQ%0AZEnT50jAl4gyC3L0oLXUFVliCSJEVUqe8sTg7A+dBGusBDzpRpE1CqmGBziQZoAg0EggkQSS%0AD6/Sm1p/i/0oNt3TqILAmYgVWucgxid/WgcTMk8zz9KEkCQJwN6AASuIAimFuG5ec0A3XHKK%0AnhnLRvzoDgAx50QYzM48550DgjMnOcUQSAMHkNqAEkkDzoDIx9zQEqZnBiNz60wGDPrzoASd%0AQgmAaBLHz5HagDSRmefKjAgZGT5elADBBgzgCZ9aTkSMETzoFY5Gls45+lQliM5MCQDQBVBz%0AqPMxQnkQcEcvSgOFBJ/D1o6QR70b0EOkZJB2/u3xVDsADpO+InG9AROxkbnBolSTgnMfnQIy%0Anu2Jzg8vU0LgBbYb8x8aAGQMvAIHP5/lRYKoiZ350Fc+MGdORuevKiGHdxqJ+frQAOTyOJHn%0ARKkGJ8II/tzVRUJiT5HlHOmBE8onn8KqIhkwGOIGSaUswtsUcCJnO21FWJM+IsPEPwoe6OYw%0AIJG+1AW2JyDnl8KOnI0wpBAnagg06ZOJWI+lAhg7ltMZIIbNFASfDJkxz+H60gktgudzj1oG%0A3J0nfbG2KqcFgDCzj3hiiB4RqcEDed6i3MkEQARB+tASVgSYx72rfJoljkAnduY9aAqTG5Bg%0AcvjU8UkkYg50+tA6kLcHiET+tFYIAIgwAcfGgkgZJxmTM0dcsoQSD6+n7UBdwR7p2qHLSMZJ%0A2qYoL4dzIUjlSzAiD7pG0eVMDiFOGiDttOBUBYoNjEY1bYFMBLnImTB5+op0BVgJ2I/KmBRO%0ABMSoERTXFKkSo1eLbFQMjhVhcSRqIn0oQoIUHw6REk+dAmFJQt5n3ufX5fIsTpEHBIlp2oEv%0AktLFSDpHLO9Z8f8AV9qDr3oVsg71TIAj0HKge2QSMkZPKid9pGKAEKVgiCBTHExQBZII22qE%0ASsmY86CKCHiTv5elEfeM/WgYkCRIGTRUrEYwRQAZjxAmKY4JyRQRSWWWM0wkmNIigU7mMQc4%0A+FKTIlfQbUEgGcg4NSORxnBBoIZIkHy50gJEjYQfxoFPP9PSk0jSJ9IEUBJkMI/tPL4UTA1D%0AE/tQA8jI5A5qSCzYxnnQScifPalOM4jG+29BW8KCSdJzk1C4DKQoMkT96BQwCnVgFcTzzRYg%0AufiefxoKnYyqweX93oad9TagrHE0BY6iCZEEx61VIxIw0UAAVVYjaD8qs1jWw828/SqKNUmJ%0A5efqatgmDknPXX+qyBYgxJ3FDSGlpPu5xigdGBI25/27mlGmA2Dtn5CgGrwkyMgnf1p9Q17H%0AfzooKCFMZgDE1ILAiMAHPzopgCXUkgAR+VK8C2oI97z+NAAVUMAw3OaqyCTIBGnnj5UQhJ0k%0AzggjfG9NB1mWjO/LaiK7esgAwRjBq1dLEsOQOYoprTjXnTAI5coqaoBI5j4edFHUNZwIBO5p%0A0OTp56dj6UEYjRIJA0k7fGmDQQYOqfL0ogBskkYgRj1oXLsEZHOigGXXvKmJztTj3D6Ac/hQ%0AFZBaDtJFQ6pODyoASCmsnceXrVykMSSN2/IUCj3VBgAFeVQ6NSEE5B5/Cshwok5xO2/lSz7m%0Amdl2NARaLpMr/wDvQKVZ1GTscGMAwKCguGXxZIUCaXUvlQdW8oPugDPOqAkE+eOVBaohJ8O5%0Aozn6UCgAc8/7okiB6E0BMaxKzQgBcgbeVAYEnbn+FA+Xw50DfLOedESW3zPnQQAaRGIxT45+%0AtBGyBgUDy/L40APvN8/OmG3PlzoFER6/H1qMDqiN5mgQ7CFAwOQ9KR4wYAmeVANIEZ5HlUgR%0A8GHOgBWQCp/t3mpnUQfXmKBYE53x5VD/AMw+RHkDzoIQRIJnJxFKf7YA5TE0CuAwgZmZyRSh%0AdyDzP91AEAgCQCANj60ZBEDODk86BWQgbZkDAmq4AgTBjmPWrEpmzzUqNQnMzFJqGqVWTgmD%0A8evL71UEgi3EnYjJO2aF1RqMNuxnPkKCLpUncHHlRPiVp/tB2jrr6gpM3R7qjVMwfI0UEIuk%0AAmBGDmgVAQDAyS2Pr10KZ9QaYPKMz1160FgD6M5MeYxn9qJktznxbgdcqKgPi0qIwJwKWfAI%0AP9p5fCig+XkGeRGRypVU+bRjBPXXrRKY4IBIEzgHG466igNMxLNpK7n0FESFIGYkAHHrVLYe%0ADgZBx6D9OuQVrvBI5ACD6VYCoAJAggzuOuvSgIKl/DKid9RPKpbRnHhaYiZ+dA748JIAgnHO%0AnJkT/kYyvxoqsjSoEYK+XxpiZbSCAAT+FBJMkGMRnPXXwqEyuWAiefXXyoo6QREgzMxyxRBO%0AVGNpJiiLIJkQMTyp9QBEYkj5UFBGgHSQPCJHzpkZ3aRy1bnrr50VdMnLDBWJpGUhFz7w8x51%0AkWHJyBGdvhQCGCS0gaYgfCgZYIX7+QzSBdgORMj5UFLCVMSogc6r0f8AUf8AuqjruNzpEAne%0AkY89ttjUCh5SBPPn60dUkdcqCCQTjEgVN0b4GgeIYkxg+dAEGRAOB50EODA94TOagJLEH0qo%0AbcEifKj/AHbwfWoCsEH5b1IlSRAwaGioBEaRI/SgYIEc450NE4PvedQCGyM0UI8PLfyoE7fP%0ANAJWd8H08qq90DaRFEEvjHrQDwYGQD50AGoW8HaNzUuTAY+R2FFL5/Hy9KCwF1YmR+NUQQxx%0AuZjJoIQQBmZByagUXCIgT4eR9aTVJxzJ5bYqoC+6JgCBkjrzqCTBIGVO49aYBoALMQJ1etVq%0AVIgHYDM0EVg5A+J96lAZrjHKnUBvv116UxFY6SpO4/WpM3GwVyxmB5UMQWiDtgf9PoeusMwk%0AM507Gd/M0MKwJyMrJxMHY/rTL/aOZiM/H9KGIxfTMwAGJz602uDvBn8P9UMMuVBEZjl8aJgH%0Abz5UUriWJQwcefrQJKqGExHM+ZFASzAnJ586BdpB1T7vPbaiKjcZpEyYwSB5intkEtMmIMR6%0ACgS4AUyNoqrQmkknaeZogkKI0kSYifgKUMzIQo5Cc7bUFivDEnwjI+NOp1csmIBFAGE+WQTt%0A8KYKBgkYb1HKiwGMBcyTCgyagXwnO0xn49dYBpLAgaj5/SlliCAJEHkPOioFbzG7YiiohyVI%0AEx/bHnRD5WSGEEH8aLMAJJ1GY3jkaCIZYKo/tAmfj+lWDVBaDnUd/WimCkNJGNUbTtUzpAOY%0ACjb1rIIIGwEZNED+pAjfOTyFAAZQCckD8aDNBgHUZOfKgVyXLAbbUvdN69fKqOjelidzk1Qw%0AyRkRFQVSQMzt5etNqMAH8KC2YOdsUPPSRkUDbiWiSTOaMEmM8v7qAGZMgwNvrTQNXPeqydMA%0Agjf0qHbYYBiagAnVG0+pqQI0g/egYrIMxGefpSDDb7RQHSdBIbMU6xqlQB8aNA2MEgTQ91NW%0A+KBCZjGM86UjVqIgZGJolVtqCTOT+tDmfiaIMSYERI5UC3gBg+k/Gq0mS8+ZOx9KGYAmJIml%0AAYEKpBPOc+tQltWARJ8hUFOkaQYxAoalLLgbmDB9KqJ4tgFIkZ8qiuWGo6JjzI5iqAWBbYxJ%0AyG68+uaqdIESJKgDV6UUDriYkQZ29KDyLiy393l6UCwhQEkRA2HXX2fURqkA4bzoAbk3DBAI%0AOcnyppV/ESBjkYFBGzMKQSSdxmhA0kZkkfXNAzMBbyRGk8vWgCNcxqOo8vjQQPG0GI9POoSY%0AIAxn+6gLAzqg6uUNnY1IkjlMYn1/agrGttUnafL1oSA4z/cBt6ftQK4VgNKnUB5YohonxQP2%0AolDXyEnIO9DWGBAnEyAfh11kiMNVxVhlg+nlVQEhfMgZjegltgwIuAmCTMbZFW22CsMSSRnO%0AMUBmVnEBd53mozKWAmZJMA466+BYsxAwYwd/XrrcAEqQobM79etFFlI1AtnVRUAxjMCgEMNU%0A89WOVCf6gyBJAwfjQMSSmxnT+dMCTPKJPn59dYA+EuDmRA+xp1MCBMad4+NA2oDLbiYos3i0%0AwOX51kV6vBONjz+NMTLzJkE/3elAoIZ4UnBA5U1z3SVHnQECD4gBJzO1Hw/9FBuJwPWaque9%0AQVukjUIGBSDJORzohwJYeQPnTgzHwFAT7pwedEEBts4ookxJ/wCmiSBMAQDP41UEEYjmBQOR%0A8jzqBmxvnPnUQicCDiqgkysj1pJAIz9B6UEtg6fdpiRzMZNRUY+IQcT50jEiRIGBQLI0n51G%0AIG+8gE+eKBGgqJbqaU4E77nnQRiNYB85JnfeoF94Id+Wr1opeYhsnVidqYAhoaSdQ8qqKncM%0AsAE4zAqAkMTp2J3Hp11NArERphQMQKrYgWyPDgHnQMuXzggxv6UDpVcEA+rVUSVAIhYzUb3w%0AMmGGRzxRVBYBROPCMkefw6+9QkSxDAbmc9dfGgCuAwURpJUc/TanHjTDg+E/3RzoCMOSf8p3%0AmmXzJMLEmgFxmAPhIlSNtqBJUxPMRjbFArBSmAPdH49dTTOPF6CTvHnQBN4BkSAc+lRdSpBY%0Akssgk0DsYmGyAQCRvg1G1Y1KSZGSPjQUXABiDkHl8ajmCJIEMc/KgBuAGFYDAj1366zHMagx%0AxLbHbJ66yRO/OkKnL+6hkgBsiOQ+FAAXALEQFkiAeuvhSyobwzJIGcD9OvjQITptmJxP9x86%0Attv4iAQBOBMeVBPeADao0jmKsWCsgSM7770D51CAckek1AD3a+qxBBxkUUYEt8fyFQagowMQ%0AN6CKVYMSACAYz60U094IMeI8/SggYRExsD9TRDa9RE4BO1AThz4FjVHMUZAx4ciN/jQEMN+W%0AedMXLMDO8f3VFIDCROIPOfOgWCloXmcx8aCKQCuMLBI074o3HBGdowIg/Pr7RQW2yNY1CZY8%0AyDV8W/8AA/8Ae361Ba4AjmfM0h3MkcyM0AJkVncnWYJ28/WiLkbJiSJ/SnBMD5UIb4ZkHlUA%0AneN/yopgokfAVDvBE786CagoU7Z86BZiTg5GKIeSxxMgmpEjJBOM1QiiAZgiDiPWgQDny9aB%0AlMfHHOifdIHx3qBWYmZwPjVbaiwwScZoIfdbfIkyPWgSJEjzqhCAVIiNt/gapZlKkb6p50DF%0AyGJ1CZIgmnBYwSSdsCgU5UnOxjHxoOcmDJLeXpQpZBjZRGcRQcKsPtkzmgDsoaDyIzNJcYid%0ALFdIEeIbzQVu7tr0MdyOvSmmCMESVmqhM90QE1HTzWOdTR4jpEZOfpQKFI0knEKPqaEBYiGO%0ATOr4UFtqBzBzjPwpUBDDMY8+cigcRscjOfpUVtgo5rOPQUFbmABAwtDw6x7oDNt8qBrW2DjS%0AMlvWpceBHlPOgKSz+PCz+VS2JAYo0aYOkTiY66NAXbLgDGlt/XrrahEvkqBOwG+KCt9GnBUe%0AGQJxvSsy50kA53PXX3BlOsZInECefnSXhkgsZOrBOdzQVuxUNCiST6zvTZYDUACIgx119aAM%0AwJM8tRJGJqNEg6sahPiwMTQLEr4ZLFJgH1okscnJBJEH4UDoW2yQQBVqKwUtqBMGKBlXxZgg%0AnJj4VLQIEEQAB880VY2CMAzJyTQUsVAGRKxJ9BRCKSpB1ESB+NKxjwgZBmYnlQLHIgSSCRHK%0AmGmJBjG4HrQMVAbJESfwp0aSNMEQuPSaKOswYJyCd9s0rZuEAtuT9qKEjOYiN1qO+Wzyb+3r%0A063gIAmWP9w/CooWdJIJxGaB7LFR4jBzifWre8/6h9ag1uSCN9/OgSWIEedBIgZ8/OqmSD8Q%0APxqxKKb4PnVw+sEbClIgOBy8I3MU0b55nn6VFHl5bc6hBgneRj60RIneYnaKIXEcxFCCvkD4%0AudNAMfhRSQgPvRjmTSn+6M70BXIHI1CYznMUZVu3hPLfcVWWyJ3kCiw5KjOncAYnzqtnEFWM%0Ab5BqxVZOBnZhuaUiFABMeh+NVDEEScxkjGBQIYRBG45VASRExy5D1pdUmRAyY3xioUCZImDM%0Ac6D7Nz35+tEK7N4iZ3O59DSOARIEYGRvuaoRWAZjEgkiCM0zFZjAIO4EDaqEDEWyA3LG/nyq%0AFh/a0ZbAPXlQLcYKVGTlZAPXX3EkEaPLmZoLAIn3xJJiPSoCqqqxqmDtGZ/D86CKdIgZJ1f2%0A1ASsBWG4mPOBQDUCviIOBGarZiwBHvEkyD119guRoAGc6YM0GGoYzjaKAY1SQZkj3c7U4cKS%0AoJEwMbno0CKQqFgAQFJ2mNqj3FF3xRkzM+lBSzg2yFIPhXrr/QksZ29RBnfrrAAofEp8UHmP%0ASm1ArLTnMxQK6oznzOqOfnRIJIAbeCAD8+ujQKo97OqVJwZ5074zBAJJIieUflQRHbSsj+1R%0At69dbAafFqkHJ29T19fkFqj+8A8pHXW1Mjf0g0wI8vWgOVJJOpZOCY5UyQI5jwkAHPKgaTgy%0ATgmQd80AMy6+LUI+goE7tFCsTOAdvUUjaTIO0H+09f6NAbRBMhvFjn6UUaRpnkJz150Dy3KW%0AJnYz5UUUnwgEkEbjYRQKoBUEYIXkMRTMQHJwct/bPL96jQCYkAQSJJ2qK2Q7MJIOJ9eupmAl%0A9J8ImTnNQE94YnTKnBoEtEQCSxnzFWSnr/20HVvKAYzVTnyJFA07bfSs9wDVMDEVYlVoSIiT%0AvWlTByYzSkOuwAJ286JGZn71FHUDIIO+8UCVCj9PWqiHLHHM8qa2ZaARuMVCDtBkAkb04wMZ%0ANFI0lfFP1qpyACdRzOfOiGGW93cnlQaJAI8htRFNw7jG2MeZqq3r0gvvM4NXFOssFk+WxoMB%0ArOnOJHOgVsExJ+lCJXlIgbVUAgSVJ5HERFEhdRBMwfXyqAkrGJ2A3pZiQW2J/uopdiM+XP0o%0ARKEZmJ3piFc6SRqMHVvFV3ATGliSSARtG5qipiADkyJOZE5otqLkOrQCfOT1FA1rWbZBbUVU%0AA523x161GbxHxMcsZnfNArXZaI5gEx6UguPMgRIAgA+dAVK6TqxvkCjpCEAhpkTv6c/hQHUY%0ALAgggkiT57/GizZLKx0iYE+kUCoBbhSxPugdfKozOqxHiAMbegoH16YlBJYcvSlUwZKQYEfa%0AgLNrTx4EMRGxqMGJBHhaQPenlQVKJU+IiBuW32ouxkSS4UsY35UFLMA2kK2QvLrzoEqwEbgZ%0Ax5/765hYdIfO+rkMjApS7MyiQxAA0yQf90FgyCVXAU6TqJn9qJGCsjfec7GgKohXxgZHP40G%0ATxRECWG1AoVisSCZWJHLNAopkqQG0nz66HpQXGTKqSSG8o63ptsTAKiTPOgkypbeZM04aSB7%0A5kCDyx+1AXcaCoX+2CPLNRQAxPKcfT9qCLMxgjwx57z+VVFQAI5g4nligRWHJgfH/liB/uja%0AMQWHhMAfagJdgMbiYx8OusWqWBznMbegopLYULEASFEnnVjtPiGmTP5dfWooDVqUahlhz+FV%0A6l0+9MKBAHrTA+sxB5zijqhgApgEHVE8h+tMCZCSIBCgxp3zSd4/p9KYO/dGo+s/rVLJvqPL%0AyqBgJIERv+FVvbWd/LmasSgEAGDy5GniGwScmlIcZIHwogahj8KipAk/OppXbA2iqyhGo+Mw%0AMxmnUAGT5+dRYYQQNzimYTgbZoqsqIzVUc4ECKIjeIY5g+fUVAYiBmqiuS5UkxhefqKUyIPo%0AedUKrwojO3kaS4TplfDiMfGpRAqk7QMnIPpUUZUSBsJ9YoAWUAYWAuDNEsASJySefpUAVyxh%0ApgQN/hQkheYn0qhCcySDnIjl50G2kYwORqgMVOqAPCpIg7mqYhvSQIneKAMdSiZGMQcnNTVB%0AJzBLZBHrQU27o0yZ3EDz3z1+sWOAWaM+FjBHr11NAh8RgBQASRjalUKy+Mg6QBH1oLFZQzaS%0AQPEQC2d+ut3fUT4ZInfUMY+XX2Be8GkchpjcUrOAYlskjlHXXlQAyWEkbjl6ddTSq2mciCD8%0ATkddGgtthQ8gggHAEnyok6tIQSSF3NBRNxZkvkNmZnPX6+djOADJIAOB5bUFJuKuWllgSSPX%0ArqKr7wAFpJHinHw66FAHchhJgEgZ+FQadBBPiIEAfGgtGgsCoIyf7j5DrrDqBhcxAEyPLrrc%0AASdAAk77CjAF4wGIWSZA66+NBE0OoOzACTBx1PWKsgsZJjcxt9evyoGX1IAkQJ9DSM8KDvIy%0ATy3oHZ5kyYkkmhsNRnAG3P8APr4UDBxobBHvQCB6/Lr4UVAJJiPFvG2KBmUBWGFMLJJzQtwp%0AMDIB5466+AMSMMPCSRsaRlJAJxIoFCgTpBY5jA/Pr70rJGnwjlgjr9aCaSwYiCSI+4rRID+9%0AA1HafIddZKp4d2vKtx7bWySMMdxODHL4b/lduhwQYMSfhUUsHUDBPimN9gKK2wYgSCRgjl11%0AFUCCfCSs53Hr1/uaIto0AsCCdpO8CgndppIzsOdL3Vv16+dB3bvvZ3qskSMnlWRFws+XrFQ+%0AEyczyn0oEAPLaPL40VHhnyJO1AwOQJ39KOCCBtA/GgBIMmYOedCDq3nb8KrJhJGZEUwG3PfP%0AlUWDEb/hR3WOR9KKBMmT68/Sqi2k43MVUKXlZ56YNK3vEzE0RW5C+kR6mq/EVgGC28j7VQQd%0ADgYMtO3pSs/KFxAzPlQVliZGI8WZzU7yCQWAOrl8vOgB1EEkQYFMDjJOQcxQAkAwSAZHL4VU%0A9xdH+UYiDQY+O7V4XhD/AF+ItpnJL8/I1kf2k4AAhLhfIAiYb5/TqKDO3tXwC3Wt3Lmi4RAE%0AjPP8BUs+1vZbXo/mdABkloIFB1OGv2uJsd4rBwQPEhEHPX38jDOSh8x4jjy668gq1jMyQdIB%0AjbFAsxTBC+HczkUDEhNWl4LFpzvj8aW2dAJ1F5jM7b7c4oGDXFWQNhO48z8uYq5GYswaRLNs%0AByFBnvx3etSQRA23yeusEsZDafCqmfqaB3fwsSfdMgZ8jVJdSSGY7Rv6nr9qC3WF1Cc5Pv5F%0APBJg6oG2d8ddRQU376pbL3bgtqBknln9q8h217ecHwl9rXDA8S84dTCyRGfoOtw89xH8QO1G%0AeOH4W0gQbb7dH6VVwv8AETtGw5HF8DbdCY3M+Zjr86D03Yvt12T2kwRnfhr2oEC7tnGDXqBf%0AXSvdeNSBldjnn1+lBajllUaWC75g86i6i6jAGobD0oLLVwFMDELGCIEirEOiCFyQecg4FBLZ%0Abwg6eW3XX1pLZAJbSwInAbfPr196CwO3eYEQcCRJ6mlLNcBAWAAp5ZzQM+41kqpkgRkmgbgY%0AwI3H1zQK7goDBI0kSJ86d7ulmH/U2B8OuooLQ0qBJkAAxGaIYkQDjO/xoAZJIMHMY+FQwPQC%0APPz66xQJcb3iqgDPnUcNrgmBM774oFBJUkviBpz61fbaJK4Yk8xjrrlAHUS+JA1LseVKxlRJ%0AxHl60aPbwTPmQJ+FAELpmPEy5z6USkciJMYHmfPlTa4cnzJmTRCSSuASDFLB/wAG6+VFeiaQ%0A0SdzSqJImcRWVRwI+Xl61WcH1PpQScjBIPpQxpiBtQNEhSDNSY+goIWxuefOpqBMwTHn8KqY%0AZfLYY5U0jkKgJAk4GDUTOOW29FQrnHrzqtlIaRM4qoRXGg7fSq2YFiJESdxRFL5bSQCCRyqt%0AIUQSAYkSfWqHUggkkEgkeVJeyYUnJGKBAATqEkQefrQLHVnGSdvlQMwOkKMDG4qu4xQEyIAn%0AyoPMe0ftZa4O+/DcOmq6ss5O0bYryre1PHcXbZ14lrUEqwA04HnHX4gObf4hjdXvFN25pGSx%0AO5662qvXrttLqi8u+qWkaTyA6/cOb2jdOlGDq5OoAq5HI/auevaYs3FW5cud7IkE4Iz+n2oP%0AU+yPthd4IL4gbTsQwZzEziM/DqK9/wBj9uWu0rElVsuo8Sltxjbr8qDpq8QEM5gQx2oEHwks%0ATGnn8eupoA8MPFJBBmTJ8vzoqQCRbzLYnlg/rQLLd3IB0hBAiYzP5U7ybhz/AJTgidxQVvcJ%0A1AoSuIaeuvlUJYydIVYOAfWgLFizAFkOSfFPI9dZS4GjUuohmGcTz/SgunQpIU6dJxGTuKy9%0AsdpWuzeDucRxbG2iHaMkxsPt9R50HyP2p9reO7bIX/8ATWEJVFRt8HeuJwjHvEUs0+DJFB2e%0ADK966XLYaUbdDnrr05PF2VQEqBbAcgDuzIx11FBy2NsAuE0+6QJic16T2a9quO7I4o6LrXkk%0AsyMxIx5euPpQfWuwu1OF7Z4QXuGeSVDMI90yMH5z863ossreTziaCJrF2QNgAM466+Jc6Rqk%0AyJJGrrr7g6+IadRAmcddfg4/5alVJgQZEzmgZwQYkyZzGOVIqx4iQI05AjlQPIa2PMg8j50S%0A794wMBtXNj+tADKmJBldtUxmnYLqOSSAc+WKCSDIw0kDI9DTmRbO8weXqaBZALy4JBJwIGxz%0A96hAkqBkETk9dfKgjeIA7EqZg43qOCrNpJOTn60EthT4TIwoj61NMLcgGTMDrragtTLYkEHm%0AD5UNAgAsCYE7+dGjIQ2QMSTTshZcHMj1jn+dRFItlcSRgHeTUyGnJJLHPKqYTQxUloB+AoaT%0A5r/2rRXomDDVJ8zUWQYPWKyIROPSkGZ250EjPhzB5GgIAwMkDnQHkcnE0FEnP3FBCsHcbA7e%0AtFdviTVDaAWBz5UYxgzmoCoyc86BY7RjGZmghPh86ruKfemPOPhQVtgTAj51Wz4AgDfM1WVL%0AuQwGCR6+lV6x7oYkAjAPxNUNrK4JJwfpPXWaR3GqVJ3x9KBVfGkGMeVSV3MMfFyoHubk4zAG%0APj19a5HbvatjszhXe+5EoQIzNB8a9qO1P5jizxqMAXnwleROJ6/by3Edo3EU3beCxJIOI+VB%0AXa7d4i3cCXG1WwQZE/ejxPal3iH02WkH3m1UA7P424eIZS7adJIBIxvWniOHXiChQq5nIgcp%0AoKVuNYtw8rIPLE5mfpXoOxe3rnAdqWbqXZLHS0rJjPr196D7D2N2i3H8GnEKV8QmR9Ppnrl0%0AQNRhi0wvLrr7graSp0gTpO64mahZwwkAGdxjlQRQdWlTGlVEz69fb40RpIDGCYP4x+n2+QAo%0AV1aROo5z6dff5gAaCZJXTpigAHjkq5Uglsen70VhZGkAAjBGwzQBrhRJI0yCBI9cV8t9sO07%0A3bHbT2OHZmt23CKsSCZz+f386DndoeznGcPputa1qwYxpHhMiPwH2+XCu8PdsMAwUAFRGnbr%0Ar0D0PZKi5wVu8balhbC6466+/B4q3xV/jngFmDM0CYgAfr1yC2z7PcZe9+0wkrgHMfCukPY3%0AiLfC3L9suQkiDAJ+9Bp9le1X7L4xRcnDabqmNq+s8Lxg4iwl+0fC4JXxTiP99bhdIB2JHh8U%0A9dfbK9wgsC2IJH2oDZYalgmScCK1omQwKxpBIHPagfvEgMIVgTgD4USwlZBwV5+lBV3hW2NI%0AAEblonHl1+VWhgcgmNRgTtigL6O7JAbVjO9HwzIG4M466+wGVMwIzJ+hoG4GUMdIGmOcEUBY%0AgEkqwOpuef8Af7/MlxIA8xsKCC54BIA8MZHrTExqBHvMY8PLNALZPu4gQZ0+h/SnGRjUsTnk%0AKC1yI1nMHyqO4BJXORiYHP8ASo0WSBsRpB8vX9KsMyCGwW5fCkFRnHPAGVqtm1FhAGDsI8/0%0A6xVAUSWEc4Gc4FN3f/S31NB6A5MkiCMetTzI88SNqyAdxmcedKQRMfHf1oBB39agU4MZgUDB%0AcEMBTaJ+E0CEDEjy22qHwyMc6oKkkYNFcY5moIuSAJIJNNgCI50CSug46mqmcap3Mkc6CtnL%0AH3sEwcxVZ1atM+KJ+9VlUyufEszJGPnQS0xjVgtEkweRoAw8BbUQdJyB60jLpPhyJPL40E3S%0AIUnHP41CACSpAy3OqGvHSGIYyD/lXx/2y7Yu8fxVy1xRCd0rBFJ8uuuYeK4s2SltQy94dIA1%0Abbb1xiFN4hjEgjeQD5xFBr4bgQ7vbcMzNkkeUUe4RE7scORMAAZx9KBG4S+6MLFp/AGJJG1c%0AcJftC4hBVpnI8v8AdFaV45gqh2GRB3nerOGv2e+KnSCpmeURuaD7F/DLt2zxHZtngWcNxCAm%0AZyD+te4Bh5wFLDImNuv9TRAVwbWAD4cgc/EKn8whMEhSWxJ9B11gGGlnguGJC/3AddfOayBB%0AGonbrr9SLGY94CDAGcR+dC2iiQSNMLI263HUUVLw0Atg5acZP71UTqdgoDSR6YoOP7ScW/B9%0AiX7zMQVUBdJmZPLr9vGfw94e3xfE3+JvJqRQILD3jEz9T1yD394W7utGSQxAyARj5dfjmPZ3%0ACvaHecPbaBIBQb5zQLc7M4J9KHh1MksBpA226/OsxscLw4LWeGtEkzq09H86CriBDKVCgDAI%0AUZk+n+qzX7+hbi3C0gkEjn116h859oeIHC8ddgLbS5LTpgnAx1/r6L/Dfjm4nsEWSx1WJB+B%0AEjroB6hw5JVWJ0428gapcZBIJMQR5Cev9UDWSVd4DSCTq07fv1vWtHbUCQmkgZ1RQFW/ptq0%0A4kzqmeuvRw7FQyD1JOQNqBAx0GASCAdhj0q9eZMQJgR8OujQRmVSQAAVIG3XXyoEgqdMTGR5%0AZoGlmkNAPODvSZVN4A0z4uuudAuolTLQSDjkM1cUJc6pJ1fkaABRoEoCIE+H1p9QIBHrmKAq%0APTTJH4UYMSCI0+fxoLBp95iTOrn6UTq1eGdxn61GkugsmkwPDyG+aaP6hLLPjbf4elQVmc+G%0Adsee9IwYDVhZDSee5qgqZeCFYSf7pqyF/wDKX6j9Ko7TTI8Q286MEE+Lf1rIBJjBoMxDeePz%0AoFLZYtgn0ooSOXlvQRdRC8vDFMR4xPmaAf2r8v7qmAYnkTk0EAn4Z5VBLYIH0qhRMQE3FQ+8%0AcDf8qgUkafXH40jNvGBnHnVQBpwCCPhSOAoA94YzRFLsYYDGDGN6VZJMKJB2g+VApOAMDUOR%0A9aZjqXDAGT9M0ChCSPFkRgHNI2xYamBGRPKaoN7wrqYavERgTX5//iczcN7RcSbLmHlt8KMd%0AdYDz/A27l++Da1soK4Jwa9j2V7I2+MS3cdGTALEnPI9f6oPU8F7H8KbFprgJue8SMQdsfLre%0Ar39juAFwMURtEmfzoAPZjgVBiyF8UPHPz/Drlxe3PY3g7wbSqiDzn4RiiPnvb3YK9mz3PiiC%0ADnw84+n4154Mf5kMTCg+e1GnrfYHtg8D7QWDcJayG0x8j5dfevvnD3UvW7NxVBDEEQTjAolR%0AbbrOglSVUadUjcddZVgoEh2gMxz6gddGgiaWdZDFtQAkb7ddYfJwAR4QD4fWiHuJgAHGRJGR%0At11NRbaLpgwuAJ3mOdFAkgHSAQBG52JHnQgyhXBDR73ptSDxX8VOJfh/Z5kt6i2sLqmeVcX+%0AG3HKvAXWYzJGmeWM0o9+hZWOIJPIenXW1a6iujUQ6wBHPqetqCOdWlmXVgzEjy8uvlBrLeRj%0AcNwiZ5THLOPz/eg5/EXV0wbkadgCeW3X51x+1eIZQzeOTvBMfbr8rR849sLrC8DqnSIO/XX1%0A9x/Bfju8/nLBuHVoBAqK+nlSdQeBJIA0ROOdZ77QC2k4ifTrrNEMhYEtJAMsZPrWoOwKzJbV%0AkE7YoFVkCCWB8EAYzTpcDe6pgOZ8PkI66gJoAZV1Qx0xj126/wBtpVh7wJUHzg7UBgqwIUAk%0A7zGI66mhb1mR7oMcyJM/p1OaC1AAshoUTkUIhtJGtZEiB5CgQA6JxAX/ABpl8N1SRqEnGkyM%0AddbA7hu5nQoJClSSc559flS27hVJOWg4nEnrrFBcboBUM597YHO1DWCRmAYwD8aBxmTnZsFa%0AYHU+YB1Yx6VGjIwIGrThcgD1OaskRgjc/geujUC+YwDI2J8qQzB95iy7AjzPXQqgKv8AVkEm%0ASfhVuk+XX1qjrOfXyqEyfLfesgRjPnypDsD8PxoCFzJHnTCZYN+NAVHhkY+Jo8pMc6BfL09K%0AGk6DPpmKoiyp3IBmmg6t+dKFiBvy86Vpk+s86gR4jyIgb1UCxnmP3qoZQwIJFSNpxLDeiKQq%0Akj/07z60v98gnJM59KoSCAh/9Iz8ahEYLRg4maBSPEMH3hnHlUYArBIMCNvWgquAG3pgEQwO%0ADXxP+JnBnge2b4u+LWCSTGZA++32oM3sV2bZv3/GkW1iC0E8jX1jheHSwndoAQMfQddbitID%0AGAoEADnIO/XWK7yNrbUxAhuXXX2QjPf8Fl2VfECCCB8+up5/aas1oHSGOnBAz8Of+vrRHj/a%0ADgRcW4t5YB8MYHPr5+tfMO1eFHC3zbIhlYkwBRryv9mLTcX23Ys2mKPduKAYyM1+kuzOGPBc%0AEljvFdbezTkmB+nXMVocMSskaTp3jPXXpRCqDEkkzt8Ovr8iLQy7EB4aRKwNqaLhcBtIDBZM%0ARnFAWRUXVvvzJjI/XreiHTUAu+oYmgil3DgCPCNyP8hVboxTVp5naD5evX4oPJfxQ4Bb/s1e%0Aa3LG3DeHAIj/AHXlP4aPr4C+qIulbkDMgxzFKPWcb27wvBowvXbalQXIQ8tvpnrFY7Htr2bc%0AusllpIPiJkYGOfPr0oOm/bVt+HARVysTy38uvzrldpe0NuypuPcAUDIC7cqI8t2n7X8GHUI/%0AeekEEddeuCx7SfzjC3xDm2LkaJwOWOv9tVxfazNm2V5qZIP2r038EENztPiXc4S3iTHRqfV+%0APspA1MIkDUB4sddR5UXYKYBxB9KqQltHALM2wMZGOuvM3wyrAaWJ5jGJ66wCFFJBULqMTK+f%0AX1iiohypIElicYbr9PSg0INOkKDqBUVLJVlKTgp4jO5oHgiNOyyGyM4qtt1YsZOkcvMddRQO%0AMS5EkqQvPmOfX62oCR7qgahy9BQVC3ABJ5D8RTBYcZImYE/DrrAPrlz5SojV6Uqnw7SPUjzF%0AAYEyM5JIjlt+dPbtqWOJjTAjagbTFoiB7s7Hzq1UMzAGkyfpRoG8AwYMAb0yvgkzsx/GpRZH%0AimY9J9Kre2CoUZlRGpaga3aMTMGSdvM0+h/8qo61wAgiRsKVlwJgxnY1ASBO5G/I+VVkQcZ2%0A50BOIjy86cCXHrNBFXlsMVDtH5UEiCInnypS+DjNBNwDQJ1HyqgqMQTOAIpLgxI8yKgQASci%0AZ8vSl0yxxExyqoViI2g5jemBBYY2I50RWYKgjBxz9aTQNXOM1RLagg4OCMHlVb4K94AcHYfC%0AgDKGYjEDOx8qSPIDDDEGgS+w7tjbImCRkivk/wDGrg0RuF4rBKyjbkAQPzn5/cOT/D6CInJ2%0AMdenWR9XsI1wgrKTqxiGEb0GpLGhGk7kcuvPrmtxbaySAfeMn40FJKDvGAA3A5Hb1rFxKp3c%0AgIniAOk89+vWg852vwvdqxQs5EkggEjP4/lXyT2ztta41pXDjGkbZosT2JsXb3tP2bbsqA7X%0AVJ9INfpK2WQMjkGCdgPh11ApdwJABDLg/DrrdRpGkhNxsd4n9qIKMAjToEkxBz9+t6eQWQsw%0A8JXAbl+lATCgaSSCN1aef7UviIYABirblR5RQOqsAAYHuyYHXLrlUxRVOQMETG+R+nXIPNe0%0AfFcLxF252XxLuve2/AVyMjb8Pt6E+Q9leDu9mWe07Lsbem40SQZ8j6ig8v7Q27lziri3bdy4%0Ax0kYMk5+Gf3+fnmm3xQtrZYXApBA5UV7j2It8R2izBQ4IY5IPLlXH9o0vji7nD3A8agAQ0A7%0A9dZI4tmzxVviyvdHUfdLLgjPOulb4XiOJuAXrQ1TpOJA9Rj0qCdr8G79mxFwlYOFkAScH12r%0AV7Gdo3OyuJ4Wzw4Hjuf1STy+PX60fduGcMA0N4gTAjJ8qAF0jTBALZmAKBdDYunmIjyzTgKr%0AHu4JE4I+PXWQDMAqkhRgbE+tA3TqJZoUhpkxz/39/mFreJZGpWDYgjxddel1oEgHUA0A4AIi%0AT+lBLi+JtLEAliZGOuvjJCOCIKmBOn066zQFJCzAMLAmd5FNOkgTBBPun0662Ca1wDJ90Zao%0AukBYl42yPMddZC24sXAEMgsMmPIUhVTAaNQAzE+VAQUABBIGTEGG2qy3LRoiAQMz5CgdsqNp%0A0jAPwpwRDSZJ1c+uvsaRlQkQrEgrsaI06QCcaTv8f3qBmImTynlTXBr0yBAAiAcUwEuoG4j/%0AAKjil1p52/rVHXOWigQdJz96yAcHnsSc0pjUMScbx5UEWdiOWcU20H1NAyxII2NQgZ+FAhX5%0A786hAmIxPnQLtUjAPxoD8Y+e9LcbBxNBWCdXIZ/KoYKjJxHOgqYECVzjHi2ogkGPFMzO9aZJ%0A4oEgjC8qRiB7wIEGDFBWrYIAiCBzmgP7S0GANp9KCSNROIJOCT6VFclidJI8OZ2oE1eAltwo%0Aivnn8YuH73sLvYIZbmk+XLyoPP8A8OuzEThO9MknaJgZ6+3pPt+M9ouB7Hsob95XZpHhzA6P%0AWKDi8T/EnsdHKhzEwFGWxzIqxPbC1xfDqbDAlv8AGTI50FXF+1bWluXHvGCJgE9fb9uLx/8A%0AEGzw6uLTPxDgzCTEUB4L294birq2uMsqouLCkqcyJ3PxrzXtvwNu7aN60+yxGqczvRYo/g9w%0Ar8R7X2Hie6Vid6+9wM4kHUOYg566FCkckl9A1Gcb+R66zF1kKzwIiTO3XXoQxhQwdsMDifOn%0AvA96BoLANueUDnQBHYgAGTAG2Nz10aOo6mkjVJJMHrr40DAK1wAZ9084qoIJ1QI0xj40Hlva%0AVf5bib3Eiwl1gpEMCdzjz+fU83se9r4Rn4hTbvXLralyJ2+/6fRCn4rs7geJs4XTz15n4HnF%0AcpvZvh2vPdcLqbckQW+MevW1E16b2X7Ls8A0KirqxtsSdvXr1rl9tdm2l7Qu3CqkloHrk9dG%0Aiuc/YfDMsd22TnOTnl1+2e/wNvhGxbU6JJgdZ69KFcvtO8O5vWgApZQCDPn+HXrWD2a7Lv3O%0A0LJt3MG4RAJnPOhH262D3aofB3agGQZ5ddGnaBcAZyQxwIInHXUUFRYFAFUsZGZIxJ66yyM/%0AeY8O433PXXmFotgEjfSy4DenXWwAAUFxJIzGftQXFCCxtISCWMRsIPX7UCVxuuykRknNA5A1%0AwRIAMbiMnzzVsgIIKhVPI4GKALqRMMCCPPrr7owY940mRqOeXXXqCBwoUtlpBB8o/wBVYPCR%0AHhMbafX9vtQHVtDSQx2nf/fW1VgqbwQFZAUlciJ5dfrQWBgEaSRAJiT51oSQVKloB5N8KAID%0AgSYhZHzqwDWgKAgkMc58t/v9T6SaFbkvsQZHL0qq2ZUZgaYmD50FoPPBAJxqPpToMgeRUEau%0AUTQMhAEN5TuKPg6IoOtjVJPOgDIIO0CsgFsEGgVG/KfyoCAs7chQzpIgE0DY5kD0moCJjYel%0AApaBMSM1NQJ3Ez+VAsbcsCouxwCOVBJAmCBB2pdpjGBz3oAzSAIjBzPrSljrMMSSRjlsaCvS%0AYMahjalckE+Bpk1WSkwPd3jGaVm8EYz8aorWFJO4ljvUZmzpnlgGgpd9SmP8TOaIksdRgFhI%0A3BigUsdJIAiF3knevC+1nGDtfsniuCUILtpzK6gCIjrrIYPZXhSOwg9s6WQGJjeTPX715Htr%0AhePu8ZcNvhZts48TAECME5PX1oPNcVwXEHijwzcK9u9bUzKYIHqK7Xsx2LdudpWLZRtLO2oA%0AR9qDq+23Ytzsy7atSWBYMSRBbI/CvIXO84DhRc/l2FsmGcHc0F1gXHZHe1C3RqHimIArr2gb%0AnYrWnAIAEZny/Sg5/sF2m3YPFcRxgQTpKqTmCY/evvHs/wAa3aPYvDcXfRUuX0LMoxuT10aK%0A0XB48Y1E7tvSadSDUTPhxE9dfMhggnwqCpWJA+Pqat/ueBgEwSu4jy6/QAwkbapgACaiFO89%0A4EZxPr11FA91gMsZnEg+QNVXXkggMZjmPM0HN7T4c3EJBUvaJYL5rmR1/ryfbK27PFIeFYNb%0AZSCBCkNzx57dboVOEY3XUBywgeWOuvOtV4yH1OAVJxiY663qheG9ouB7OEcTeUXFXVE+Xz6+%0AlcTjPazs3ju0zbs3B4cAMAZ665VBv/mS1vBBKwdUAiufx14FGaQWBPL026/elHle2Lz2y8NL%0AOFGGBO5r1fsB2fd4vi7XEFXS3w7zJOHMz11IfRrSnSVbDQDJM8xTkgBP7mUnbYz0OpoFUw7A%0ALr2xPXQ+h3WWEROJEjl11AXKhW5gBlEcsiB11vIItZEEAZKnO9BYQzTIUiCZ2/GoVBBD6VAb%0ASDO++Ov0oJ3jZ0kBoOAYnf8AanEwQEY+Kcn0oFMuhAJ2HL49dYV2DkgSBBB+p66wCC0qhtKq%0AAP7QNsfGrLY8EzGwI2jJoGIBDRBBkiDkddZmoGC7+Y5+QoHUlwGhpK+Y86uHhYkHZj5enXWQ%0AcnxDSDjQJAoAELn3oOY3zUaMy6XIkEk5HyoqEC4AjA3+FQQFRsVk7QfWrFJOC28fgKAgTb1H%0AJgcqX/8Ad+1B2nGk5Eb0qDz5xQRo+ZFAkc8ETQQNjbyFTYHO/wD1UBSNvIHnR0/HNANI8oxi%0Ak8IJwNzkCgAyRnyGag2JJjnvQB4JLAjzoBCzBgY2yDQACW2PPJ+NAkapOczEelBWfEhXMmKQ%0A41eWaIW4IYHMjEat8VVAVSCWwMeL1qoQmAwCsQSxOaVyZOfDgedUIJZRI1KyzketHSNRIG7Y%0Akf8ATQVEKLYJIHujJ66mvA+2vDPw3EXeIs2iblxyfD5/if8AdBq9mvDw1nvsEr40mCD8Ov06%0AV/g+Fu2LlspC6cZjc/Cg85f9nWu4Qu6MRphts8vl159vsPsaxwPFWzjUCMzMAnz8v3+QL7Yc%0ABbv3EYl/ACcDJz+PXw8Vf7G72yyKxI/tUH8PrQJw3Ztu3fLOZjcMASBHwjo/OvtBERWspCzA%0AMDbfr6/MPOdhdnnie1Ldi0k2mYAiMxOa/Qdm2LPDJw6CFtItsCOQNAzGG0kyxJIIjHL6/lVC%0AqhbR7wkZiAcH96CIAFAtyoEHIOATV+sksUYZBxO9AunURrxBH93oajCDvB0mIbfJoEum4LrK%0Att8k/LBoaCoJ1KVUqBC7dR9YoM98L3bXJhQrEny+PW1eW9pOxLSl+M4XXbuKxNxQfCROevjQ%0Ac/gS4juAuTyPXUfLRxfE8NwHCtf4q4pUrAG8n6dfgHyzt7i+D7U7RfiLdtlUYhTk7VjFu3w/%0AaSkLq2PibNFfReA9o+G47hbdm5K3NKgmROrz2+PW2btC5qt3Ldu4SAGiWn4RTUYuxezV4/tz%0Ah7N1RcUkEyfIGfyr6j2fwy8Fw6W/AqhiYQAD4dfrIbLYUOxJLwq6ZMyeuuYiMQgVfDEkRGft%0A69cgYazeAVyNZGY2iP2+3ze2RoGseIKdxg7fkfpQXoU1rAAUk7j0pgSwOjSQQog+W/XRoEaQ%0AuHHiVj70xy66ANuWuwA2nWNvgT11IORKgnUsL5fGoX8Q1MQDqzH/AKh18/kAutplXUrkRiZ6%0A/SkLqsQQQw3JgEE/hQElxccKVUGTExyPXWYrAA5IaQMEeZ66mgtutkes4JnnRtli3iPiDGRA%0A8vhQMFlZJEQBtjnTEKmoyN2MR6nr6/IGNzxrnSARtttSm6dIPNok6sb0aMr5M5bP91WK7Dw+%0AICRJBB8qgD6iQRJ8hE86Np/CsgzMwR6D9aCwk6NJXkKSD/iPoag7zknAO4qN4gORgUAO8kxI%0ApTBGc/OghGDHI+dQsPwoHWJO5wahIAyNj5UAgahOnlyoMBOwxNAp5aeRnBqEiZIkRtQICWYE%0Anz5VGBMYAg0FZYhcQsZMChAmW0jBMkUAIjIPlGaWAyZjIOJohbm5wBk5nakBZJgAzmasRQT4%0ACYgwZgeppTGokCIYZz61QAgjPMDzokA7nOf7vSgS5qAGZaVxMdf6+XH7a4d73Da7YD3EBYq2%0AzDy+w+3yDj2uJss9sW7QBQAkE5EjNbLJNxT4SZAB+3XU0KgQpaLsDzEaSB9OvyrXwdtBxa3b%0AlwIG0iJI25/Hryoir2nHDNZNtr6CVEAHfORHwrynEKZ/qa/eIgg7/rv1vRyeM4p7dmUtxMjn%0AJg4/D7fTk9pXbmt2Kgas4LYx19vlB2f4W9n9/wAS/GuD3dlQIJJls/r1z+p2DqEaApECSKKD%0AopVhE6gcicTSqP6hVVzqk75wP0oHUjSVgZ0g5x8/v96LFATcJaRIiR5/Hr8Qa9IulQCQcSfh%0A+9UrhQoVhgZHqaAXJfmoB1EEA0pwWDSMjz8j6UFBYNaUKuIjVmYJPXxqjjVS/bu22QLqDDc5%0AMGPy+3yDwJ4heCW+tw+6IiSJiZ6+Pz8F7Te093jeIa1ZbUNXvAnYcqLjldm9ncZxblEcWJOC%0AxgTXQ7U9nOPUG9c4yzeuKNg3lvUVx7HHcRwrumtg+wPlXZ7N7cc2WXjLuLgKlzkknzpEx77+%0AGlleJ7Q4riDINkBEjbPlXvjbzOolhME9dfhUXAzcBUMCIk+fw6/cA3GQkgLuZz6ddZA8PYl7%0AYJBhvJh+XWavTGM5A88bb0FjTG+BIkE+n6DrazuyHBYwzQGE86CoxpM6g4GG8pNMbj94ICxJ%0AJJGSQOutgQguGABhYiRvRBK21MgSG/19usUFulNTNjPKT5bfCkCr3B8TAAiZbM7z8aCu6NPj%0AY+EgwA2PpHX4Mjb6V3bYct6BvEdLOIAUxI3yav0+IgkTqbMb7jr/AHAEJgCZyPMUWQaG0ATn%0AY+vX2oI4IdgTpAJMapmlVSQqszchHlzo0sVcCQcAxt1yq0gidIwDnHp1/vFSiuJgbErvFOfe%0AYiCxnntnrqaQRTpJkeQOZ5U3eLQd3mPENqg5+nrUAPI6vvQOIGaBY3Go5zTaSN1IwOVBBBIk%0A8qgEzzoICsDO0UrMQZDcj+NAJOTNJBLYJBxy3ogIRkfHEUzkAZ88UCmACPMD8aWTmfUTNFI0%0A5zkRzpHQhwMwQefrQF2BgGJAMyKqZSzgFgMjZfQ1YjPcWbbSRJDbD1NK/gDSJAYgxVQEAAgq%0AZwFOr49dYdzyEf3bfGgl1TOQWMj8KruqrWognwzPPeg852t2PZ4Vb3HWVbU2WGo6Y+HX4xm4%0AR9boyeAMBjnvB/I/vFEbG4db1hxccEwRv8/wrw/ttb7V4Pixc4Pjp4YKPAVnSfIQaK8f/N8d%0Ax9zU/FPaKsMkSefr19x7XgrhXgLa3LzMUAGorv116Bx+1uJPdOsI2MmYj8ep9Js9m+DXtftV%0AbPEDXbTU7KDMiCAOsUH1Dsrs7h+zeFt8Nw9lLapMhQROw+f4/ettpIAwdR048vpQRT4TreQV%0AGzfChcKqzHSVMnZvTrrcHDe7iFlefwpCfCfFGJg/H49fGKBoBPiJ3J0xM4H268qUqxKrpWDp%0AGn8usfegXDKHiYBkD4/WlAEgXCN5PP8AtNBW5mzEEHSCCOW/n1+eXimYr4cZbJzvj8+uYfKv%0AbrVc4m8vB3NKkabrEEFTjbr9vBWUscNxAuXCzFWIxOPI1GnQ4zWnBhLTELpUhtUZ8649t7oV%0A2N+4pDQSKC/jksdwGLTdJHLO1YEYqCpn09Kg+lfwh7ZSz2i/Z95oPEgFTEyQNvxr6uwHesYJ%0A1zkqMnrraahw4Hdl/wC0jCiZ+I6/Gm7t2WGYBtP5iqi+w2ggws6vP86dLvjEqRIWRiKBiS6G%0AORPPagSqXRpOrUdXL6UFaEMJYEqdImJnPX+6cHCtAJ8Ujy266FAF/wCYqnGwKg1ASyb5iMnO%0A/wC5oHnQ2rGScD0A66wigubgMgGJkDP7UDMGMEknzkCjpKXhoUbnl6ddTAMo1JJ3hcGRHXXK%0An1SREkknxatqCxTpfBxjM+lRmbSI2C+e+aCMTq1CV0ltiIPXXOimlMA+6Y2Pr+3rRo6qNLFY%0A2OI9T15fanB1IACIkkn5UEUIqBtU4EZMVC3gOMENEHrr7QNa98Az735GtGkeXX1oOodqGxkH%0AzqARAILDHpQwAc4EcqCHTiPI0dQB35igEyu8bUfeOnUedBAoKRPl5Uje6Pp96AxEzjflSgZ2%0AHKiFHNjIHKKIOILSfjQKUYqJzkfjQZNWMwQaKBUlRvy5VVvvjblQA6m1xzB3FIcwCdQDeZ8q%0AsSs1wtmTynJ9aW4CfFrYCW2PxqoUA6QFMnGDnz66y6qYYtM+I7DGaCxgCZDGScmI86SAUIVd%0A8DG9Bl45WucJdQrOpWEZ3jrqK8Nw3EhSuvwm22knmIMT8KIy9tdtXuGTu+GQnWSBByOus5rg%0Am37VcarNbt8KqgwEusBM5z1+VFjhdr8N29eulxw/DWUtDMP73KqOE47tey6m840agIVhmJ6z%0AQa+Pv3HsuS6qWTVyzJr1n8JOFc3uM4tyTobuwWxEmTt8vrQfQlEhi1wneQWgddeVWFhbIhiA%0AGjfbA66MhWp0vgHMQSRO+fw65PJa3ljAJ8sbddYCxioyzSoIJJxG2/X712Da0ggqV07bxkdd%0ATQA3fCrgQFJaZzO3X6zTWixgloJZZ8Rg4Hn/AL+1BLelVAUkkRMHcyPPr5UHuZAMgGSNiDjr%0AqaBJbUwAAgKduuvtk41l/lWuBtlYmRBkddcg+PWe84ztDtWzdYm3dPeCSI3ryPbXBXezuJZT%0AlD7rb4qK5r8TccqWb3RApTcMFdRgmoqF8DMwaSaDo+z/AGg3ZvbHCcUjlTaugkjynNfo3hON%0AXirFu7YWVuWtSxtJqxK1C/IZgQo1YgiTjrqIs1BhhlI04jECev8AVVFisql2KmQTkkHzotck%0A6wG5DIBoGMaYBxEfekFxRAAyGJ/CgJuxcXTpCkKILb9dc6RWuBSrOActg5Ixv8Mj5fGgvTQX%0ADBiBIOWzsN/pQVQZ0BiQANx50BK6bWlZJM4O5PXXmSIuDMZH4dfr5BSLhO/JR5+dXWgz6H1a%0Ad+ccv9fX4UFmNWW97ThX2pLd5LmoI5LrKmPiD+fWaC8aiVGmCScxvimgaAsEYGCAQc9dYoEJ%0AWCseIAg4qxcXNQOASYzyFGhNwhT7sMuc7Zo6wSQGAPi5+h66EAQRtqMYnagfcKgk+Ezt5nro%0A1Ayf8wAsRLk+7PI1fpX/AMw/9n7UHZciAPTypSIJyOfKoIIkkxnzpdPkcYmgkroHKRsKBhST%0AMb86BWb7xzp1Yb/GgKR5Cg0BZJEUCMATIyM86YETyGRzoEgaByxsDUJABMbg0CARgHGDkUjE%0A6jDACKAFhnxQAefPH70jMW0qCOQGTQITzgjBnNLjvIBMAyRPpViVWPGF3nSBt6/vSXQXGZEk%0A8qqEVYOSQDAyKVoWRLHwnMGgcsJ1E4DQBnBzTISnPYAb+poBcYMu5wGmvmnbStw3bPE2tWoF%0AiwB/D4/l9QiMdxf5iXVof4n8OvwFcDtyz2jchbdy4EwMHY9dearHA4i12nDIGvNpnVLYI663%0Aohb9sKt1iGZ8f9Jg9dZCriXnhyrHRCqDj1r6l/Cmzo9nGvoSBe4gkMRGMDrqQ9kWBIUmQQci%0AOZq4n+1QcEz4fTrrYENsmIVp8IGDnqPwqq4CVJECAQd/PegRe7g3JBMxJmRjrqavtQYI2IXI%0AYiduupoFNtyCksdz73OeusUy2yukszgzIg7CBQAEgGF8GlfhVJJe0BBWJzp5/Drn8gXUSwzl%0AiM5xAHX0rD2qwsdlcSzsNItkiPXoUHxPjO0W4Pju8AkqwB1L6n59fGW7T4rhu0uGIcReIJjS%0AYnkZoPIX7TWmhhGarrDaVKAjevsf8PfazhOI7K4fgr/EizxVoaFRv7h8asSvcrcFy4bZcMxy%0AQNj8ev30KLigDUS0A7fH7/lWmUN5nf3DESORnUc1eXLNGr3WggzjFA2sJMMCdMEzgZoaibbk%0AkqfFmTPXXxAEuChLkCViWPl+3XIyQDLEgDfrr8gutlSFKjnvHoOvp8zqZWWFwSN1+dADC2mL%0AmIUzg4zyqO6EwrSQZ5+Q66wEVGDeFTDBRE/WnRS1syxaJ3PPo9cwtKqrJHmAQB6CltyoDKrE%0AgDYZ3GaCwatIYmFkwQMHaizaCJbwmAZB3jr/AFigiaYJBnUOXxp7gYk5PPnHKjQquNIbPhiD%0AUUacwxWGk9dfnKLIBB55g+H0pbgB2UmRuBnekAtMBeAkTJPpWrvB52/oP0qjrv6eVID5kGKy%0AHBGYj60CJYgc4+dAk+Eg7j0ouAd+ZMYoKmBwJ5+VC37o1EDH50FiHO4PwNRmxA/GgRmgcog8%0A6mo8g0TQKCNAMHG+KJAHPz3FBMSZzJ9cYqtwORUgD570FRB1YJzJifhTL74ALYg5agqknTLs%0AMDE75pWGp2MnJPLlFVFMsyqqMJgbjljrrBMAGAMA7iqgOoP+OXiPlVYRMgROnafjQMTpEjkW%0AjUcbGmJBMOCdojnvRFbgZJMgq2YxXhvafgBxXFcTd4Q95cRiWQGCY5jr9w8lY7Q/lOJuW3Pj%0AQmNjMfP4/f1i3ju3rF4LcW2skgTo2n/f2+NFjj8X2ij3mGkIxXxGMDO+Otq4PH8bpcKf+WzG%0ATpiMD9ag5t7iu8hEJ90QI90V9q/htfD+yvDadOq2xBgyKqvVoANJChvCJwPOn/mAS6jQY1EH%0Arr7UQ4l8O2AR+dBlRyAzS0A+Ewd/x6+AUtpGrCxmANh+37VZ42AC+6rDxTJMD9uuYATpksTj%0AcLiZzVlo7h8wTuvkOutgS7EroiPCOuv3rZ4VgYA0nAx5foOooOf2p2lwXAWlv8VeFu0TqOcx%0AH6/nXzvt720u9q3rnA8JbFnhyCNWmWbHxxy62Dxna6C6WYXAGEQYkHJ51xuIe7bcMrFVYSI2%0ANRVVu7buApxBcrybyo8ZYtWUttZuC4HEz5VlplqUEqy3dZSuliNJkQdqD3Psz7d8T2Yy8Pxg%0AHFWIAl2hh8+dfQexvbnsntNVtC8thjuLsgbzvNa1h6S2wuqL1t7bAZ8JwT/oDqDTW2/qONQB%0A1EKJnkaoZeJCqIm4Qq6s9c4qp+IL3Q1slUCkwMz1jrYLi+q3qBICHmJnrr1ttsszqiRscznr%0A9aC3UCcALuYjI665wGbSwIK4IwNxj9qCABtR3GnJU7UAxPvLJBYxO3WetwuS4VKMQ0sVyMx1%0A16RHCs2piPDMx5EUFneISGFttziPSq1JJlVXYYicUF7qGtkgwM/Unr70QU8I1bEHB32oFttm%0AACBAyDVtwuvjMx4p2+HXUmjh/GpIO4zHw66xF8Kx72DBI9alFhgeNNI8WRHoap8IQuSuAJVt%0A6AypdVljMkmrNKf5v9aDvtM7felFQQ5qHzOByJFArT5CMUGaLcgiQTFAGBBWDBJ5GgVOk8zF%0AA4k5nOaBEkgyTNAsAKZ5eY9aHhNwYEGaCaFAEAGNzS3ACSRyHnQKFOqQTB9fSq8g/wB0QOc9%0ACgijUogGcwakASwAJUjwxVRSxGkaYMAbj1pWKCApiZ+FVFVtkkxA8Qwp9BSiIkmMERPwoIX8%0A9RAM7g5ikghCsEkqIJAzvQMAdJJlTmJX0O1IYJHPIjEADNEYu1ePs8LYfSwLkQFOMzH514nt%0APjGs8Sb1ptF1d2Vszz+dKOT2vw/A9rsjuy8PxZEd4F0o58zAwevh4/tvsrtXsd1PFcK/dNBW%0A5aGpSIHMUWPOt2lptNbRRMZMVje/cdVUEjScZjFRqRZaurb0hVKggajzr67/AAc4tD2Tf4Vz%0A7j6lA3gjeqle/W4dAD6QBENPx36/e1DOrVE+LIO+eutzJ10eJj4IYgZwYqlzpCC2pJjxKQPX%0A09euYMzE3CNpDbbgzTFIByGVTMx6df6oqsFQq2xI90wZM9dcqcOrKwQANDTiOuvkFHG8Ra4O%0Ax3nEX0t20IJ1MMDrrz8P2/7fWUvta7LLXmHhLP7u528+vmHz72h7b4rtI3LvFXtbAQAMDflX%0AEa+9vu3tuQxkEE77UVov9oW+IXx+EnkTkDeubeMqrnOdpqCi8gRoE7VXWWkqUEqCg0WiFuId%0AUzE1YjMe8UQB8Z+9Ux2exfaTtLspLf8AK8WyoHg22kg4r2/ZP8TAbttO1OHYXNMlrYx9K0zj%0A0/De1HZ3HoBwvF2yGgsGgERkit+vXF43wwPJTgj5dfmRstuG177E+76VbbfUqsmYcTmOZ+dB%0Are4QTOldQInUCY+nX4ISqNk6jrwT86CxCSurQTIEgx5mnKhgSsBcg8o665wERQqIAQYYAyMG%0Ap4BGnEjJPxoIxIsshImCfezz66ybbsoEkGdIw1BYLijw8oOMHnTTMEBiQ5J+MCgcMe8STghY%0AxVeqdTKBscR8OujBoysRcUJHhMn5R+oqyw57vTKk6RiYjPXWKlGnWoHiYGT5+VKBDTqOQDg/%0AGoM6PokKx+nrTd83+X/20HpGGhzOSTioPdPmaCf2mlfkYFBDk/SoQfFjqaCNy+O9GD8dqBS0%0AjG0H+2gTB5b+XpQKIgjmQOVQbiY50DEAYIIk8j8aCxGx286BGJMhiZO4iq8A5/6RtyzQVuAb%0Ac+HYzileO8nw5bmIrSKCFyJH9oO/n11FPOpPFE5/uwOuuVEVQUIEMW1Ab1XIJ3OQIMg+WaFB%0A37t9LMFAOTPwrldoe0XZfZ4ZeM42zbZQPDMk7/fr0JHmuO/iVwqlhwPDtfCDciAcddZry/af%0Atp2zxdkOLpsrcnwWwN9h0f1orZ7HdqfzfC8Q126TfS5BmYP7T1tWvtPhPGVGhuZGfFQrh3Fu%0ANF2yhXu/C4OrwnYctuvj2OzO13W1d4C41u4rSym5JCj+6J5c5/3Qj577ccdwZ7TPDcBZREVQ%0ArXQsFjHwFeXBdrbqDtuZqNGRFTu2Kl5b5V7P2M7Tvdm8UeJQAFMwQQCOj1miV7/sn+IHZl4G%0AxxjPwlwH3ip0n59fhXrLHFWOKsLxHC3u+WCrFc+c7VUXMbZcsoLLBz8vKlcObfhGEyGK8s9c%0Av0FVEO4XUy7Z8J/yNO1y1bS4WvIqiZIJ66+FEcjjPazsrgtVtuI75gFxbkkflzHU15ftj+JN%0A1yU4K0LJM+J5bB/DfrNFeF7W7V4vtHiO84niXusNpJgZ8q5d++bRWGUg7SSDtUWM97imuMyx%0AMBYIJrM9xu6ttzBO/Koqu4Ua9Jzq5eVIHK22WJWaBLzBtMCMVXUVKlBKIoCJ0iNqsTVqIXmN%0Aqoe0ZRpOQZBq65cIdDJEgZJ3FEFbjhmTUczEGu1wXtL2hwPDoLPHXY1RBzn50Ho+w/bfjuF4%0Ay3/PcQ120wVW1Hb1Edfavp3A8UL/AAy3rL4OlhpIzvEfv61UrX3mlASdR0kkyfXMmjZaGuk4%0AyxyvkD+/0PkYqLhcc2CWmQAPd3z11uzkgBWK5U5g+vXQkFDIttgJbxEEZxg9dGrFe4dBAA0w%0AZB65dTmgDBjcJDAEhpE8vPr8KfUEAywIYcp+NAUe2FEiBpGNO+eus0+nDS0aZYjy669AePck%0ALpBXecddcqRQglgk+DYbgyPTr4RRUQGSyquWJOTt11vV1svPjaDCjBqVV4YeLxTjBPOhckuu%0ACSGHLGw6/KkFS6lTCkmNipPlS63/APLH/aao9U4kgzVaxzxOKyDsoGdvP1oMJHzPOghc49SK%0ABzvQA4B570d4jc8ooF/tIMbUGgCRzJ5/GgmqNucc6QiZJ/GgbUQRjAOYFSdpEggDA+NAmJ2y%0AeZqtiJAJzqHzxVRWdBWTK4EGfjQd/wCpqGkySB4qoVmEwSNWME1h4vj+G4W6BxF9LcrlSQKI%0A4Xaftr2ZwZcWrnftIJVcAfOvI9p+33FpaLcLatWRMDUZIIB++PwoPMdpe1fafaodeI4u4Rgh%0ALZITnP4CuQ1wuFuMW8IO+TOfX162oY1C1cuXwzqottBB0+h66mst2GtxqCsqztv4j6+lBRwn%0AaF3sntNb9kJEkacgHzn1mvbcB29wvbFghHAvA+K2fKDn7CgzXQ78SoBOlpVoO4+HlP4fTL2k%0AbvChb9tiXUuMxvHn586D53ca5f4i27A+I5nnQCa7rKiE45Co018Nw6WrJPEqqqpPLIqz+dYW%0AV4fhlGkkS+ZMcvhQC0W9wkMWUnB5k7V0OA7U43gC38lxF1BJOLm/x6/Wqles7N9vO1uGts/F%0ANa4kIildQgmcbiM79Yrt9n/xO4K+T/xDhLtm6SdRtjUuJHnPPrFEWdv+3HBXOB7jst3bibgg%0AsVwgr59xfavF6lt3r94rdMvkx6c+vxGMlzilYqxOVWT4d9ufyql+J1AMAFLMCw88UFDXkPhO%0AQFGxiKo7RuElNPjj3TP4iorpdoeyHbXB9l2u079lU4e4qkHUJg+lcAqVR01bcqinYaHts3um%0Aq2UF3X1mgRx4EwMTJ86qZYaKilqUEoqJMUHfT2S7TbsD/i+hP5UnGc/GuLp0lTsdjVBOkO/l%0A9aUsWUTyOKJh7dwm4QCRIiRTa/CABBtkk4mhi08Tqv2y24gfSvpv8L+1xxPCXeC4i/oCT3ax%0AMrPl1+llLHu7bp/Lov8AdtMZyY+ufKtCXZjSqwQw+J6/Aek1lfadmRlJAAMfDFPcaEB1qSZg%0AAwRk56/WQKXNbaUXUDMANv1HXJ7TMUAIIiNuuvtQWEAKWJJwfIc9/pHy+5RBofWkGTgD4569%0AfkFkSikQD4RB556+1EAAwWGQ2Rtvjr9oA3SoadUHVlZmaqDENABAgY5nP7UDI7ywAIiTynrr%0A4OCRoLSRKgqYzkZ651FXrdtlTPMRkRGedKbmo+8qDUTIxiAOv2oIG0iGK7Dc42qd6nnb+tFe%0Apuahy2pBO4+lQHI5HIoCSYO5mggELtz5imYQBsdqBTBB+dIfe8iPWgEkCSJ2pFbJAGfKaAeK%0ARI5inAMbTOc0BIBkRzqsmI8KjIzJoEZguZGxO/rVd0eHUY1cyDyiqikEEaSrEADPKgTEkjYn%0AEVUcH2s7bt9j8CzuwF4kaFJAO1fKe2O27vaFx7r3QWL82GB11yoOdxXEO6q2vUzIPdIjfl9f%0AzrnXB3jsCJMtkAQAJ6+vzBFA7wkIZIX+yCTnG2+/W+qzw+u1dd9A06o3yJoL+LcC4viC+ITv%0A5elc24BdDFGjUoBBb1J50FN86rLyACAwUhvjWZ2v8MS9ptrmCp255oOhwftDxVvT3is8xDEC%0AflWzj+2eF4rgjbUabhDBkOAJB2x1mg8mi2bChnOqDsNxQbi1tn/w6ESN/I1FUMbt264c5Mky%0AcVZbAt20MjDSJ5UVr70JdtmSzACGDCtVq6NUHwwCZgRI86qV0uK7Q4Y2LCWLJHgttc1qoBYA%0A7YrlNettDHTq2Kkbmf3ohzeRLpg6iwMjScfOrTeVtAhSzRGfT9vtQUXktuJDhTA8Jbffaufe%0AZ1RwT4lYnBmoqu5e0m3mMDIqLqzobI8QqK9BxHtp2txHZlvg+Je21lRpgqMxXmgtrvjJLTBk%0AedAWcd0IIlSceYpGLBwQNxtQIDqQ70rTIJn51FKd6FAYqCRmg7V72p7Vvdir2Tcvj+VXZQsH%0A4SK5QY6I8vSqgEEXMbmqzz+NRUBiCKsVmAIB3FADJhidq6Hs92pd7L7Vs8TbY4YBs8pqwfd+%0AG4q3f4bXaICMqk5nBnr61o1m4wYEjLGJ2Pr5bH7/AD0w2KyB2Nxw0nP0/Hb7fK3WvdA6lJgE%0AZxv8KAs9y2wAGncSAI54p0Ys3jYAiAfp11mgIdRbnfYx5ZNWi4WvM+w8QUTAGOvt8aAhzDSw%0AwwE6tsHr61DdVRIMhgWbPr11mgD3Jdwg1EyRJBnFIrMtuRbXUumRviT11kLQugOocAnV8Ouv%0Ajej20EhRhpBjyFAVuGVYKQSBj50mssra5CwYAMen6fb5FhtcICG1GADJB5UO866NRXsm8c8x%0AzFKRCwB9IqAZIGoEUpwfjQDeY2FNuB8qBCTC+o3oPAO+STQDJEfCkdZMmdjsI51UIdQketNM%0AYGdoJmKAkNO/3mgoIM77UCHQmSYPo3rVbEKCdcCSN6qKLl0BSz/9MSJrJxPFIiFwdgxE4JE9%0AdTQfHvaXiON7R7Ubi7isVadCaiAonHX7TxXsXjduBbbAamiByjr/AFNFYr91nS3acHwKF8Qi%0Aef49c6ovmXYALBBMFc8up6AW8IoldSrGoHY4AXaq+O40WQbZYHUImfjRGccXcYaR/a5PvenX%0A3prfFaRrki5gHx8pPXRoNHea7RF0MX0mCCcb9dCqSdTkqBpzqwMmKDJeKKp02hIUD3fU1TeV%0ALlwmAGIbTggmiqn4HVcZFLaZ+tLc4ZlsAsFXTGJjeeVRSFHW/qZYhTSBQveWznxTPligIZDb%0ARu8ECJnfnWm1c1E4kKGJ8NUVXn1XHCyTMCeQzmkW9psoNXhwJJ3qIc3gGYrckHlJqWmm0V1k%0AFSczPKgLXR3dt2aHbTj0zVFziSNassgySfOisZOrSDkV0HOjwqIDoPFUGR9nmBBJE4oM3iSD%0AMjlQKJ0MNvOgZBVpABPLeoovcGgIqqNM+IDJ+P5VTymaB0GpgvnR0woPxmgAALwBiNhS5jzA%0APyqiwWyroTphs0GkMwPnUQZJ0EbzSXRpYgnM5opeVQ70AoqSDjerB9Q9nfbDhuF7FscLpa7f%0AtpLqAcEGd62//Vl1uIKJotpsBJ3jrqI0woue2faNrxW7dptIyIJFCx/Eu6l8fzfBqugiTbYy%0ASPjQel7D9u+yO1Li2bfELYuiQBd8Knyg/r+teot6e+31asjJg+goLEVO50lY1af7vU0dZZlI%0AMTqEajnPXW4FWu94ZaAWE5M86Ph7gBj5DI9T9+Xw+lAXc962m2NmGFx115SLRe4GbRBLZ5kb%0A0DD3U1EEMDJkiN6vEoXgD3jp0k7AddbBGclEOAVgCTvk0l0lGaTBOrnPM9dZA6/CWbJLACDP%0AKh3no30/aor22k7edRZ25ZqKjCVxmPWhER+tAre9PL41AfEY86BXJ04GcCgwPhxsTQDGIEf6%0ApGjSZxj86qFgCZ9edQQCDM5GJogmSRBIMb8jSklSSuGH3pBnvPCsS2CByrh9vdtWeAszdeCZ%0Agc+uvhR5r/jt/tC53avoRsgnwwI5+fXzxdr9u9n9nWg12+L15JxynJiKD572z7WG/d08PbVF%0ALAjG0kHzrhdpds37oFy3cmGM+pjnUWOavafF23DMxIUDwn0rsdm8WO0CW0qrIp1AkiZIoVtu%0AXu7skyAdXh8fkNuv9cfinZwiHLATqxVGrsmyL3H8PauOERjpe6xACg8/vXv/AGn9muwOyfZ9%0AOJ4a/bbikIIZbgJufAUR4O3fJtau7gAASwHM1XfDBdDG2oluRkYNBnvN3tnbRIEn4DlSMR3Z%0AZW06RiDkmaK0XVuWrkZBcFo1CNqDFmu93pJ8QnVmQM0Gbie8uPgFTJICjG/L0r0vst7GcV7S%0AXOIFh7dlLRPePcGATtFFed7Z7Iu9kcZf4G6AXQwGWfrNYNRKWyDAG5zmgYsv8zIAyIGdx50g%0AIa1cUSDq2moKXaXWNh61datG7eKAgT4j8BUFV28CIDTpgZFV3H1BQvlkUEQhVcxnYelXkllt%0A+LBxP5UKVmPeOsiIOOVVEjuxgAzvQNEsSKrkaeeoGZqKB3FDMR60FirDqzRB5TTrbDC4Vg6c%0AiqFnxo3U0dIDMGEg8qCEEKGyB5UjsAxjY1EJOKLtqM0VB7u1LQStvZ3DC5cVnwuoCrB6u1xX%0AAWeC0dzpuZg6Y+tYO0+1eGuG6VXSxYysSBgiR1+91nHDvcVe7tGR2TEGDvVB4i4wOptU1loi%0Aa1MrIIPLzr6z/D/2jex2avD9qd8GTC3NwFPX3qxK+hcHfHELrsOHUxzwOVWFiLBZYK+QGRnr%0ArA0yYXLa3wHaQTPwgddYKqyhXQTIIMkSBv69fegY3J96RpB+O566gPbIV7iHBJ95hjY+Wefx%0A+1BLjg2AQNRxJPPNWi6FJCoxHi3A5ddZkJ3hce9/cJE9dfYtGrJ1FlIMLtkjrqAe2St9SNIG%0AoksRg4IrV3o/ztdfOivVtAiDmMUyjTy85rKhsSI5+dKQJn4c6BSsxE5FHYnnvtQBgNOYzFAq%0Ase9QVsIbYR+1Bs5ny50QpB8MnUDOKZB/bA3FEBIgZJgcxSuFOqcbxVg5nbF61Y4O4ztCoBtX%0AxztLtC/xfGXH4ogoDC+MHGSOXkKo43avtKtrhBYtSjaIk7mvFcZx93idckQHJzvmorNcg3lg%0ARsMGl7wqpVcEkxUVSxLFTkzjNbuxb/8AK8cSXhSIMc6LXSvcQbvGqCv9O4xKzA5RV1/hA6Bi%0ApkwMqNo+FVkEtBmCd1qBkbfDfr92FtO9BceMYWSYFVGa5dALDMACHBqDiAwMaRAY5OT+lFhS%0AxdwiLzk+LYxSKheyTLMJ/tjzoq0G5A1rplSZZdxRsuitckYJwrD0NEU3bpuEkKPDGmBtmujw%0AHbvH9lF7nZfEm2zg95qEhhPMUVyOP7R4rj+Pe7xbA3Hic4rMFhCP8TkkVBHIIU58gZqtiyu0%0AjcVBQPdJ9a32rq2eFL6R3l3APkBQc5jLE0xAVcb1FLNWliba+QEUg9z2d7E8Bf8AYxu2rnaR%0AXigpZbYI0/A85rwgJlsmfSqQGORvMZqYgqNjmoAMkcjTqDqYTB86ArhVI86dzpuGImImqhCP%0ABqkStdX2Y7PXtf2g4ThHvLZW+8FjyFPo9H/EX2S7N9nbNv8AkeK704lC0mvBsZzSqWpUBnEU%0AKCy2wUglQ1X2eNe2wbSrkGfEKsRsSx2rx/it2rhB2VcCM8utql3sHtYAu/C3SG8qYaqs9h9p%0A3zpThLs+REVrX2T7UWGu8MwWc+dMNa7PYh4FgeJn3iYI3AFbb/bViyrBTIxKrHmeusOJ11PZ%0AX2yt9n8apu3CLLEG4pYHE4PxGK+qcO1u/wAPrDqyFFIJ/uXGaoZtP9NoViC3y6/X1qyZkMgk%0AgQTj7VUVAnug2oL/AGgK0AbZxt86vbu1uAG4DJP9wPLrrcK7bC5acBNUEGMbee3X3F6yxE+G%0AAy5+f6H7/IEZSmu2WIJYZ36/1SubWlWD6UjPzJoNlhl76IK5M6iR9ZrTqX/O3/8A1KD1zBcD%0AmtEt4TWWisfnQJxnHyoFOUHnFIy6Tg7k86BlBLAEYxQIXTuJjzoA8bA+dVczEkYzRBXYEGSZ%0A+FAHxY1b4qoTngDMGqr1zRbZ2OkAE70Hiu3OLHalq7w9hCveNoLTuOdeVvdh9n3b7L3neXxG%0AlAxg56NUUn+G68fba5ZIAcQDmBHpVdz+FNkLCuVYmGgmP1oGX+GFtOFYkSeRZtoryHbvsVxP%0ABXCWtPgHMGPvHXziYuuHxXYx4Rgr64I3YbddevJvWWttqUNpJiSOdFEX3FpVbJQyAeRFenW8%0AL1iyyAYIOJ8higz6wCGMEaRO4G49Kq7RvOhAUkSxxPkKqMVu4XLINXhAjnVlvh7ncjMMTlj5%0AUGpl0OTqGYMnmQP3qlSEVlUZwYA570F2om2YOdBGZwPKqGuIlxIEkt70z1vQUL3ZvFFGkwIk%0AmpbD90XBVSAZAMxmiquKChlImDgmqy4V2VRk7EmoM7N4NQIkHlQuXJ0n0qBVYQV5GpcctpHJ%0AcCilMTihyqAVahOjSFn1qwXJxPELw7WRdYWmiVBxVLlVc6NuVBXvRnHyioGUA25nIOBTr/zV%0AMSSMgVQxE22wQQcCkdzKnkMUQACWK0ULWgtxWIYHEGIqKbjOL4ji3niLz3SObGaoNAKlBKlA%0AyAuVUCSTX0n2B9h7XFKOL7RAwwKq2BFWJX1DheyOCsWNCosAmBHKBTPwdklGNoMQREnHUfb6%0AVplRf4OwuotbRSVz6Vh4rh7fcd2iggGBkyBQeZ7a4W3etkiZGogz8uup+a+03DrZ46UyGHnU%0AqxyUcoZFfW/4Te0I4ngz2bxDM12z7mokgicfTlUi17+X7oFVBcGQdfPy9MR9Ppdba5qDNy5g%0A74365VplSi/0nHeagB5TGZ3+dWShNssHBkkyOcDHX+gsHh1IsiWXofTrmjHXaTW5Xw/n/r7e%0Akg+76QuoZx8j9uRpXZlsgAERA84Oo/eg0WSAWZ3VZJYEEjrFW94n/wDEJ/3n9KD2x94mlacg%0AVlpNDaSzRFRgAw65UBAUiCJkVW+I5ZOJoIdwc/I0MRIkYoF/v+u1Bk8W2CaISF0EHGM+mafS%0ArPgbGrEJcXJC4IivM+2/ao7M7Lul2065Ek1R8pHtOJa2WJtBSygY5xHn18a6PsjxA43tFGYA%0AO7EEgdZjraQ+pcJaRbAC7aSOuvtV6IugLuZAMk+QoKWRRahdWdwDvmsnF8Gl5cqpLGG9BAoP%0AP3/ZLs/iuI7y/a1rqGCBjrr1zcb7E9lXbAVOFVBJ934wKD5b/EH2TPY6JftW9KT4mGQ0865H%0AZLueDUQykGPsKLF/Z/Z3F9ocUvDcBYfib9wAgCJHP8PlU9o/ZrtnsXuj2twzWu9LEEHUPr50%0AGbgeH0sXZJBAyRPlWg2wlswQMeIRvmhVF4DVpITwjmTv6VZYsqiliuoggROeuvKiBdvLbsGG%0AghcxzMisl9503BKuSTOD9uXxoqlWJvpbYDxEapq1uHc2M4XkCMkYqKy8TAsJrmZI2qq6YuKV%0AkgjaDUFRmGWB61WdlpViAwaAMVBDgyKgg70Ap03HzqwQnwUNjilBAJVqIXA+OTUDqAHYHaOd%0ANEW1cDIOBVEIOsgSNXIUhHgB3KnPwpUiEEQZ35UhYRAyKihMmgd6AVKCVKD0vsP2YnaHaKi4%0ApIGRAnavt/ZfDpasoFBBQROwrUZrqam0PBIHigAn12qt7TxJEExMb1UVFAQZJYMIwI6PW+K5%0A/GIqJcIUxkqY5dEdRQeX7VuFbVx2nIP9oHXXrXzH2kuLc4nwlsbgipVjjV0fZ7tK72T2rZ4u%0A00FDn1FSNV+g+BvWeP7PXiLd0+NNU+cjJH16561RWa2wMgHaNtvWP3+caYKoCXCoBJcA+XXX%0ApRCk2x4ANIMeL5fl1igs06r3jbu58m3haAdO4Iy8DY88jny6+NBaGJueEHSZEmMGP365V3NS%0AKUyQCDCigPDaXVSxls55far9I81+jUHu2IJ2gioIJ+EVloAw0mSZjzNAEmImMzQTaWOxG1Dw%0AMTtJ2n40EMYE7elI2mQTQQxJERjG+KkD40QrGT4ZG2ZoM4GRnfflViIx9ZPnXzH+NjFOA4MH%0AUCWJ1A8/KqPkVss5twzKzKPFqmM9fr5+59hQeH4k3b8Fe8MZ5+fX7gPp/B8TrsHuzqBGAWit%0AfetAUmQWnBoFEmIOIWJPr11NB0PMRvOZoM5RgRpE6dIkgddfSh1t92NTGBOCB59dbB5r244B%0AeK7G4u04UnQSvxxmviaXGs8J3YUgo7qRpBPrig6Xs72+/s3xo4q0rl7iKsqox6eda/aP2t4z%0A2nv2rN3Uti0MSozmiuWB3d8jXoIOBETt10aRb+oshIBAGdR/OiKbxFxXYaQSTgn4VdqIuyTz%0AjfBwKCu/PgKr4lVTuD8OvWqrqm7bchcZhdiNuv2opuzW4a32hw13jkZ7C3F72BMrGa9t7Y+2%0AfYfaHZj8PwfZttEiLUgBkGw25Y/Cor5tcZWsvk6iciDFUuYCR+NQhGMk5NJypVCiRFQCitAK%0AM7UE5VBQWW7bM1WAIbMknUPLFVFka7wPMjOKrMKXBMQaCEklTqkYE+VISFLrvmlIGpQBikbJ%0AqKWpQSpQSpQfS/4RcI95rraNIzDczX1jhtHD2lGvxLpycDnW2FwvIJKCGgwI+Pl1+UJDElip%0AYMdx5CgqvcRwyWwBcEEAZ+dcbtDirdx2Ft8ZGW579fP1oPOdqoWS4zsXaDCwI/Dr6V809ouF%0Ai8bikyWIClYorhUQJNZafdfYNbv/ANO8Kl8/2QJHOvTr3a2FGoaxMEDnjroVphYhtniLYADS%0AEGG5jn16+tRQzo0qgTOxER59frQMLa6lknVqkDV5CmAUlrYUklQRt5/SgbJCaVKgORyjYddS%0AVcQ5IYQxEGOuudBRw94JaKKQQCYBEc6s/mD/AIj70H0RoBA3PmagAx8udZaQCPMyD+NK+Ngd%0AzQIoyDPOgcgYFBNQgnaJqEggAxE0FUzhgcjlRmF8SczEUQMswGeQoAgiADkGqggqThTj0NfP%0A/wCMlyxb7CtK+W7yVbywao+MpxICwUZidMg89vWvU+z3G3OJuqE/uXwjTECeutg+qdjcO9vh%0ALYueJ2t5byrppbTOSYP4UB1WzCrcEgLOxqPKnUFDzOIoM5fSZIGCDiY2mqLj2o8bIAFyTtyo%0AOB2t2t2UXfhG4u0155GnXM4x+dfD+0LB4ftXibTRp7xvEo5eVBcbSF5GgKNIyDyxWcM1tzCl%0AQuZB9aLh9au0uVkgnBPl+1EJpcBSY8OoTvQK4i27ayw0kGcwfnSBmtrlmKoQAFzOBQV8SSSA%0AyMwwAxGxqg3mbUoPnG4IoqkvqtmfdBzv5Vna0EZSV8JWYqBFJAZVmCJE1USSsyMVFITJmhUE%0AosZNAKbkIoFO9GMUHvvYH2K7L7e7O4jiu0u0O5KA6FUgFfU14vtPh7XC8dfs2LovW0aFccxQ%0ALZkMCQYny3xRcwCq/PNVChvArDBGDUJ/rsJiaGFLSgM5Wq3bUxPM1FCcV6f2J4DsHjDxdzt+%0A84FlJt2kOkufjQcDtJLFvjbq8K2qzPgzMD41moJUoJRAoPo/sH2n/wAK9n3v20a5dDkKsmB9%0AOXXwwcb7Xdv8Ree5Z4nEkhFMiAfp862w1dj+33aK8bbtcWohiF1Bo+1e+4ntLiF7M/mlTUHA%0AI0gncf7+/qKD5v297Y9o6mt2XCqGjIzXEHb3bFy4NPEvjOPxqauOjwHtPx7FF4pkuqMGd96v%0A7Ut2+OsXWRZMHzHKqjxdwQ5A5V6T2D9nn7a7UDvA4ex4nJ5msxr4+08PZXhzbtWyNKBQqRyr%0AQlz3lVAPelvLrr10ya0GuBTJCGAQSc46621WUVWCkmVQQoOTnrrAC1CrKT3eorIwDEeY8/8A%0AXzsUi2ylYg6QdXPmfn160FD94AcghCx5jn/v70msd5bc+KT6zsKDOikXWZEhYGDVkt/5f2oP%0AoxknPKaIwJ+VZaBjMGKhMGZxnlQIudRG87RQiRj0oCV9J351Xs/PfaaBm2XGcUHMLz3NVCqw%0AxMzNARlcAxymqgSNUggZyJ2rwv8AF3snie1fZ9hwY1XLRDC2JJPpHOg+FcZ2R2p2eS3F8Jdt%0AiQpY2yPL8q9T/Cpnu9roLkeANIO4x+3XMPsqOqWfDPKfh115eT9reN7T4pe54DiRwtkEkuCA%0A7DyA6/QPm/aXaHbXZfER2f24HPvae8G812OyPbb2i0pb4zi0umdLygOn4ec4+FB7e/2pxadg%0AtxxEsq6tLDfE/vXyf2g9p+1OPY27vGvZVmZdNsZidqDk8D/IoQ5crcWJLT9ST8euWjjjwwsp%0Aft8TN+6W12lnA5GaKofie6FxrTydWYMj6ViN8ORMux2lojNFaLHEAXXJJJUEic8jVnEORBc6%0ASSAVj5/lRKpa4T/T1R3i+EaTkGjaAZYOWRz/AG86EV3mY2yXIJL7iaxcRdi8MgCNqKrVpF1Q%0AoAiYG1KbhZEBmRtmsgFvGdWNVZyYkUqhUqCVKCUR5UENScUF1jiL9kN3N10BEEKYn40bJWW1%0An7VYhWdiAxOAcCirgupgfGgWdVsxsCKhkGQd+dFI25paglFWKmQYoBUoJUoJV3CG0Lw79C67%0AQKD6L7LdkXON9nrvDWiwY3OX4df7zcd7H3eGsMly7fXXJXQogSefnW2FfZPsZdvXQStwC02o%0AM8S5xymvrPG8Dbs+y4s2wAVsxPlAHX0+QfILnsyTeZuIDvbBLEAaZ9Ov94r3YdpOKuMlviMG%0AFtqRjb9+slhq7sr2aut4ySgYgxPXX27PEWV4XUmYdTgEZ2oV4fieEa92lGQrsMx6V3+xe2bn%0AZHFcLwfZBLI1wC87rOskiRWY1ePsgg2wrJKmNop+FTxsoBIIJk566+WmV1hB3PgZsMAARnrr%0A0JVEUKpYeNQBPMTnn6fvQaLanxmST4m5/fz59TFrkg22LAaSonO0/hjregoOhiELkDJnV11F%0ADQndqqLOlpgDAx+x+/zAXO81GUIUgAdRSeL/ABb7fpQfRnxq8JGDUghTPr+ArLQHKjE4pTkQ%0AcD40ABBYfE0EOWAGZFAJJiROKEHV5ZPKgje6p845UjE+WM5FVCydWM/OguoANMSAInaiFZhz%0AkbncV5r2/wC0eI7L7Fa9wih+Id1sqxyF8zHOqPnqdqnS3Z3aXEWuJ77cuRqDRmp7H9n2+B9p%0ALiWQVLLqXyiOutg+lGyzK0OoaRB5nrrlXhe2/ZDtjtK45fjktcOG1C3bEfWg8rf9gm4bitbi%0A5xCCF7vugOfpXY9mPYwibpYMjMY1ABhQfQF7LtXuyX4JgCO6KAiMYjyr5HxnsQ9u49u6oOqR%0AvsZwaC3h/Y4MQGS4DqnUzjbo15j2y7Mt9mdrW0tkvbWx95O1COfwfA8T2r2gOB4C01y7dYkK%0ADj4zWz2n9lO1vZrh7Ddo2rYS8ZV0YMDzijTk28sxneYBHoa0aVCnvCGAO8ERjzoA9xNKOpwF%0AGIzNP3qhzpAAAYgYoMPGXBoYamMNiawu5LAkDNRT6WLaAC2JxVZnT8DUQCxxk0tRUqUEqUBG%0A9QDNAKlBKJJO9BJJqSaAgkAjzo6jCzsKBSZM0KCVKCVKCVKCV0fZ60t3tjhFceE3B8/Sg+o+%0AzqcRwvF30ue7euFgIgRO1e1W2l0hmjxHEZnrr02wXh+Gs6hbTSGYiAo3n/ddTtm3HAXVWCQp%0AwfKg8Rw722uaQdKkEEahj69fiNV3gLb2deszvOrb12/eqOd2jbt8NY0jTIgcsHy2jr515btZ%0AkZkYsZKtJxjb0qDipZQ8PxDz/VuEJaxufOu77KdmO1zhbXGJbIVw65gxy5elRX1G2WIAKCVK%0AiMc5/XrmyOe88Q0agSSu3z+/1+tRYulbjIMeIkEDfHqKcFdNp1jUI8QPXXyoL7RcXGKqoGgm%0AZH5fLrZTN0MzNqAefe5x11uCgIt1fDukSeXpVlsakcAanUkklcdft8gMSmuAFIG4FJ4f+n7U%0AV9CMSJjIqIGkqDyOKypRMZJoedApMk6pz6UAuktO9ACRDGaiMMHHOgm5kgYoKG0zgr588mqy%0ADyjEgedV4MYYkkfCgJEjYeLJrje0/AHjez2tIfFbYMscyKo+VWvZG5c7b/nHW4VVww05M8+v%0A2r03GonB+03BXrY/pXUKxtpIz1/qg9RauBHVVPlv8Mfj1mmuXpQAeCACTNBmfVcdWZziZHXX%0A5W8PYVAM5LAAEbYPXWQ6FgEq6so0xtp9a4nbPB22vsiqoBJOMTvQcLjLZs20wWaBI1GB5R9B%0A1FfMv4gsL/EBmaNKRk7ifMfDrFCdee7L7W4vsjjE43gma25BEjeCa3e0PtP2n7UWk4TjHm2j%0ASs8jzNGnKFjh+H97xOMCJg71bcLC4ynYgkAHG29BntlygWBExvymmdxauEZhlY5ORQc6+5uO%0A5c6iapJ8IgQAaiur2R223Zlu6LFlGvXRBuNyFc3in7y+7adMmYioimpUVKlBKM4igkQc0Tg0%0AAkxFCglSgIwaFBKlBKlBBTaGgkAmN6AChQSpQSrLF57F1LtptLoQykcjQfUOw/aVe2bdhuI0%0AWrgOiEEQQM7cj5V7zgrmvhbRF2TBEkz11552w4HtX7ScV7PtY4u1Ya4gaGfcKI662832x/FW%0A/wAUFWxYCqcMQSCai4fsL2gTtjira8NaKXFWGXcfH9a9qHU8M6MpSN1bMec1pHn+0rquG03A%0A6mGWQfFOfz6zXke1byaJgE6TJz5j74qDB2bxdtbouKnfujHukBO5xt519N9lezeLtovF9ohD%0AeuKSqA/8senX7h3l1hLiPiCSM+h66NCVvFDqOF/tk5zQbOGYrcI85hj5DH0x1itPdMBAJGRP%0AmfymgLagqy5nSeZjffPKiADevLpwSYJXc5/Q/T0wCuososjCkat8no9cwHbvXUEDWpkZH26/%0ACQKse6hX1MsLjHKh/V9fq1FfQXMR8KRznHrNZUZJOTJpYJJjAkYoFZTp3E7Uc6o55oAAZIxO%0AKHigmPWgB5zzoAyg+AEVplXcLHaOdBNevJUcooCFLZaIAxFU30WTDeIEkfag5N1uH4XibmpE%0AsXbkHWzQrfl19fH+1xe3xHZ/GW7isiXSfCZjETQdzheIa6ttkgk/pWm0ru2k+8Y3GWP69fEL%0A7dvVazpBg7Lg1Xxj3uD4W5xXD2ReNvxaVwfpQfOL38Q/aBOOuI/AtbRSSG7s45isPY/td232%0A37V8HZuHurRlnkQCtB9C7Ws2n4Q6rZMaRO/n11n4r7akLx7WVC4PKQPvQnXA4dkFtbhRmAna%0AnN9VuqMDUJjzx50aV3Lq90WUAhSAwPLNC5dZgkqclm+0UAsMCrG4dozFU3iAFImT5igqVCbz%0AEAQcZqnTNlpI8J+tRSMsCaVpnO5rIFSgJFCglSgJA+dQbg0BOQTjeloHsJ3l5E1BdRiSYAr1%0AvtL7L9j9l9g2ON4Ptj+Y4q4RNjTjI5GrEeQjNMqb+lRQYAQRtS0EqUBG9e37E9ouxuF9jL/Z%0A9/g0HFPM3Sss5PrViPENGoxtyoVFStHA8K/GX+6t+9pJ+gmgoYQYNCg6HYPGNwfali4raRqg%0AycV9cs9ucP2bwoe/cCRsp6+Xy+mpWbHhvbf20vdtMeFsAJwwwQP7q8k9i4qBjGk7Z3qVY7Hs%0Ar20Ox+IZiis1wr4j/bFfRLPb/D8Vb7xXViQRp3k/XarKljFxvEIb7kQ0QPLrr5eO7V4lXdEB%0AgsvI+tKj2v8AC3s/hF7K4jiHsB7wuwpZRgfGvdQrFJfSACPKcnro0ggt2hfOrSVJBnVGI+NG%0AyEtcOoGvVI38p9Ko2JrNwMJDEHG/XXzvtsfF3jhlnYjB3PXzoAzKloMAScHIycnaizMOIYBB%0AJBI+nx9R9vmCE3GViv8Aay48t/0qp2Heh7jydO+JmT69fiFli4nfMskKzlpgZwa1zZ/yH/av%0A6UHuWgzMiBVYAM7esVlofIiKQyHEkbigbOkgxsJpGJBkeZoDz9cb/ClglTBORQHTLHzmKXSI%0AJk71dTAceEk+RqDwtgYnzoFZSFke95VVcQ6TO+c0Rz+1uGXiLDpeVXt8wyg8q+fdt8Mn/Bb1%0Azhk02gSSNUQPTy6+FUY/ZLtj+Zsrw18kNbghmYEEE9c/1r2fCkToZg0xsZG34fpQam421w6M%0A11xAEEk15btz+JfB8G72+H03LnKTj5Gg8Bx3tR/xXtEF3S2gJDl8AD1x8et+DxXaKcNxZaw6%0AjScFG9QfyPW4eq7K9vOK4jhrfC8TJEFLtwiCY2j06+Hkfarijf7VuO7AkMAIMRjkPlRY4Z4p%0AvETA0rpAAGB0are4vgflJ9KipbcsXXVAjamFwmyG1LMHBG2YoIrJaumRhgCPSh3eq00aZTJo%0AEYlzCsPrSgQzCRA5UUpUPakHakNsmPXFRE7syRzFLFRUmhQSpQGc0eQ9KAGhQSnBLQCxIAxQ%0AGVIE4iizgMSuxFBWfKhQSpQSjNAKlBK9b/Dzs5uJ4ni+IgabdooPif2oPN9p8M/B8desXV0s%0AjRFZqAqSGBG4rq8dxb9ocLYGtncQpXlgVQ//AAizwuhu0bxto4nA2ocRwvY62Ge1xtxnkhUC%0AemD9aI5dq011tNsSa29m8Rc4DjYfZhpYE+dCvQ8Z2sp/qW1jTjcHka4ls/zHFIx2A5gVUfVP%0A4f22sez6gD/m3Gf5TXfsamtkGCF934Ynr4fIjQdLXNXdj+pkxG8ddbvaLDUI0iB4ifn10ao1%0AeF1VmMjO/LMddAQhP5gQMxloAnrH29JBgyi3AVYEDTjzPX1qPei9qJIMMIxjf16z8ws1W31s%0ArEEtIBInY8qxcRoNtDKiBBgDzPPr9Ats3iL8KpzJyAOuvnq765/iPr+9B70ZYiisaRO53rLS%0AOscvvSEENg0B0iZJkYgUIlcZyaBVALbVBgf9IG1AGJ5YEmlJyQTjFAA2sEHy86bWoIJHnzol%0AJImSJnag/PEYqxGfiFW7auCBqgwc4xXz8I3G9i8dZWHuI7JpJmcSB1+E1R857L4i/wAB2p3L%0AqwcMFJYbZO/nX0rsvjkvcPbcAIRgkmPLz+A+3pAUe1LHiey2VG2QMTzb4dfv4ex7E8PdX+Zv%0Ah7og+FmYGZn5/Cg5/bvZnZ/Z4K2+zWaQfESRtP6fh6xl/k+F4u2QnAd3pEyNpEig5UHgeJua%0AvdVcA1x+O4j+YuNxDAyzYFFVWbN7ieIWxw1s3Llz3VQSTXW7X9k+3OyezE4zjeDZOGmNQYHT%0A8fKsq4TOQ+qc+lQMQsTPpRVwfxprOOf5UsHunmRH3ohCIRXHn5UQ39QTGd6K6PYXZPEdscSO%0AC4SDduMB4sR6n0q72i7B4r2e4puH40JcI2e2SQaI5jMgcxgRtVMr4oBztSqrqVBKIGJoCFkg%0AedELgjyoBSneglFTBmghoUBO9CglSglSglSglfSv4acOf+C3XCSbt0rvEbVYlYv4g+zzazx/%0ADIzMmLw9MQRXgzvSkCrLbkDTy33pFd/i+KXjOy7S6xca0qgjM7158gzJxNEXcJe7okzB5Gl4%0Ai93twXI8XOgbv+8DA4HpzNbeEtvb4Q3dGRAANWJX1z2Bu2L/AGFw62iuoLDAyACScV3joW0y%0AsI1D6Z3+/XOodCVuIEEgsZLAzsOvp6xdYW411wV8TsMCehQIrd3bEMTM5GAsEfjV6MC1vQup%0AgCCAcHfrrIXILjF1SFAK8zVZUtaQ3GLNp3Bxkjr6fIAx7riHC3FOuSIYjl5+WTWa7cASF99Q%0AG/6iej8KC2yGu6QoVtwSo5jHMdfWrv5e5/gfoKD6Kfej86YyF23jnWWiR4SPnQdJiPM/hQAi%0AIPlFRdWnagAwDt86XPnHzoge8CAfnSsuRBBE71QBnAJ25fGkKkD+7Y1USDI9Me6agGDGMfDn%0AQUXiQpxLAGvnns694ds9q22U901wMf8A1Hy+XU0Hkf4gdnLa4heL4ZdIAmVOefXQrg9i+0L2%0A/DdLKumFJOSZ+NBs432oc22CgSrGQD+HX7ex9nvarsh+zlS+EQpPKSTGI9evgTG3ivaXsDi7%0ATQLbMvhadgIHXWfI9p9t9mWeGA4a3aVGJMwKLI+bds8X/McWdE6IgA/Gs5lbAB3UxUrRuE4u%0A/wADxtviLLw6e6Z2rf2n7S9o9ocE3CXbzmyT4l1HPxqDlrZXws2QdxO1Bra62yI5GgVsqhAy%0ANzTMjKzQDgTFFVTNsLJEcuVC57wNQaOzuPvdn8Ut+wfGu0nFHjO0eJ4ye/vM4JJicUGZnBYE%0ACIoFpJNAtSglSgbUZBpgdLzQLkiaWglSglSglSglSglSglSgI3FfXPYPhkt+zfDv4VNwSMZn%0AP6Vryz6cz229rbHC3bnC9nhbl4yLhZQVWfKvmzHUxY7nNSrAogZ8qirELBWCvA5jzoBpABPp%0AQI0T4dqFBs4K2A2u4PDt867PCcBd4y3oDd1wzuAbzjTA5wJzPlWozXv/AGOv8MnHNwthdFlF%0AGglo1Ac+vtuPVqfejJIIyTG462+VVBDalmSZzO3pjr8q1LZZr2HgQBvt11igTu7fdlARucA5%0A+J6+9OCyXAyLLBjmNhHXWwarTs7lWAiFn1+XX6oRaPCymIWPd5E9dbgGS2p2bvCDlh6Y59fh%0AnNlyjAlgRGDy9POPv9qBrFoWkVrlwaXz4euuVW6rH/mN9P3oPo13LzvR3iSay0X3RvuDNIzD%0AY8iedA0gx8RQBGqRzoAYIbORSsJMyc0ROZHimN4xSsV04XIMVVLgN4doGKBY+75g86qFJlve%0AncTtVeuRz2HOiPOe2Ptbwfs7wE8Q037ki2gMEnz+Fcf2Vvi72L/PnSb3FubkGIiJoOF2/wAO%0AeN4dxwsNJzZusAwjfSeY36yPlnbfB3+Fd1a0bXPxGCDz+9FjjPxT3O6Osqy4+NBLzrcuLbuk%0Af3DPpmouK04u4nhRmA8gfWkv33ckaiQDNFS0NBt3CJA3nnmrmZT32kwDJEGoig5CHyp9J7xg%0Actvk7UMMzDugw3mkLDvTOBpmihOq1O2d6sbSpBENI38qCmQVeFmkLY2wKgWIoUEqUEqUEqUD%0AAAqYGx3pigOkrscZoFYFZFLQXcHw7cVxVqwjKrXGCgsYAmvR+2PsXe9mOF4O/d42xxA4kZFv%0AdTRNeX2HrU3kzRQo7UAqUEq/VZHDwULXCfe1flQUVKAjevaXPaBezvZHg7HCk9/cUrGBG+as%0AqWPGOxdizGSck+dLUU2IA516P2U7KTjuB4644XUFCpq2nf8AKg43aPB3eC4trTppzjNZIpfw%0An6FW8OqF/wCoGK+S70HoezrdlArNZVToMFzqINdQNcuXLelS794QqAyZjy5b+X7ajLudktd4%0ALtiz3oUOY1DeJO0+fpXtrZfUjKF0xEjINVBsvcZbjkwFkwTzH+60G41u8suSs+5AM/pQWW1Q%0Aq4CzJBJOJpVbWoIA7ydi3wyPr9/qGwMUv22Okq25x5ft1yV2R0uWlGwiQcDxb7ef39aBbjAI%0Ai29SjWRE74AqWfFddWZVELAnb8qA27No2pfxMo5EedDurP8AgfrQfRWOZJETQMnPlWWgOVIB%0AzH1zQYEEjPzNAcZg4oZhZkZoJKkGBvP40pEGOU0AKgAAGDjekdl8XMiTvVCnceZjnQZYGqZ8%0AMb1UpXAJyMydqrv/ANOzdcCdKzjYYoj84+1/Fdp+0vtXdYljbF3SgmAAIr63wnBpwHYVng7a%0AsERNBIGfdyfvQeb7V4e7wdkFD3tvMZMqfL8OonzfH8Vw1/htF64HAgFbqlsnoVFeQ4/srhrp%0Anh5srcEiASu/LnXAvWGsXfEukZyRg1FlVKjEHAqxbagJI96ZE0U1xW7kcxOPSq4uq+xBIMUC%0AGRIJM+VEXBMkUALyIzQJkzJNAUYrImJq9HBRIPjnmcUgrOoXGCkEkZqs7GagB2FCgIFCglSg%0AlSgtAU6qmrwAAxQLccs0t9qSgKsVYEbir+K43ieLCDib9y6EEKHYnSKDPUoJRJmgFSglSglS%0AglM9x3VVZiQuADyoFqUDKpYgDnX0z+H3Bz7OlrfjL3W1BRmRViVp7Q7OscWXF5ElY0tnEj4b%0Ab18/7f7NPBXp0kCYPxq+onmuRW3s/h2u3GlgiqJJPKsrXoeFexw6EXGvXfBBjwifWupwfFXO%0AHR/5FF4bUWBKiWj41qMr1urb7u9caSArEtO3qfr967Hs17acD2pxC8LdB4e6HOmWww+O9Uey%0ALqyOuwCwoUzMnrqKqs3FC6iHOd55+vX7gbd0G4FKsQQMD8x1+ii0GDsxWAzYBMjJ66MBu1pr%0AR21STPkMAdfSrrV4kMqqQCByjn18qCq/cud0pUEFdUrOAJ36/wBh4t3BFxmb3dPXX5A1m+uk%0AgmWCDnvtR74eR+tB9FJEZEk71JBAEfestJnSpHpQJIJmTmgXScrtGYpgMTjGKBOcec0CikZM%0A5POgRYC5aZiKQkSx0+eKqK1fUZAIpmM6ZkwJxVRm47j7HCWWv8RcW2i7l68H7Te3/wD4e5a7%0AOsqbbjT3j7k7fr1MB87HFaeML53J8Ocx19vSfadi+11jjbC2eM/pXkwzGYbHLl5UFPbCtcX+%0AldLhSSBq8P8Avr4+P47hOIN24ri2EL5PMQMc6Dg3uDNvh9SXWkDmdiSPWuDxoY2F1ZKOVmd6%0Aiwli2vcMSZZgPlmkIC27TSw3z86jSM3hKAkrIImnSWNtjsuNxRF9+3qDmdS5IneqrfC27iKF%0AuaWJEhhkVQbnZd5V12yjrnZs4rJcs3LRh0K/GoFQgEzTAk29sAzRQLSVJM1HyxqA2bb3ri2r%0ASF3cwoG5NX9o8BxXZt4WeM4d+HuR7riDQZZNCglSglSgMmhQGKFBKlBKlBKlBKlBKlBKlBKI%0AE0E006qNRBBOMRQMcKsbrXa9m/abiewne2E72xcnUjfiKo9xwPa3B9qqz8Jel3Pitkwwx6/K%0AuT7acF31m6+mdIVgwODgddGNM5jwfdkIcGdziul2fwzMqXIySdU/Csq6tqwulTjTgZMcx+pq%0AcVx/D8EbguHUSTpUTJn8qtZcbtDti9xSaAdK48/KuajsrhlYqwMgjes61I917NfxAvcIUtdp%0A2zxCDAYEyB6ivoHZfbPA9qWdXC3gWgvpG6/H7/X41qJW/vdeliYYMognNWWvcclgFjzzv5VU%0AXNxK9yoghg23y663CcSyuCpAVQB4dtwR1/ugLMzmJCkSRPIyN+tvtQ6oLlvUNjn1x/vqJBrV%0AwrdhcqyDcZq7Wf8AAfSg+mnUTvGDj41ACAcZz+FZaETpiPKhuYxQQbCfI0onMRv50AIkfH1q%0AthGBuZNVCRg55ilHmWgAb1UVX3Wwha5c0gSSTsK83217YcDwRa3auC9eAxpyB8aD5v7R+0HH%0Acfxn/iLjaJHgEQAfL4fWuGXspbuBXJ0jbSMZ66igzXHTXbadCiclfTf7dZqlTFx0t6RMZI5x%0Ay6/OgqTtDjrAW3w94GREBsHPPl19C/bnFlmPFWmEMUgGCcYNBkbtm2UW1cS6QY5AwfOubx91%0AOJS7pkxJUeVSrGTT3aW1BmRzHOs7KdIBAkE4+dRT6SzsG8I+OKZV/pHO25ziqNE6+JIRS50n%0ACyaW6twa5QKwiY3H1oLOHZ1fxOYIiNpxWgN3sllDBXgqY8t6IW/wdm4DFvS2iQU5fGuRcRrL%0AtbeRGDRYrNCsq08Bxj8FxK37QBdfdnkfOrO1e1OK7Vvi9x103boEajzFBiqUEqUEplGDQHSC%0AFJO+9OEXUQM86Cto5edCgFSglSglSglSglQUFrWitoOczVvDWUuKTcJJ5RQEWE7tGZWE8xVJ%0AtsH04k+tBbcsNYA1hdU+dVuf6mrmaoXUApjeaVzNA1m9csOLlpijgyGBrrn2l4+5ZNriWt31%0AYRLrnH+qg5p4rci2skUy8fdUDRpWPSqiu5xd+4PFdaPKqSSTJqKFSgINa+Bv3+Evi5YusjLB%0ABBoPd+zvt66qLXaw1riXC7HzPX5g+34Ptfgu0E/8NeS6pTbAI88/HrcnTLdjQ9thpgmMgQd8%0A9fLyVi9tUIdQAwKnB9J6/aqhWYO9zRczEkEb/Xl1tUD3LlsksqgSAZDEcupz96B7rOjBWW2T%0AAAggxS943+Nv6Cg+s4kAgEwcRTsYI8orLSLmIoEZ3zigrYyRmMUxGfSZoKnJCyh90icTVcsy%0A4BMzMDaqjLxnaXDcFaN3iLgRRnz5V5Htv25W1a7vhEKsZGthMc5j5VUeK7V7a4zjr799evOT%0AEKWx8gPht+9ci5evJwpZhrCljAkE7+vX0oOf2u2u3r70QYyFI86wa1u2FurBDqCTnBoKg9w2%0AnEbTkGBsc9eVIr90DbLLOAQDiM+nyoCj60Yqw8SKAvmCTuKVrxa4GtkrpnMhoGdvSgVg1uLT%0AOSTpE6QCTB+1YiGCXMASDgCJqVYwXlJCElQZiRVfdMHdQckTioqxU8aEhmnfNOFBFwHAgRne%0AqPQew/bvD+z3bdvj+LttftlHQiNtoIBp/b3trgO3OMXiuD4cWbunxwRDDltzqjzbFXs27qnU%0A6iCJpEulLjAExvIMRipRoTjGwWbJgEgxO+/1o8fZXiJa2sXVkmJ8Qk5+NQcvTuCM0lRUqUEq%0AUBAkxUA3PlQCrrC6yVJG1AjDw7jFFX0sCszQQK1wmMnekiKAV6DifZHj7Hszb7dN2w3DXDGk%0AP4h8qDz9SglSglSglMh0sCRQEsSpE48q08L4EDbluVVFlt3gqBqiJ9KrS2G4xVkEbmgsvub3%0AEXbgJidjVb22BRih07ZOZoEex74AyKrZV0KfrSqRlKt5cxQJkzUAqUEqUEqUDDA+dWoB3iSc%0ANvBoNVjOq3qBJGxNdDs+/wATwjrc4e81thJ8AgD41pl7Hs3214h7PccWpdkUAOp+Hljy6iuj%0Aw/tWt0i3dtFVK6pYgCdvnVR1+/a4yOrmOR0kRWzh3LarqNqaICiQD5mOvwgLmFxQGnSqiNzm%0Al/mD/wCYP+4frQfWmjBkbfWmIk/astGAAEQd6rJOwBwRQVuda+XpUJOrAmZ3qordVyI3ivL9%0AuduCy7WOHILBYI9czvVR4jj+0+I4m+e+LljmCu2PwmuNfvG45R01tJCkrHXL7UGO7xEXVJCh%0AQInzwft+1ZHRbgcvfVAVO43JPx3oMd7R3g8QZQx/u339evw5nZk27vFcOTiQyjVy3oPof8Ov%0AZXsjtnhLnEdqcVqaWVLAeNOcE+ufw+fmPbns7s/sftoWuCuNfQgkaAGjB8NB5Zm1wwR0KQYc%0AECJPpWg2xpZlBDeIGB73z8/T4UCMqhQ0gZBIk+RpPCxZAyeISRPqfX0qLFNyyjaVJ0sLhiGk%0A0gteLvJ1NA9aYpAYk2zMMc8qfu1VykE6gDtg1RLVktbkgwu2KpWzb1tAg4wcUGRw9hw0EDcU%0AbjqGDQQCMgVkGwP6VwEZUggVr/mQbNt1MsBmB6/vQYuIULfJ2DZzWcZNRUjE0KCATUoCN6YD%0AdaBTTIciMcqB1sTImh3R0hvOqgQ6NiQT5UhNRQGDWg8bfPDDhzdbuQZ0ajFBnqUEqUEqUEqy%0A4CkBhBigSa0WLkKhI8KnJ9KDTb0Xtdsg8oIqrh3VeM1kCFn8KqPZ/wANOP7B7O7SucV2+lp1%0AJm2Li+Eetc3+InbHAdtduvxPZFu3b4VF0yqadR84oPPs3eXiWJ16SZGKoI1WuRI3oEaJGPSk%0AIyaihUoJUoJTW0Z7iogLMxgAczQb+O7F7Q7PUPxvC3LKsJBZcGqLQHdCBLA7CriLwp76QCsg%0ARBFW27rLaIdTMEbTOd6DqcHbKJrOkB4EEHyFDinZuHgXNICCI/KrqY977L8W3Gdk2biONdsa%0AcknHXXI920he4M5jY4/Pr8Q3WrYdQLilIwInNWfy1v8Ayb/7v0qo+nO2IEECBvRQkzLDnWWj%0AMfEB+FKVzv8AKN6BT7hGMedJIEREydqsSqOLuFLTtMQAfsa+If17HaPE8bxLXEF64xDROJiq%0AjLc7TsuqtbYEOB85zWK7eVnuyyLKsRMAD59fqGNuK8Ks2mVaImOXKqjctre1CYZP7WGKCt7g%0Ae2wBAOo4bnjrqK5l9n4Xta1ckENpUxHMUHRt3eI4Y3Hs3rll4MkbESd6zt3netdLs7OGyV23%0AoK7oBIVm0SAfejNV64tMDplxIHzI3igPEFWueMqVyIB2xXPsuO7Cl1jBmYJ/aiw7Izs39UMT%0AJH3qsK6C20lSw0nUsRzz9KKISVaD78mdPwq1yTcQSpUMN1igovuO7aJ0jODv60Bp7204EljE%0AeUUFfEqXtOplmUCDtiuaZIBkYrJDKw22nNWpcbuCAJ2AEcqB72hlDHEqayRpNRXS9neym7a7%0AUsdnW7yWWvuFDvsK63tz7IL7MXbS2+Nt8UHEmMEZjatYmvLzpOKWsqMjEUzM0zO9AgoiguFw%0AK/mCPpRNwMhA+9VCXGyrTkjcUgyTUUtSglSglSgKifL50KC6wiNq1Tt4Y86lwhrYnLDnQU0w%0AbwxyoNXCXNBuHxERsKPDJPDXXVhJIwaqLFIPd2iA6knlnnVaJptXEYScHFAXJJRlOShHlFUt%0AILgfagqYkwedErDEE5iopIx86FBKlBBvXT9nO0l7I7Wscc9hbwtNIB5etIPRe2nt1/8AUVju%0Al4Y21mfFyryVkjSd9XnWkbtWULwNQAGn4VdwHD97cuXHEosEY5zUD8b2i/DhlUE6mjy5CuQ1%0A69euTrJOBv5UHuv4ecS1tW4fiZGomNojy+Ne+FsWe7ZrgcbCSMfb49TViVs4XiNJUIMKvMD/%0AAFWr+bbyH0T9KqPpmiPoKZDK+HastD7sYGxqu4xwZAGKoSQB8hQGASWjeT6VUryntt2y3BWD%0AZskao8Xw8q+Ke0N7jeNuv3WoLJOSYj4URxuF/nLV3xByo0zMwAINdEXXe2GN0yF90zzjzFBn%0AugKz2lJMtO8zioLodLepTJUHePw6+1AwuOCQvKfE2ME/jnrNYO2LKtw/egFmXSs6TNQbOBuG%0A9YV/CVe1GQcZzH0FK7xYdSwBLNmfTl88UFB93WgO41KT8aSRp1atQZSAAfU1QzhmeQCVEgR5%0A1i/libZMnfPh39KLFrPk40gKRBmZzt1+dSWKQTAaPPHr59edFVCQ5GGUgwDymN6a466klc6p%0AAHwxFBRbuKwKhNBCiR50GBuXbaqDBubA/eg9V7R+wXaPYPY9ntTiLtu9aulVKKviUxsa+f3Q%0ABcIG1SkKJBkVYrHIBgb1Iq0nWokiV9Kqvj+pI2OxoBYv3eHui7Zco6mQwORVvGcdxHGkHibr%0AXGH9zHJqDNRFAKlBKdFkGfKgtUIoVgTvk0GUMzEETuAKoQ+JJOIMUh3qAVKCVKCVKCVKC9gb%0ALKVMgjMUkhtRjNBXUoLEOkaqvtj/AMPoJWXz96Byw/pFZIE8+dWG2veMpYHwyYOfhVRW5DW7%0AbHJFCD3xM+8NpoK4/osCJK4mKSBrGJnn50CNjFAjC/CooEVB7poGZCCKDCGIOIoDp8Ab1q60%0ABbb3hkUQEZ7zhFOJr0HCXDY4cW+RUas7mqK73CJxQMuAXJMk4kCrbVizw+kCFiAfTz+Zojf2%0AXx1u3xfDJaYB9QBEY94dfvFfTgwPDBU/qa/CYHKdzy8/SrCrLclljGmZgR+NWy3+bf8A2VUf%0AUzqOw+tWL7pxgbCstFfbbEUjKpYZ2P5VUVMF84A3zWXtHi7fB8NcuXNlBjO5qj5T252iL/FX%0AbvEaStxjicDI3+vXPz3E8YqXoggNIzEfPr9ia51/tDhkdlYBWBE7GTG9cPju1LFm2htlmGmA%0ACOeKgzcJ2onEEAhVZmM49K127ghF0iYAbUJnairkUM7lyYCGRHqKTi1LcLdyPT0xSjF2LxRH%0ADNbJnu3AkHOmeut9ttW4hrqKpBh2YTnrr4BTeVrbi66NbRWGSIkQdqS2y3G8MEac/GTVQ9pQ%0AXY+KDJwN8HB+tVvqL6vWIIMUVRetqGF7G0bnYmmWV1sSvvQCXiMHNAmpg04wBMGaS/hWLGNJ%0AJUExNFZVuHWIInSIY0hdybhVghVjt+NB0eM9qu1+0OFs8Jx3G3btpIADMYFcjiFRgwTcZY+t%0AToy0BWVXWtJRgZn0qXCDbXzB8qopqVBKlBKlATVtiDIIBxg+VBBItiDkNTuHc6tBmNxVFJ1F%0ASCDFDTMZFQLUoJUoJUoJVllNbHbAJoHuPqVdtqpmDigFSgcn+mFnY7VqsIDetqAQNImPxoPp%0AfD+w3s3a9i73Hcb2jc/4gE7zwthT5RXzbvg14aRscMRVQFLC1cwPKqTMqTIJoFBGpxJg0AwK%0AjGRQAn+pIzNKQdIgVFCnUSCAKAmdIYHnSmNRLGZoID4dMxFM9wkLJ5RQWcNeWxLgS/LyitXB%0AjiOJjLFAw51UaOKvnh7TJIBg/GuZe4m9xDE3HmTO1CN/ZOpeKsXCCfGBqJjc1914VLRFoKGd%0AGEEGTiNsVYlXcOjOIdRI2Przq3uD/wBP0qo+lM4LAkSc09tuRI88Go0jMJ+VVXPMbjnHpVSq%0ArhW2uu4wCQNTEYFfN/bL2jF6+bdu6oQsYWR9aI+b9rdva7RWRr1DEj415Pj+2eIvl0LHUAVI%0AWIii45DXmZcyTsSTQHeX3CoCSdqyuOhwfBsEBdSHkkDma3WmOs83ZlgA/tViVel8OneC5jT4%0As+o3qx3Q64G8znyFKRyOzCLfah4dvduwJNfQ/wCHPH9i9ndq3G7ZU3CCe6LDUq+ISfjUGn+L%0AXtD2Px54bh+yVsXCrDIWJr5wLd9QWKoZE6VNaGm0wQKPCYXOmYk1A5VwAAASQPUxRFL3yqGD%0A4V2hsU5dTeIZdYYn+4Rz86LGe4VhQzFRIEiKW5DOyqDmTkTRWe8gBQpyIBk4oXNA7wNAYjVm%0AoEj+krGCFYjyxS7SGglhC0gykRNQb1lTLgyN6e0NQZPQmqKiIMGhUEqUEqUBitHDXbVsqWsi%0A62D4zj6UHQXt3ibasli1wtpc+7YX86T/AI/2iRJvqQ2CO7WPwqoUdtcZABFpgBGbQqL2lZuA%0Aji+z7Fz1SUP2pSMPFGw1zVw4ZVP9p5VTUVKlBKlBKIYjYxNAxWULTsYikoJUoIK12bhDhgYJ%0AEUFhv3ntNaucRdNtP7S2KquTpRogjlVQtxyLhAaRG/nVJYmM7UqlqCoGLEtJ3ohiAc0CVbZy%0A0TE1YPV9jexw4/2dvdp3uNt29LQlufE3ma8rxCGxea0SCUMSOdKkVUKiruGsniLotqYJzXUv%0AcTa4SwbPDbwCT61Uch3a42pzJrXwPDIXJvQcYWYk0g69i0n8xw1vZTdURqgivtnZ6LYS0ndl%0AvCF1EbHrrzsSrBAYjEECCST+VGB5r/8AdVR9JYaTIyRymntwtvOSYqKBgE/Dy9aS5pk/A1R5%0AD2z7fTg0/llGo48MkV8u7V4XiOKbvLXiEEgCZPX1+1Eebvezl9rrBtUKRssg1zH7GdXcm0fd%0AJiCMzRVCdiASWggziSIit3DdlWLRJAGwghjB+FQtJ2jdt2bQDHS2kmJzXKt3wbqlFAxn4UDp%0AcuG4Eydp8hPnVpuFrYeWFzxScSduVFZuNY2+ItcSCDsPoK6F9k0DXOl11AiZ35UGe1woVhcD%0AydwWJnYbeVXHiFQqCABjTHOqgWTotxLMSJzykiiXVrkuYB1Z5DaKBWtgJCmR4f8AVMxm4HYQ%0ApBnn5UVQ5UuULKgEcsDnVF26VZIWMNpOc0FUEKxcggGIBpXYK4YkAOsCDNQLHhfUCTnPKk8R%0AVADsKQjO2SagrKmU+MH1qxAQWjmMjnVFbAgkEemKOkEiDQWrw5a8F86reyVUkzg0ChPAWkAT%0AUKrqAmBUA/ugbUSpCAgYnegJBDfEUADpOdqA5AGRmkO5oBNSglSglSglM5UnwiKBaYCRQACh%0AQQVarDu5IzNBYLiBjgbUgfEMsxyoA6tqAA3E1XQQRHOhQSpQSntkqytNBp/n+It8O/DrdcIx%0ABiax0EqUGmxdNtJVMDBaapusWcnaaBQYzXQ4BW4i6SRjeZjNWI6nZ/FW27e4W0Fwt5Vnn619%0AjtXWKW7gLDw7kn69frViVpbvGKXBggRtMfWpqveY/wCxaqPp94gnGBkTFFSSICzB3+QqANzk%0AQcfjVd4+FpM49ao/Pv8AFDtPjD7RcVYQKQHUDeIiuPY9oeI4ZFtvbd2kwSJn0oOl/wAX4a/p%0ADMEdtxnGKVrVrU7NcJDDfUfPrraK5vGcVwtq24uMhYFtm/Kevx4nG9vWRqHDDYwPlI86aY4H%0AE8Q/EXTcuGSaC3Yt6Ns7io02q/jB5lQogfjVnDtKnWVYicEHzqoHHujcOwxJYR6YrZwt63d4%0AG2XJD+6SD5fOgS9cAAFoY3OdvSq2uqe7e4AeQbcDFAwJW6FjVqUZPW1LdJa2QfGZIEDEfrQN%0A34koxbTA+AGNvSqUuh+HjMAmPrQB3BJTKmR5+VVG8pS1qOoqIkk4oCzWwzmJJ5+frWaYto87%0AGoGLsbrQN8xE1v7Q7F4jgeyeH4u+1te+PuA+JR6iqOQfepayozjer7USJxIgADeqBdtkBgJA%0AGYqigttXirKfKrLtzWs4znG9BnJPnQqAjfNWpARpz5DzoIx1QTtGaSfEY2oARjFA0AqUEqUE%0AqUFvD2zduhQJPlRPDkSSQQp5UCsgRypMjzpJNASQaU0EqDNAygztQBjegtAVlBJJgwac8OO8%0A0jYiRq3oEFlu7JAMg5ig1olwBzFAptkA5BI5UsGgBEHNSgLGTQoJRUAnJigJZtOnl5CgAaDf%0A2f2a3EkFsKeZrTfu2eEtBbRJIkDG9VFXYN5P+P8AC3LiyvegxX23gnRuCsi9dJmIXbl+w6ir%0AErYVTukAuNIwdLRypdA/zu/9/wD/AHVUfVWluUSDNTUFmTGagQsNJIPOs/E3NFpjuT+tUfFP%0AbTs0XPau/wAQ8C02gkHPxrj8bwJ4i05t2lXDaDMZ9f2/0HJPszfzdvXRYVvE5LDry635Xb3a%0A9u078NwVx9K+HUpwYqK85dvPebVcYsfWkrLQUQJoNtoKLaGRIIma02iq+74iykx86qUrpIYe%0AUznFJ2e/9O5YckCdQCxQBjpvxJI045/WmBjhygPusceVBYrF7lvxCCR/bkYpUJh7alZyxLLQ%0AJeVVdCrE5AmfSqQxXvF+9AGvS6eU86raTbIUSJjIop0bURBGQd6rOoWyDEA0CnBBJOfKtD8X%0Ad4he7utqA896DIxk0KglWDwqrY+tBcpTXBzrGcVmPl5VQKPxqAhdRhaBEUEG9XWgrFhnagB1%0AC2JiAYpbkK8qd6oTEbUKglSglSglSge1cNttS70/eEow5mgpNSglSgMYqCg+oWuH9grf8PFu%0APw7v2rcTLtc8erzEYA9K+XtvVqLbTKBDNiZirhcBuLvpncmkKstsArqukn18qqwVQzMGCJoL%0Ae7QXNM++tVd0pse8JBNBnurBkV1OyvZrtTtXgb3G8Fw5exZwzkwCfIUiuU6MjFWEFTBHlS1B%0AK28B3FxkS8pgTJDUHQtdl8ETL3XzED4+VXp2fwVl5JZkUTPrVRO0OLSzw5t24QiIAjyrztxy%0A5kmlIbh7htX0uDdDOK+4dicXb4zsvhr41MWsh8gGSBkz19Zmwrt8G4CSwhicxEnHwPX20d4v%0A/X9B/wDhVZfRbpJ58hzqKfSRnc1BHJyvryrzPtF2y9lTZ4ZDeuHYAbRnro1R4TjeAu8RxD8R%0A2hf05DQrb+nX7Vi7S7Z4Ls7h4LAKo5jccuv9kPnXtP7UX+OIt2nItGR5SK8xqJMnNRqCttiu%0AoAxNNdQ2oBySM+lRVVMglhUG6xalGCjWd81p0nSmI5QDtWsQlxHLODsZIgb1htFrPEAwTB2q%0AD3/8MfZ/sntztG9c7ZKnhrNsN3erSGzml/iP2Z2F2Tx9odghhrRi9kElZ5Zqo8UO8IA7p0uK%0AcGtFxQjay0syGRPOorLcnRqhgobBPOop1XMjSGGDE0FdxAbc51KdopBCyMHUM0CjABA2amY/%0A1HEE6qKQ227ovHhBimCjAYyKCt9z6UtQMhzTqx7sKg2Mk1RY5aVYARVd2FuMYBBO1BVUqBrb%0AtbYMh0sNjSkzQQVenhMicr50CnUVacCaQ5wKAEQaFBKlBKlBKlBKlAdJiakUE0mKFAZxQoG1%0Ato0T4ZmKBMmaAUdRmaB1uEGTzEGirDSdxVTFxulXttuIyKR73vpGCZ+FRVLMWAHlXoezfbHt%0AHs/sX/hdkr/LiYWN53qypY8/duNduM7e85k0lRUp0coMYoNNm7cvX9KEw+4ia6KXURSl1lR1%0ABB3n51UZeLsPxDL3asw/y88Vgu2Xtk61IoEG9fWP4YXRc7Ei6zN3blRHLANCva2b2mRC7kjX%0AifPy6+9vfHysf9y//lWmX0m4CDiZEcqmdOPM0HM7e7Qt8DZJcCW+teA7W7cRAzBAd5E5PXXK%0Ag8L252+XL/1ioZsAnyArw3avaFzjrrC45OlYFZqxzNDuJiZrbwnZ167dVdBPMgYgCjTdfs2O%0AzuFVxod2yIkRXDuubjl2OTRCVZZHiESc8hUV1ba/1XAtn4x6VdatjuyrZE6TC7b1tFfEW+7R%0AQA05AlTtmuXxK6LrCNJBqDr2Xurwq3uHuG26oICmNXnUDcbf4sPfd2EMVBbaiKbus3bjO7yp%0AJyZ5Gq5QCy9wltsgfaoprxBa4pSJJIMbisxUnQMAwAIE0ACEJekTGfnVZP8AUWJM8hQKQQjQ%0AQIO3KhPjBmMUUoMKRJM7RTBsgx8T50oRskkbTS1A6LLKPOr7KgF15/CqEuOWsqFxpOR5VXdO%0AR8KBKlQSpQHerCZiOW9AxUPcYT671UAPOgWpQSpQSpQSpQMunSdUzypaBlBgkCRRJzMQKBSa%0AFBKlBKlBKIEmgfuzC+bcqIldSbTymgQsSun50pM0EqUEqUEqUHX4LhFs2RfukoTESNwawcTf%0ANxyRMHfO9VEs8XetXFZLjCOQNdFe1LN3UvEWpUqACN/WgzvZ4K4QbbOgMnaY9K+j/wALrcdn%0A3gpLqXgE+GMUSvecPZRXBaARzkmtOm3/AJn/AO6qj3fEYuTiJ3imtwbPLaZj41R869ue0nNx%0AktkPncnG8R9/w9K+Y9scW9wyreEg7Lvn9z1NB5+92bd4plVciSRIPpvWqz7MsQWuA6gR4QI5%0A0HS4D2escPbBvFQdyScbjfr98/afa/AcDrFibjZXDcviOvxE1ceL4viX4q6Xcn0E7Ctfs/2J%0Ax3b3aCcH2fZa5cbcxhfU1I09L/ET2IHstwnZ96y73RfXTeZjs/p6V5HhANTFjAB3iSKI6f8A%0A+0BEOq6iYG4860CA7JA94EfCKsBuMGt60cgoBHrXH45P6rMukz5UHV7DZH4ZVuE4cc9q2MEt%0AAkkk6CNwcnkftQY7lpG4gkyxPIiQKzNaCKAUA8OR5fCgovKBfQhoDAxA2pBKWYDe6+/lUBOg%0AyPGWYZ8jVDQqAKpmcTFBSxJYk86UGBUURlhJgVZa4e5dVjaRnCiTpE486Cpt6gE0ofSPCQac%0Avpc5O2wqgT4GUTAPnUuqGtC6o5waCmpUEqUBXerQg7qZyTvQQsVbfG5pJmgUihQSpQSpQSiK%0AB1SVbzXMVcVRQjESsZq0UOVJbSTmkqCVKCVBQGPSpBk42oHFsyJOCa0pY0XCCDA54qxC3IFs%0AR4hP0rO5BYkQPhUUlSglSglSglbeAsqzsxZdKrO8UE47jmvqbQJ0g4k1ioG0NE6TFEW2JGDT%0AA4suAWggL519Z/hlYUez5JUSbhYnnECtRmvZWDpueD/mLueVaO+v/wDT9qqPfcTGvSMA8/rX%0AO7b488HwDPqzAC550HzHj+G4vta67MGKt5g5zXKvdi8H2ao/m7qk88nw0HO4zt/sbgUPdEMR%0AsBMjrrnPF7Q9t28X8taGkyBkgmpq483x/bnHcbcJu32MgCJ5Cuax1Ek86y0A3r9Bfwb7Hsdn%0AeyNjjSkX+MYu7sMwNh8KsSvAfxf9q/8AivaH/C+EYHhOGOTpyWHr5V4ThF8cMY1Cg22bh06W%0AcGRBM/ia1d7/AFg2+okjPLerBLWvQB4kkAQV3zWDiUN24Suo6jiBP4CiNXADiOCJF9HtIxld%0AYIzVDcezLE6PUMc5oq9e0coXOlRMEGkN/LqsjEgkznP60GW42rQdZMGN6loEu6iQDJz8KgQT%0ApQrInBFV3F8LZEg4FBS3IeVSKihXW7D7cv8AY/D8db4fSG4u13RaJKieR5UHKPn50KAziKk5%0AmqDqkGdzRRyFKTg0EuJobeRyPnSVBKlAV96rbUQ2JoI4wPCBjNVHBxQScUKCVKCVKCUV3FBt%0ATSoZmOGG4NZHusw0ydI2FUJUqAgTHrQOKB0UYnnTIksY5VUfUP4bezfszx/YPEX+171trxGG%0ALQbeK8B2lw3C2u2OKscI7XLAfSjRuJoKba27dmWXUR5770GuqjppBETk0GW5cY6gTM86qqKl%0ASg08F2fxfHa/5Sw93u11OVGFHrWcggwdxQCpQFRJA9a28Q54e0tpSJK+LnQYt608Lw5LIzQQ%0A1UdDh+GUxbuaoLHlitlvhbesDQAQQBiqzf1T2kyJwzoVUSCcfGvZ/wAM7h4rsK/bUm29m5Ia%0Ad6aY9yjBCDLWmjxFgTH7ft55f+Y//wAwf9tVH0jiSDdrkdstYS2ouZEicYoPBdue03CWbP8A%0AL8OO7ceHwjPXXofn3at+5xj3Gu8U4LQR4sj5dfqHmrvAXLxYqGfUuSV51ba9muLvIoKFSZye%0AcVMXWmx7IG/rfvyFtqGnRgj41ye1uxzwTnRcDLvnBFMNcxPeFfV7/tgvZn8OuC4Dskg3Xs6b%0Aje8UPp9akWvnFqxcuWn4riEe4TIUcyfOrOD4S810MbTnEY5UDmyLdkl7bCAT4sUdarDsJU4k%0ADPKrBfbCHHmFIlcct+vKvo38K/Y23cX/AIx2nZS5kixbcYx/dVRZ/G3si4eH4PirFot3Z0sU%0AXYHI2r557J+x/G+012+ti7bsW7SFi9w42qLHG7W4G92dxZ4e+ysyMQCuxg1QLpLktJO2KgJu%0AE2405B3pxd03QxWQwgUUkxbJAAcMKBlmOx1rNAq6dOVgTvU7rxkbCJoKtJiaLbCRUAkxHKjp%0AkwKCaDMc6EUAqUDajp0nI5elLQSpQFTpMim7xwcGPhQAsx3NLQSpQSpQSpQSiBNBZdfWFE4A%0Aiq4oJGKFAZ8qFBotoDbB1QQT8q0W7YDBiQQRvy3qoARkS5ovEDPhBIBFN3mh0IYQBuKDNcv4%0AKqIBqp3LADyEUqkqVBKlB1eyO3OI7L4HjeGsAaeLTSTzFcsmTJoBUAkwKDTaKWUct/zMQCJp%0Ahesu6NcGYM1Uahb4V9eh1E4yK2WuEQooQiUAIkb0Rps2ArDEkltpNarq21uPDAnwxnbA66wI%0A892te1XokAQNvia9t/CVma1xdjvAqzq0tiaK+iXLarw6kQWB2n8uue1U5/x+1aZfUuIjvJGD%0AnltXzv20TiLtzijdvd1ZUgICdyMzHz/D5h463YtXLzubBY6fA9wjf4fr6+tVWE4Wybt7ikBv%0AuQEUgGAAfvQc97yPw1xbWhefujY0bHD981oEtmZkb0HL7eu9rXLzWOz+HuWrQgSFgmOdcvh/%0AZfj+LJu8TfVEjOpjP3orrL7K9nWGRbhDxmTcieuuU6OH4TgrdprS25VYgBh4tqgu4h7a2l0W%0AgInkN5xXLbUbzyILNGnFBdh+F03SjrAJwNiRifOsPa/D9m8PZV2S4ZnSlsmScVR1/wCHnYFv%0A2i7R0twjpYsFXu3mO4jCj1r73wvC2uEtpbsotu2nhVVGwAwKIbirFjiLLWb6LdtvCsHWcmuT%0Ab9mvZ/hLJSzwvD2NYI8BKmOooryPtR/CLge1Xa92Zx9yzdkgC74ln8a+f9q/ww9puB4gG1wS%0A8Sg3a0wI/WoPIdpcFxXZvF3OG42w1lxGpXWD8qyZ02yI+NGgLLmcHkRUDhSjLkgZFQEsYZZw%0ADMUSxJVhPlUEDb6hMHaKVypKlR6fOqKzg1JNQFWKtIpi4IMqKCxrVt7Ou1IIMEE1nqgqpbYT%0AR0nTqjFQLUoCBNdjg/ZzjOJCsAqqYkk+dIV6Cz/Dri2tFrpYEch51ye0vZPi+FdltIzkHY4q%0A4muDc4e6hIZGGnJxVVRUqUEqUEp7e5MgQKAjRg59RTBrQJ8JIjFABpKZGx3mi1oE+FgMc6Co%0AiDQoNDeBGUMMUe+CImkZoK++Msf8qrLE7mgBM1KCVKCVKCVKCVKAkkmSaKhj7oJoNFvgeJfI%0AtlfjitvCcFxNq4pLwZEHXsKqa67OwtBbjLPiM6gfPcVXxLuLjC2WYkyZYYx+1GXneObVxBmv%0Ab/wiYHtPiQxC/wBNQFA3k7zRp9WZri8MIhkXAMDFUd9c/wAR9v0rTL6bfIksYiDNfOvbTjLV%0ArjWV7WpkaQTmcddTQeE7V7Tu3GbulCSTyPXXwrnAPc4m2/EkFpjxTAweuhQjWLEh0WCz5BYk%0AZznr8a9VwS2OxPZx+PuIDeuE27eonEbmevj5B5rjO0L5v92XhjjLHeDWC/xsq5ZjBX4jHy6+%0Akhn4jiw6qyzI1AMd9j6dfWqhxAR2tlCCwG466+dQR+K7yx4nPhyJnGeutNZr9xUui5rCglp3%0AmijrDuuol0GS2oicGsfZnA8R7U9tdyjOtqdKheYqj777FdgWuwOx04e1aCswBfeSa9CWUrCi%0ACCZzRFXEtcvTbsxbbEGMGvF9seyvtBcuPxnCdoWy0Fu7YmPkevxoOR/9Re0ns7ctp23wrvZm%0AC6iRPl/v9K3W/wCKHZjEJcV05RMzmg+cfxT9qOC9o+OtHh7Sh7YI73mwJmD8K8LJCMCduVSt%0AQHEMKSsqYtBOmBU1AhR5UBmHn0qAeE+IYO3nVCN7xoVA62nceFSZNXLwh8QZwCqzFBAbKoQD%0AJH3pAUVQ0TyjyqgLeKk6cTg/Cg11mQIT4ZmKgrqUGvsm2LvaFhCCQbg2Enevp3avGWOC4ZHF%0AoWyNIOlYkz8N/wBB6VqM1672c4q3x3BlC2qcwTzg7T1k+tZ+0eDsHgrvEXQVNoaFliQZP1+e%0A/rWmXzvjOz0uIRZUciWafFPLr7V5TtLgu6uMysjDMhT61mtRz6lZaSpQSrL2nUNG0Cgrq+za%0AdnRVQuzzpWMmrB1W9n79qz3nH8RZ4POLbyX/AO0bViu9nO94JYvpfnZidM/WiF4rsrj+FBa/%0AwtxVGC0SPqKxVFM/vGhJIjkKAVKAxU0kGKCQYoUEqUEqUEq3h7DXn0jA5nyoNapb4W7puWgz%0AZy21S52hdXChVgQMDFEVHj+JZpNzJ9K3dm8TcuEo5JOoc4qpjVefxKpBBg59M0htkh1Zy+ok%0AnB2j0ojjcQB3xgyBia9d/Cx+49o4YnNs89xRr4+tAvcSHxpmQB69fvQ7sf8AV960y+nXdWlg%0AJmD+FfG/bR2v9t8SZInBBGRQeat8ILgdQ39QTEE+Z66zobh0thXuExOqSTHl57563CkWXLtu%0AxZLNBUgd2J5ZrX7V8S49neyV3ItvcI5zJGfXb7fMPMu5N5bpwJ3j02isl24ha4og4EeH1M/C%0AgoZkCBApM6jmds1lvGYVXQhI85xJrKqjxYAEZBAmCfOg/GsLrpgFS0DV119in4ntQjhrzW1I%0AdoWfLeefr1tX0L+D3C2bNjv76AOfdeMirEr6v32MCIAgA75NWBzquBjjUQASKqF4i+bSCFeW%0AOwgmvBdr+2HbnD8UbdngmRLc5dTkfhQZk/iMl9iOP4ZUcN4hpj5way8WfZzta0bvGdxYY5Gm%0A3LH4xjr6B5D204T2Y4TsUW+yrZbihcB71t2HOfSvBmAXHntNZrUIdxHKgd6ihUoGMRtvVvBm%0A0vEIOIk2tQLgcxQJf0d6/diEk6QTMCltmHE0Gm87aP6eADy+FZmZixkknnVC0ynlyqAMpFCg%0AlSg7PsfbS729w63NgS30Fex/ifbbhuAsKCJdgSV5elanGb11f4b8UbnZaXnddSDSZXVHqR60%0APar2iuBzZt3Vhg2EYeW3z69ajgducUnD8DbW251sy6jO/qSDz69fL9uuouWwpMsktkedSq5F%0ASstJUoJROTQPZtNcurbUEs5CgDmTXsRxFj2O4MWrVm3xHbN1TqutkcKDsB/1UiPOXbty5fuX%0AHuG49zLO0kk/GqkhkHeMAwIyfjVHQs8bxMxbusqMW8JOOdUcZw1u/bNy0gW5uYET8qDBfUAp%0AzJGfjNdH2XucDw/bdi52mgu8MreNDsaivV/xO7W9neMs2OG7H4CzavpBN20IkeWK8Has62II%0AI8Miqi8qpsKvhUg7mhoQNty5bGgXu1i5tIpHtW/AA2T60VSwGoxsK19k9lcZ2vxX8t2fZN67%0AEwKgr4/geI7P4puG4u2bd1N18qnC8IboLu4tooyzAmriOpwXZvZl8m1d4u7bckQ+nw/St/H9%0AgXew7ad8daXl1JdQ+G4J5GiVy+03S4o0WwSSQTqk1hW6ULW7yhhzxkUU68KLtsOhCk8qHD97%0AZvEAZXJxNB1eIT+Y4ZbqkqVUE43yaw/zjWXcNkmYKk+VEVX7lq+FKroMQRPOa9P/AA84Vz2y%0AHVlhQRGrHz28jT6r6qrCGZhvvJih3lv0+prTL6m4aTBnevj3tSo/43xDGZV4eGwfL8etyGHs%0AuwXRimSTEEiT9us//u28dwzWVlwSigtA2PX4x6UI8x2lf7zjEXVG2nAkc4H1+n1rf7TXFu+z%0A/ZbCf6aukyIOT9t6DzF50yo8JQ8xEGDNUjiUUlgFGqCW3BqKobiV1Onh1EMfhk+nrWS7eBZw%0AZLKDOwncVBkd2dA8wVgb0L76r5YoMg7biiqzc8BsuTOoE/nX2T+F1+yvYw710Ux9qsSvoPC3%0AjcxbuKxBWVkGBir1F9T4hO/L13qol2+9kF7ijwGRiScfbevKXf4i9l9+bfF2IABDExyP7dcg%0Ausds+xnbqLeezwmtpILqFP2rn9pez/sZxpdrfELw5trH9K9AGJ22qD4l7Q93b7S4nh7V88Tb%0AtXCqXTiRXNzgxMjnUahlXwmQBHrR7ovcAHOmBCngLDzoEBTjM1FDlFCglSgtt3SgIOQaZhZZ%0AFIJD8xQC7w7K8J4wdoqragJYkAHlS0EqUG/sLjz2Z2la4lUV9MghvI4r1/t52ivaXY/D3UtK%0AqFgZJk7VqcZvW3+FNwfyXFd/p7kOBJIGfIzWbt0cPxPaXD2bbF2uOyjIOPKetqAe1fZ4/wCJ%0AcHw4dD/UAKiOU7/SuD7ZrYt8Vw9qymgKmfXPnSkecqVlpKlBBTysYJ1UHoPZpbfZvDP21eAa%0A6j6OGVv8496K5nEXb3E3Lt+6zPccli3xqoJuKLixpwNwImpbjQ5HveVBaMLaayuVGc1ts6WZ%0AgrCYHvD70Rm47s+5cYdyviXyIIbnXOt2tV4pc8J5yaLrXaWylttAFxgRM71LjC3dAOkAqcAw%0ARQZGcozqDOZHwqsXICmDjzoBrIBg70k0VAJMCSTXf9le2eK7Au8Rf4cKDctm2Z3FCs/aHGXO%0AO4kXrp1M0QxFVWmJR0LSYwNgarKy8SzWiDI1REzOK9V7G9rcLxFm57P9vmeAv+K1dY54ZsQQ%0AeQztUHJ9pfZ+92J2m3BcWdUHVbdB4XXEEehrh8R3Vm+WKh1YTBHOixTZCx4HKuORrfYQvdPe%0AeHWPE3pFBoZbXCcLpe4CrCMN61xbxHesRgcoNWkVDzr6X/Cnst7Fu72leBKuPAF3wf3qQr6J%0Ads2sMJXUASo2pO4t+v1rTL6gVmYXGk8jXi/bH2f13zxNlZRj4wN+VB5q1w1vgSLl3IEYA5Ho%0AdRXn/aHtAXg5sOyqCQBnyP70pHmrzMWV58YAgmTudzW7jOIHFezRQkOeFuM+5BhvzxQeX4y9%0Aca46gHRLHTOdjWRLhthtLwVz73WaiqDcZxbaBOQcUxuNcJYp8SBUVTqH8sUVcSMxSM4VlbBj%0Ay2oJxROtmB8U5jb5V0exPaLiOzUCKNSk5zyoPa+zHtjw6cYh4u81sjZix869yvtpwllGYObo%0AgwXO853+XW9VkLn8Quz1AJclt9O8yI/I1zL3G+y3tMw/4lZWw9yQHDaQPOSP9/aqOL2h/Dzg%0ADZL9h9tLbhtrjBgPTFeB7T4rtHsq9c4N+InEEq3vVKrisNTsfPMVYw/oq2mIaJFRoSAQ4kfI%0A0ACotuGwTG+RRCO3iIO9V7neooHB3qEzQCpQSpQMjsrAqYIrXZROJLd74WjB2oMt221poaPk%0AaQ0EqUD2NPepr93UJ+Fem9quN4McDZ4XgX1AkOYO2Ks4n1q9i+JNjs+6qnS7tiD6b0nZJF72%0Artkw2hWbBO81U+rO3+1O89qLZeFFtskNjr9K8/7SXRe7TZlcPIyQZzSkcupWWkqUEp7KNcuK%0AiCWYgAeZoO72+44e/wAPwNl5tcGAk+bRk/U1zoGsqHJDAZBqopZgVUxIB+daLMd62k4I55M0%0AF3DIGsiTOk58M4nyrdw4VbkhRDY39KI1KzLbmJ0hfCSQMmuT2jwZVjetePc42NByxddZAYgH%0AMTRNzUFktIGaKkzcJUcqQqdHkQaVQVGcwok+larHAM6a7jBB5Hc1Bts2rNlkNsAyoJPrVF0s%0ABcKllyZM71WdRNOm0WBEEfOmCuly4dP9u3lRT8OxC6rolSSQKa6bY4g6UEMoInag9n2TxSe2%0AXs0eyeLhu1eABbhLnO6oyUn8K8H2qgRlU4YcjypeEc8GNqcXbgYHWZHrUUz33cQzTVZ5UGrs%0A3g347jbXDWwSXOY8q+89m8GnZvZtmwihSiwBPKK1Erp3F0jSFMGDG/KqtP8A0H6ftVZfTmkE%0AgTJ9aV7atKsC0yCCaK8v7Qeyp4pdfAtpeZgxG1fMPaH2c47hGYXuGuKxkrElSCPx69QR5u/a%0ACXFV1KvIUrqM/l19Ku4FhZa/bKlkvW2WAfpz6/EPNX7TLxV0GQ4JGTy6FY8d2SIDAjED71FJ%0AePgQkeGZkCJzVFxyrAgATJzioqlWClxMY2oe8mMAZNFXuNN9QRg4InFdvsb2dHaV9v5TxqTB%0AGoSnyNEN7YdlcL2JatcOLgfi4kgch6+tea/mboM9431qKh4i4y6WcnbJO0VLXFX7TTbusp9D%0AQa7XbHHo0jiHkc5rJevvedrlxmLE5M0B2bciRgxvQEaCpzB86CM4BgCVIjNJrOZzQK2TihQS%0AjFBIjepB8qB7dm5cIFtGYnkBNdSz7N9p3E1/yzBP8mIA+9MRqt+yXaZtO3coTEj+qvnVfH9g%0AdqcOWf8AkbzWwCWKjUB9Kqa5lt5LW7qHOIO4qtramwWU5U5HlSqoIgwagqKPKjBZoGScUHQ4%0Au+tm0eFtk+AgHO9L2XxtzgHfiLJh9OmZ86qM/FcXd4jiDeuOSx5ms9RUqUEqUErd2JoHadlr%0ApARDqM84zQHiuI7+5evQJa6WM+tUtr15g6hE1UKynxg5KnzrRYDG4h0wCMY3oNlsNoYrpyBn%0AnXU7N4DjuPZbfA8E9+6Z8NsEgGaI6nGexXtklrXb7KcKYiG1HFeU4ni+1OzuKezxqPbuDwtb%0AuLHxorm8TcF26XVAk8hVUUxVqo7uoRWJOIFes7C9heN7Sc2Hv8PbvxqWyzw7fD1qYlqvtHsS%0A92Ke6v8AD6GAALsDvJ51huMpZlKDYyROcVqIpdG0KSTMiQDUVAWcYhpIG8fCopHUBdOmQGBn%0AmKls/wBVC6Y00AuIO5cqIXV5VWLiA2y28QaDR2P2hc7N41eK4RiHsNrUAx5V1/4gpwt7i+F7%0AU4NQvDdo2+90j+xhhh9c0HjwCTTFfCpO1RUcwxxAobxQfV/4c+yqcJZ/n+Ntk3nI7sREDz/a%0Ave8PZUsdKBiCRM5Ubwev21GA7tXthEafTaPMUv8AJno//wB1UfTWkGRIgbUxBL5A58qKgTOY%0A+npWfiLSXbWhgCMRjahjh9oeyvY/Fy93hLJeMuBDTXD47+G3Z152fhb9zhywMAQR9xQeZ7Z/%0AhLfuq38tx6N4tUssH7V4jtn+HXbvZ5Z/5U37UCXs50x6b1B5jj+zeJ4W2Re4e6rADLA486wc%0ARbAdRmV3gyKYazsRqONxikBbuzpHhFRodRYCWONvSjavXOHuarbujciCQftQJcdrjF7jM7Hd%0AmMk0GOcVAtEGDQWQAcHcVXyNMDCWYAmhzO4oDJZYoRBI9KAQRUnFA2owIxHOvSez/sX2n272%0AVxPaPBi21mydJDOASaYOLd4RkDJc8N1CVIjaKqsBbd3x2+8YbLyNXB1bfaXGPbFu06cKmx7p%0AQsD41kvtdN4K915PmxzVRUL91VK94wIjTB3zQXjuKssHtX7tsn/FzUG5e3b3ElU7RtWuNQH/%0AAPaJDAf+oVg4xLQfvOEZjZY4DbqfI0oyb1Kipyqy2/durgSR55oBcc3HLHc71DcJQLsB96oS%0ApUEqUEqUEpkcowZd6CyxDFpMYmaucSLZAG0D51UGxaBuMAcMOe4rSlkaFDGArZYGg9h/D72W%0Au+03HOyI9vgLZXvb0+9G4XGevl7z239rezP4ecAnZnYfD237SuKGAgFbWZlvMmiY+R8R297T%0A+1facvx/F37zmYS4VRPWBgCvf9k+zPBHgDwvtDfu9oXHXdn9wzyO/Rqq0cL7AezWrUnB3mUE%0ACbl0map4z+HvYl+6Us8O1kQTKNkfeqhez/4fcJwXGpft3iwU4VkyPI1n7a9krj8YnFcLxdzv%0All1cbqeRA6/E0R66xZs+1Hs8U7QCDjuHATidixMYcfgfWfSPkXtL2LxHYXafc3fECCynzHpQ%0Acm2n9Mo4jxAk1GAS5sQSkA1lpWw16x/iST57VGdQLQUypXI50BDjW0NMknfas1xhoUqBA3FB%0AQ7S+DFeh4ZhxvsTftOQbnA3xcQxkK24+tB5wEavEJp9Y7sqFA5g1FIAWb419A/h77HjiQvaP%0AaKEW1zbQr73PNWQr6lZtaVW3YVAwI8QB+3X72Iy23IMS06Tnnz+kfb4msH4VkS82oMWQnAHn%0AWr+YT/C596o9q7aiYbkIq9W1CZ5miiQJ39N/SqWQxgzsd4oqprXiYjmJyedMUYxMYmiVVcAA%0AzAmNxWdkAXAEx5RzojLxHD8PxGpb1q3c3ChlmK4Xafsb2BxukXuzuHGdwsHPwoPjH8WuxOx+%0Awu17HD9j22V2TVdDNqAnYV4GSBE4rNaiasUdR1Sc/GooajpjlQoJUoL1WYKmcZpr3CcRZUPc%0AtOiN7rMpANUUlpGFCkeVA5+NKCDCHwjfnRX3wY5bVBNPhO2DQgTAzNAVGpSApJ9K73YftH2x%0A7P8AD3OH4e6Rw99TqtHIM1RzTee8129dU6nJY7wTVKy3EW/M+RojcbAFsjUNJORG2aRlYtbu%0AvMyckUCCyGulQIZvnAoHg1NkadZwcxzmgS9wwS4NAIzHlVOnSXtgTj70oz1KipRJkAUAqUEq%0AUEqUEqUEqUBBjanFzwjzERVg18O7NegkwwyNWKfhkfj+KtcBwwgPcjeZzRH6N4d+C9hvYy5d%0ARFFvgrGoAjBuRA+cma+Gez/Y/aPtv7Q3+K425cKOxe/xB2HoKD6Ba4Lsr2bsi3wAg41sZJY+%0AX7U/YXEntHiO/a33Vu3IGPe26+ny0y9B/MWyuhFLMCAYGAeuvO+4jWSmoe+MkDcddeYK7EKb%0AdtRqBnfl69ftn4i7dFkM+loUGQvPP36igw+y3E/yftXbe45S3xq9xdH9rT7p8sY+vOt/t97N%0Ar2p2W6G2DxFnKtg8j5cvyoPhHE8Pc4bib9h8NqHyoLdL21JImYEVlol64bbMCMMD/dnyrO7g%0A20Y7g0DXLx7wNETVJabbLJkUqwsqSCRyro9lcRo4bjrX9r2TMneojl71Zw1i7xFwW7KM7nAU%0AUV7/ANkvYkpdt8X2uoXSZW3PPlX03gbQW3pVZtFSBGIHXXnqM62JaPckCFMeZAwDUCGAza2k%0A585k9fWqi2EW6FLiMneZG36U82f/ADF/7V/Sg9wfDJPujbNWhgYxIzmimYQVJmDO1IV1Rpxt%0A8aikJWDg4HlSkBjkafr5USka3O8DIqi7bBBGokwedVGa4lxT7wkyD9Kz3xoRmYkACTmYxQfm%0AL2+4252j7TcZxV19StcKqMiAMCvONvWa3AoxFQGBODNLQEGDNRhB3mg0cDeFm/bdgDodWGrb%0AB517D2v9r07c4AWbnB2kOFXu8aQP1qjxLKRuNt6AxFKIWIkTg0JqBwVOoTAmQTVto2Qilj4h%0A5UEF9UDBUkTNWntBzpx7sc/KgpvcW9yQPCDuBSWHPfIZyCIqwdxAWbQdjBJjzI51mPueIGBM%0AEqc1pmnk2r1tmAGvSNt6oLt/UVioJUE7+GooXFAtBoB0sJIbbahbUAszeEwD5zUI5p3qVFSp%0AQSpQSpQSpQSpQSreGsm9ciMc80FvE8E1kAhgQRNZaodXKqQDBOK3+znFNwfbXDXlTWVcY3pB%0A929sblntX2DIvd4Ea/aN4A5Ak15rh/aDszsbspuB7Psd0Wn+mDJf1rTKcH2LxPFu/aPazm2B%0APd2ASIWOf1656rfaXfRwvZdg8RcQQQggdR15keh7O4Y8IobimR3xIWYHp69esaO9fiW1GNIG%0A+fp1+OKCPxTB2UaANyedcO9xwM20VWCxOo8vwoON2lxVy1xFniF0ard9G1EnEH96+p9r3ky7%0AmNaK+rkJWaD4H7cWrX8+/EWoy3ijeeVeTW5/4eCNjgg5GazWoL3VuOhIGmCJG/zqg3B3ZXGT%0AUUrtgRypCSSSedAKttXjbVwCRqXTQXdkcPZ4rtGxZ4lylt2AJFfVuwOwuE7PCizZVmMS+NRz%0Av9xt/vUSvVraJUlllQR7x97P2roWLTIygjDK0zuaMtXdBC0O2oHAU7YpRbIsHvCzEgZAgDNU%0ALf8ACZulQCSSTznI6+Pzq18N/kn3oPoBkkqZjG4qxIgZzkYFFOCp3OaR9MkKYmM+VRVQiPC0%0AY86LjxaiJyRk0Slbfwg8udVuZBBMQPP1qoz8RB8RMgAyTXx/+JP8RtPGv2X2Q+kKdN66uSTt%0AAoPn17hlvOdeSWLagRnavP8AHWhYvLqTEDrFZrUZCVBOmYqGCu/yqKItEmDgHap3beLbw0E0%0AFVDY+FRlM5EYoK6v4fiWtYIDpzU0FoU33LWCWMSUG8fnVAYQVuDnQMtq1cfStzT/AOoUvcXC%0AJUah6GgQ23UwUYH1FCD5VcEg0KglFfeHKrB6VbdsoCWWcTBnrr0qt9OrTqXRpLZHlFaZoEAK%0AG0wNWMiNhQNsr4SQCUzBG84FQYOJdkQruwJLHnVN29cdQ6g451FjJUqKlEDOaCEYoUEqUEqU%0AEqUEGa7/AGDwoSx3zidRxmJEGqla+JtLd0stvUNOwiuNxnBoruUMLkiPwpUjnwYmKa07W3Do%0ASrKZBHI0afTvYv2wHGdj9o8H2rctNcNuQtzZwB+PXofL9mdqA+0Ccb3YuJw6FiCRkelXWcer%0A4Tt297WdrHg+GunhuGVZuuSNswK9Le7S7N7A4NbHCMrO+Cyxqfy6/wBAF4Th+N7bH8zfunhO%0AGJkkxMeg+Q/3FaO0+1OC7P4QW1vhVXMuR4p8z19KqPA9te1Gq8VsXIVlBJLAEjGIz186yj2o%0AC+PWCvo2fw/P57QVo4fjOJ7XtxwhAspcUvedgoUQOUfGvU+0H8QOEM2LbC6ttVUPbM6oGmfT%0AzqI+X9u9p3+K443GJBkmK5jXDLGZ1ZqVqKyxNA5NRUqUEqUDW2KurDcGRX1H+Hvardo8KeHu%0AmbtmIYDMQdvwrUSvf8Fb1XiqsVBggH4Z6/YjcQCq5YAA5A88ddRWWnQguSkkSQQRnrr4tYJy%0AMEGMEfn18fIOfxSEINbaYmOXPr9qzQP/ADR9TQfTBnVzMDFXeWqJqNAMMI8/OgfE25O2JpBS%0A2FJM/AVHYgyZgE1UpDlpCjcb0rnBLH5kAc6I5XtTrXsfiTZ8DlGhhivzR2z2Zxa8a98lzccm%0AT8xvj1oJxV+/wtpTYHuyGRhPltXMvcR3gRb9gk48Q5YqVYxXBYDHwttOcVnJXkv3qNOnwFhe%0ANdQ6hIgD1ipxHAgXWZSAPLVvRGK5ZurbYk4B86r7wkjVkUC6Nb+DIpSpG/Kooo7IwZGKsNiD%0ABq/vkvSLyeI7OuDPrQLd4d0UOviQ7Ou1Vq7J7rEfCg0Wu0L9srDyB5ia0We0bbsF4ixbK7k6%0ARNa0aLtng7vDm7bSYEkLExXLvfy7XD3WtRykzUqK3QCNLBgaWIOR9aRXe4AhuGRIlgVG/p+1%0AXxAUEbAkQeU/tVZqy5aPeFSWVgxIJ226+1KbVy3PfSzArqxn41Rmu2w2sOGypAxMma5/HBVs%0AAKwJnMVKsYKlZURRxq86Cbg0tBKlBKlBKlBfwXDXOK4lLVtGYkiQBJivWLZFkqisw7pjAA9K%0A1GaHEJqCIzFVgDVpIFc3jFU3IMIWkSBynalI593h41hSNM86zXLMKrRAIGaiq7iG2xE7cxUW%0A4yk6SciDyqK9B2f2mnZPZJXh7hXib2XgZj412vZdGvj/AIx2zelUM2lc+/jeqjV29/EjiOIH%0AdcPaW2RtoOPhXI7Ht8T7Uccv8/dPcgn+mp0ztmrEe24r+GvZF/gT3T3bVzTqBO4jG8bV4i37%0AJ3ez+1TZ7WRlth4VtwwkfrSmvYXPZOxxfAFuzry2mGkzjSfj6eteA9ouwe1uyZPGInc7B7ca%0AfKoTriqlk2tRuw/+MUt/Rr/pmVqNK6lBKlBIo6TQPaXxjz3ivW/w24ju+2AjNpRhBjerEr7N%0AbvBryjSzDALHAOOut9otwkNMxsDtnfrl8zWmV1psKUhipYT9ozWlNWqbn9xBA1ZGKDNds+E6%0AoZQAIAGKo7m3/wCX/wDbQe6tyLjNMggRmroG5iipHIeR50uAQdp5moKjBXb7VHMtE7zyqgT4%0A4MctxVbR3ZgqSR5HzojB20mrsniQsT3bkknG1fGuNSy7A3SACpkAH02+9Bz7/A2X4gQilSP8%0AN9v2rKezLZvMvdydQIBGIjr8aWKyX+xrZs941tQCQCTOM/Csl32f4S3bGuQram393b19euUw%0A03DcLa4S4UCs8bNty+NZnXTKAlgQDKiZ+9MNZuJsl00lNJM7CsN3s+VgKweT/bg0w1lv8K1k%0AqEJM84rOSVBBG/M1lolSgv4biblh5U+HmvI1tt2+C7RYKn/heIJwp9xvnyoM/F9m8Twihr9p%0AkDe6eTVkiKoZLjp7pIHMedWMVvkRCOT8qgqdGRirggjkav4Gz/M8SqMZABJ+VWDvWW4fgl0X%0Abw94sRqBO2PxpP8AiFh3i1buXQFiVWQKrK21ftNc/qqwkmARJPU1pa7wl06rV9W1bI249PjV%0AGbiuFKWzqUAFZnPM1wOOtm2+mIBJIPIipVjLUrKmUAqZ3FELOn1oCvhZgBqpSOcRQAiKFBKl%0ABKKqWICiSdgKD1PYvADhLPeH/nMJJjAExFbWIBdmQFSWzGRgff8AatRmqLzsygKVMFYOrwtX%0AL4m8ywCNPiMyfWlIa6Ldx7gQ5kRMbRnnWMgpaRSAds8jUVRfYNcIIEEGCKyVFMXLRJ2wK12L%0A3F30/l7d1yg91JxVSux7Pdm8G/ERxz6bigFVY7nyr2i+zveWkvcBfNm4gldOVb5VYy39m9uX%0A+Ec8JxttlvARnZscjtWvtnt3s7ieGNnirdt1IwH5fD70SuJxaOeGnsrtJeE15NtwSG+FeF9o%0AuH7RscSljjeJW6rQV0MSon0o15cxOFLW3Y7iqWsXFKgqfFtUaKbbBtJUg+VEWXIBC4NQXWuG%0AbvRKkj0E1avDv3YHdnwzJg5z8KuJrbb4AOysAJaQVgxEfCiexitraSwDDlvVw1U3Z5S77oAA%0AOJwfnXY9kuF7ntuzDRLgbwCM/eoj6/2a792BcBw2C2+3Lr9unb1G9IOPCPFzE/h+daRqskqu%0AkaQ0Egj5dfStB7zScmBAgEch196KpvhZ1qSBpAIwap1J5t9BQx7UM3eERiryTGQNqBT7sxNK%0Axhxyz5UKS4B/acYnFTAloAiRvRAJBYEb45mNqCnJmDgbUGfjgDwt0MN1YAfOvifafBp/NXEY%0A+JG2HxoJasgoAEGACDJ32IPy/P5o9ktfLLoVZiSfr9x9efOlFV3h17mSQsRGRnlXN4yyqrbK%0AkOoBIg+o66yGLiQDxB04VsmTtjaKxm0Wc6QoZtPKKCs8OBYDlvFE5G1VcSmvI06TOxg1FY7/%0AAA3hAYLuskmIrm8Vw5S4Tp8MSMipVjHpMT5GKFRUozQdLs/ti9wq93cUX7BEFHzHwrrW+zuz%0AO2GD8K3c3DJNuQI2qoxcZ7N8TZ1FCrBTGnMk1x7lm5aYh0IjzpYSrbfEKwCcQutJBkbj5068%0AQ1pGThRpDY1D3vhQer9nP4f9s9qKeM4rhSiGDbW8wXvCfPyFd+7/AAp7duogftDh0QjKWgQB%0A6etVGO7/AAe7aW2xtcVYuXMQJj8a8P2z2P2j2HxTcP2hYuWHU4JBhvUHnUxdW9n9tXrVv+Xv%0AHXaeFM7j1rH2iyNxBNttQI3qKyVKAjFMGwMbUAkkyKkbzQDlQoJUoJXf9k+BtXr/APNX11Ja%0AmB5mg7+le6DBFJlSc7ZHOsPEt3Vy6BphplQcR6elbYUcRcIUj3tt22kVx+JZrloTJ0AGSc1K%0AsAXGS6HAUziY3pXuBrbqqkNiZ5R5VFZnMhSARO/rVVRUrX2dxb8K5Nv3oMUK7Vrj+D49AnFA%0A27uALmMGux2b25xnZLpbf+vZWSt1AMjyI51qMvXDjOz+3eEKXrlhyACrYDavyr5l26lzs7tJ%0A7dniBeWYmZ57VKYyHtjjSukad8eGYxT8FwvFcTet3rwdlJnfLUXjtrZcWs240Y5Gc/jV1jhL%0ANxxqAWTyAkVWdVr2WhbUAJIXyMZH61eOzbYYBbdtV0mNQxuKYWovA2y9x20qyNAjmIqo8GGs%0ABlgalAlhnJFBanBrZuFNK6c5Jjy9KJsDuUHeKVXSAJG/lt69c6KygDwc6hMiCIrq+yvDFu0m%0AYKQLbYEYn5VB9C7PQi1p2mT5eX32+1dJS5dNUeErG3lVGmGLDXOoAaSR6irbbTrUhdYDbbDb%0A9utiwWQJpDmF1bqM7HFH+j/nc/7R+tFewYanJAET5RVgAUgaQDisgNzmAPnSO2T6fGqEbUD5%0Aggc6DGFyIqoS4WC+Aw5nc4GDVggE6yTt/bRFd0M9t1xpgwABXyrtvhx/xS+HtqS7nmQQJPXW%0AQW3wwFplJ7ojOljH5dR9MFy1gtJ8JiSMHyHX7FRm4zFnSwwRIkST9vw/CDXI45A9rTbtnUF/%0Ax2z8OvrQV8RZJ4geEmCZwQRicfTrFZrnBsL/AIoWQPek4A36/SgzHhX7u5DLgYAkHc1n4hUS%0A2ISQoYiXnVQZr6SSBlGaRkeRrFfsuSPAG8Pp51KsY7vDGLxjSdR5RI8sVznUrEgio0WpUFrW%0AbiqGKkA7etKjvacMjFWXYgwaqPUdke1Lm0OG7RaVxF2c8sV2uI4Hhu07C3PDeTRuonM+YGPv%0A8TVZscPi/ZhCzGxeNsgxpIJB+f1+lV+y9m32X7Q8HxHaif8AhQ0lhkehouv0PwVyzdtWrlk4%0AaMgjIify6xWLiu27XBO9riiLXdyJaIceYPyojd2f2lwvaAL8NeW6A2SM8qo7f7E7O7b4A8P2%0Alw4u24ALZ1LtkHlVHyX2i/hkeyeLW7wV57/DF4AYeJIM586+edooLfH8Qi7LcYfes1qM1Soo%0AgTROJEmgKCWUVIAY6gaCR4TSUEqUD2bTXri27YlmMCvoXZvB2uzuCtWvCDoOvPvGteWfRGvE%0AobXiKjSApOxHLr9zz+K7y4IWSSD4vpRHO4oFbqpdBBJBmJnG1c4z/VUiJXB0+vOosVMYC+Iw%0ApgCDStAdwTPmTgiil0k21O4kxSsp1bDNANEqSd/Shp2zvUFj2LiK0jbcVZa4vibIhGIGmI9K%0AsCpxV21qNhntsxk6TilW3e4hgcsWMSTQdfsnglssWuSSAZ8hjrrI9WGQ8QFsqDEAQdjG+3X4%0AVKiIjWXCKrBdwd/wJ+n6Vatu0bqLpJLTIK7evX61UAIDqRECjUJBnPWepoNwrG1a7zlIGT6Q%0Af9UA0G1cgmUZhK6idUAVnL3G4ddBAAVRq1Z5df7yAm5OWy07n1HPr9KUtMQV2JaYI3A+XX1o%0AHtC2TauG2fFE+EeYHl6V6v2VsgJfuMMFwCI5ECQeX0/Wg9hw7SsEl5kieRPM+vXnWy3bLlkZ%0AAoDAbDOJ/Gg03FZVXU+vCxiSMnrqDWWUXcncNyPXX1CwN4iAI8cgZHL608nov/8AjQevESQP%0ADvjzp1BIDE+QOamKj4Ugk7YM880lyeQ5knNAkkzJOIjNC4SbZImCDVAedhIyaB96GzMY+dEJ%0Adzabwz4TvI514PtG3q4653plVLANGRnr7/IOZxXDhbsQTjLyc/Dry9KzBC1pyVDMwCKZwojc%0AHnQrm9oWWSA6KShAGKwPwlxLLIyqSQTImMmgPcXNI1jUBJUSecjr4/Iy5wzC+H1So3n4GmDO%0AbKJOsgGAM4O5MemPh+Q5vFWCtsAKWChhHMEnHXw+YZuJ4djpeJIbGJjBrAvDQTiPCBESd/Ko%0ArHxVqGOhQPe3naa5d6z4HkA6T6j8aKyumnc1v7K7OPEEu8KBsCYnFQ117nCrqOQ2iBLQZkVw%0AuL4UW3PrkRyzVprHtW3svtbi+zLuvhrpCn3kJ8LfEVOK9h2X23wPabL3gSxfIlhmKbtLsY37%0AWllCACF3gjFXrHHvP4adqt/Ip2b2qe7u8N7rO0hhsM864H8Zu2OHVuHs9mcSly4GYXQudI8j%0AVHgvZ/2r7S7F4hbti8xUf2scEeVfoT2S7Zse0vYtji7QCs4AZS0lSN6mri4Oly5c4S4AxQas%0A81PnXwf+JfssewO13v8AD54TiHLLmdBnIpSPG1Ky0lWWwWnE4oLUKd0rM2QeVLcdW0ELn8aY%0AEYHPLO1V0EqUHrPYvs1D3nH3lnQP6Y8z11tXo+NfXdQwQPFvt8Nx/r61qfjN/WIyGdCmrYyF%0A9K5/Fu3d96rkHSRkHzqox3lDXBpWTq2M+VYblmbpGkA6ecyKmKpSxq4cuV2bJBzjFXtwz23B%0A1KwOORM0NRrCpZdFJuEgHyA84ql7Su6hyRywJPzphpe6VTcDtbQCBB51nvXbcLoBON9qyuOj%0AwVlOKslzkkhSM+Vaj2VrtKogLEzzjyqyIvTsmyru4gxMAMJx863W+Bt2jbCoWUQGhwMgGcdc%0A60NNi1/4a7bW0SQp54AzV54dH7q4zaYJwFHlFEWrw62rhDHV5eHPOtAtQNSjGRqzk4mgtHD/%0AANV2FsaTABJPl/vrasWWXhoVmDgQEBnTn/XW4WmyFhmCgznI8h5H065YxYud3dtsrQIwRz+v%0Ax+9BneyzLbLoYB/x9RVncILzST73JfhQJasjSdFtSylcwfOvUeybSrpeUBmAIOSv4/vQessW%0AidN1Vy2dsnJ66EbUm4TPhGSBkHn+32+YJdHeLqDQBAJnbf8AemNxVTVq1PyieZNA7s6XtYtk%0AaicAyBTd/c/w+woPYl5wPxp98iYGKA3NuYwBt61WVYKYJ54igEETgHblVZ908gAdqBiVks3m%0AafTPu5GKCtwWVoJ2POvH9qLZTj4uEAMzZkfHr5UHKvJaF26MqYwCQScfbn96zhrlzhtCINQJ%0ADaoUnPx+XU0K53F8PFwEpDTBXG/+uuVVXODRNSmYOQBED59fjKIrPDsdKpELvtHXXwpuWF73%0AKmB7xkfTb8v0qinTDB1kidOd+v2+NcvjbRZHUaWgNggc5xvtj8aisd207WF1HAeIbfY+vWPO%0AqHs2BclsqwAidusdbBluW7dtHOlZIIILb5PXWeZdtSzA21wYPinOalWKOF7KN68jjCAyc7b4%0A+1d1rKrwvgUiCQCI+HXRqBWtlnGtY23gbT1965vG8EHm4iguFgrAjeqPP3wEZ1IIYMQfSqox%0ANStIDEV3uxvae/wR7viU/mbBB8J3B8waamPX9mdp8Bx9q2vBXHZjH9N2GpPPlmk4j2f4Rb79%0A2L2lpMOAdRPL68t/wqo4ln2RHG9poj8UnDWLjBS8TpJ2575r6j/Dz2V4r2U7Wu2f+IDiuCv2%0A5EY8eOXlvTDXX9pO0eG7F7ZtcdeC/wBa26MSZk7gen+q8b7c9qcF7W9gcTwvZ4Zr/Cj+YUqM%0ARnE/Cqj418aFYbSjJoLbLAAiOdahcW5pXQNMRMVUV3rem4wiRyzWRt6UgVp7O4S5xvF2+HtC%0AWcx8qkV9M4XhU4HhLfDBNQACiFGd9/X9PjWa/Js22hVYaogCPjvW2GTibRa8RqUkFc6o5fjA%0A+lZHsp3DuzrqC4ETz/39D5ZCq9ZBJ0kA6jzzsKyjhWvOpOCAPmMbUCXFW0lzWbduJmftisl7%0AtOygPdMzsd5GPlUqyMJ4+4C2lVAIiDVd3irlyBhQNgoipq4pJJ3oVFdz2Xv/ANS5wpAm54lJ%0AMZFeibhpZJYqxAmSIA+nX4ajNNbsIwuXCNRgxEZrZZQgo5CaAQckQMfuPtVRdb4Q949vwsX3%0A1DbfG/XyqxOGGkuYLamkxuP90Ftmyq8Tg7lcT1yjrazugiEAW1kbTMZ+HX4hZDF5nwzMzsPW%0AheULbLqpGOZxjl1/oEZgzIwA0ZBWPh19KYqDdI0pny+H4ftQV/yiXLTLOmCDME/Lr8qpe0qs%0AgUTgYGZ2z1+9A1u1pvEK6h3hhnlHWa7fssjpfUOwypEgjG/XWQ9fbEWQBAkDVOxq1lKEEhcg%0A89sn9/v8gihAzK8ZOQGG8dfaq2AayNSwsAicjed/KguMpDtBMnLEDnz9aP8AMetv/voPYAGQ%0AecZFOCJI5EyMUDErp8xjYUn+XPfEUC6gpyF3FTUCNwAR5+tA2AplvPY0U5H86CEAIRmCDivJ%0A+0a6O0EXuTDFiWMQMnnQcw8OXuGZjJDGRA3mPl+Hyy8NbQWGtkwwaDymJ5fl0QW9ZW6bZY60%0AJJHi3/br1pOI4dmuoq2VhST70Z+nX1gMfF8MGvZBWQCNAOOuuU5LnDvaZw66xusfp19KDBc1%0Ai45Z3CYCiIzz+xzWa4oOsFzhSJMqeWZ+n29KDn8fwoCiSGcPEAmIg/qet8d605vBmUzCg5Oc%0AT11IYHuMGddbL7wgbZPP1/b5XfyRuWxeYvJYyBsfXbr6SVpSwq8QCbfvhRAX9qMKOHuILTgk%0Asfc51EVXwQyOiwuogkyD11vXPdQQAkMWURmCooPOdrf/AKwgZ55+NZe7OnUSBHKd6jUKFBYA%0AYnzopbZgSATHlRTJ3tphcUspGzCvW9h+3N/hra8N2pbN+1GnvAYYDyoj1d8cH2nwbX+zeIW7%0AawcEyCBORy/X1rsew/bfHHtbhuC41g6FTDHJx+1aZcb+OvHXLV7guH0lRcVnDA7iedfN+x+0%0A7vB8W7NfuC2//MAPvDyrOtRzrpVrjFFKqSSB5CkAmoogZ2qxLYOnMk7jaqi5rWljoAIJxNDI%0Atg8h670F7KDcQExqUxFYbgIYzvSkIN69r7B9kju7nH3rY5qkg0hXqimq5piCAJlfe6xWTiUm%0A0zqQsAiW+9aZVXzaUr35QgkEEk7VgYW270BGkARpOfn9Pt9IRz+J7W4WxGtw7qWkIATzxXI4%0Avty695zwi92GxJyaNOZda7edmeWY5JNVQYnlUqhUqCUVBYwBJNB7HsT2au8O1rirlzTcTLIO%0AQIrstZWLYAllK7ieXXUTthoSwELMEklDnSf0q21buC1Csv8AzJJgyKDZatoygKuoqoyGI+vp%0A18Le5Fy2WQszCcKTn5fHrlQG3rcyFOoQdQMjrr1LGGVy4ElTEtER8uvmYCswqsVkgHxRnrr0%0ArOzeNkCnSFHQ9evKgovIy2Xn3QTsYIp7Y0vbIecnBY53yevzoLiDtgEgKWDYbqPw+TJbfuwV%0A1ALJ1ahOf25UA0sL6uRKn+7mDG/X1jNdz2fsEubg0M4xv1184D0tln77Q0y0c6K6WtgvIEef%0Ar19vSgtLKSdGckDE4ANVA3gCkspwZJiTQQAaQCdMelSF/wDMb6Gg9puQ2cKJxtVhgg5xmgkg%0AnfCxFLJElWGRnPnQRgQcnE+dRTjBNAQwYmMkTn1p1EQRmD5UAkSJjbyrzntNw3eFSAoiZJWY%0AoOHetsnES1yVdQMkiYx11KWbVoXmZSNcgaDv5fLrlNBuvKBZVMRqIxOMg7jbrnVXG2LrgIyL%0AEkBjz2oMNzhydQDEsMADby/PqTWK9wpUuunSrCfMjzjn155Ac57JJwXUB/Ux6dfsOfctMjNr%0A1MucERvn5fCT/wDkGXilJtEQ5IBOMEY336+sZb/D3muW/C3/AE+u/r19aCpuykDM1wK5iG8H%0AqfLlRThUWyo0mWZshSRGR+Hn+tBels/0riIZJBgSAOdZ2VhcuqqQxWdz5nrrAZLykoTcYhbb%0AMB4s7ddb1XrKFl7qTqC5nrr7weS7VTV2tcRST4oP1rQ3ZV/uNWgg8sRP3qKFrshiUNx4jJMT%0AFarPZaKpOsurEnIiqjZb7Its4VRGkiCwIwaFz2fsPaNxpnOx225RRVX/AAntLsm8LvZfFMrh%0ApGloERz/AArsdke1iXL1tOPB4HitQi8g8LfLlNUZv4hcN2nxz2+M4gm9ZtpCONoPKvDkEE4r%0ANWDpaJANELznPlUVoRNDMrLjyG5oqy9zBUyDvvzqove6FNuJEsfEN4rMiOUuAyBvtuaCxnJV%0ACwC+tUcWV7yFWB5+dCH7M4O5x3H2eHtLqZ3A+9fU7lzs7sLhBZZ7aBBAySCefzqxK5vEe0/Z%0AVqG/mu8fUD4QcddHz5vHe2fDMiW+Hs3LuCCzmN/TnVpjkcf7RF702la4Acaz4fpWJ73afabe%0AAOVf+22IFRTp2JeRl7xWM5gCqr/AXeFQNoBYEmYmgyjiXW6GKgwIg1O/VsPbBEkzNRSgWXUG%0ASpJg1LnDsrlUOoBdUioKYMTT8OQL9snYMPxoPqfZdhr3C/1RIdcGDHW1H+UTSsAiGCtM9dfG%0AtsLLHD3GKhkKKVEeudq3/wAuGtgWCVO8MJH06+HmGi3aIFvxBX0jUSJn5/nn9bLVmbbFCvqY%0AjHl19twAur3bBlVsmTg7/EdfaqXUnUQuW2B2MY6/1QZbyBA0EHVnOIPP0rMFuM2LcGNyT119%0AQtt2QLbeL4ifXrl+oaxZUhdOozIHMx5dfTzDRp1EzAlhEDI9T189pa2gkrEgAzKxBnrqaCPa%0AY3RgkDG2APPr09K9B2VZFvggQGDESccx+X6fCg6iAlwHAbxAiPl11BcsxVlVdUiGEHb0zvQE%0AMCEeBDTEY66+AbRFyHEkleUR10PMK091QwgwYz69fvRhfOg9qxGsiZ2G5osQTp+POgVjGNUm%0AdvlSoSonz5UDB1I3Mk0RKgScGKAgATAAMbRTyJ+J/Kgz8XxPdXEUiUIEESKx8YtviUIjUGBG%0A+KDznG8OU4lVQBgN18sVn4XT37BQGcMG2z8vKg6FtbncqWABgg5G8g0OIQ5AcjedQmNqDKUt%0AWuINwsIIAECD8fv1iMF63bfiiRGgAFTECSYg+f2/IhlYXC7AQGwBsev0586y37RiV8QCkgx9%0AY68+YNAjcHazcOhvKM+L8doH09KxG0Ll0qAoAysCc8qCq/w6SGdNFzYy2/XXOqEsqdQBE5U/%0Ap1+kBZxVmFRbNwDxD+4SMddYrDdSboAhsCSIPX+vPIZr9gCy+osULMcwSd/065ZrhZWtNbtO%0AdRjOAN6ivD3r7P2i7WiZLxMetd9OEfRquXC0zjaYHOkK1JZUE6QgXEjUSDv96dLCtYYgyyhh%0Aj59dCKjb/KWzftsqH3gQ0jBj4dfSla0P5dkDbAbEef8Ar7fMNoVQyALOomJA9fl19Obx3YvD%0A8S9wOrFoBMADl5dfjQUcIe0eyuF0XR/O9mPvaYSw+HrXL9oOyeHvW/53su53tk7p/dbI5GpV%0AjzjI9tyjnbcVFgocZGajTQzf1UbB+NPw41C4uQTvBwRREbSERj4UmTHnQV1S46yZZRB3zQRW%0Aa5ZLkDO9VcYpJDHnQaex792zdWzwjd3f4g6Dc20j0r3PA9jrIt3jjQQSSCxHz6/KxK2f/SfZ%0A7WtRUliZ5fCK5XaPshwrybVt7Y0yAOR6Iq4a5fD+zS2Lzs5LgSIYCB8evPyrt2+EtcKlu02l%0AUYeUcs9fGmGkvNaVLlvUmR78Z3IrBxPcNmVg6lKzPLr/AFiiOT2h2Oty4v8ALCNgw1c/OuLx%0APCXLFzQVO01K1KoII3qxLzISdyRHyrKioBXzJOCa7/s57NXuMvW+Jvg2+HUgzzatI+hWbCL4%0AVtqFCwoAmM+dRUQi4AQWY+7jA5ffrYVWVlpHti0B4cBQZmPQDr9dFtlSdUDzAYZB2Pw6+AbV%0A4dXuAF9UjHLPXW9Mir3N2CrXAcQRI+XX4UGW+ya5BAURgAYrM7FdRZ95x5jrreQyoRkMpmCQ%0ACYHW9C2JUIo8U+LxDrryxQX27T3GjREEaoIJ/f8A187kVXII0oygiTEfGgtS2zMwbxMCIG0V%0AAugEq4kYbTv115UDJaJZWYFdRweuvvXdshbdvQzKpVYMnE466MhqtFUAONWv3QN8Dr6/EOpY%0A3NCKCHQHSuScxn0z1tQNA7sN4QwJyDicD69epvcrqg5DMIP0oMNy6LZEsRI2Jmk/mV8zQe9I%0APemJAmacgMdSsfpQLBJByflSKNKxJO249aBlA1AgQIIztVoACwWBAIoEySIaJHnVg38IwPOg%0Az8SocLqU6MVUERVIthyCDmfWgwdpWgSCAck6pHpXI/ln7zUPCQRkKdvp19iF1qDbPjEqM6h8%0AOuiRbxTWlk6RmcGfTrrAY79rWF/p4JEMOW3XWcqoV4kqDuPFJwRt+dBVxHCZe5rBJ2B555ev%0A51kvcO7W3bUzEyPTbfrlFAhslwmkiMTAx8fhv96ouWGUhidT5yZnfeOvxNADw4K3ZeUB1YGZ%0Aj06/AUX0dQJ16dIKATAnbqP3DEba2TcBQ6dRK6t2HI9f6y3eHUPkOW8OwJHzx19aANYRVZh4%0Ai+omBscRHrXF7SIscE11HTShhTMcjtUV87tXijaskzOPOu3a7Q4u4iqFhCGJljJpCulw3C8Z%0ArU3HKo5GmDiIPXUDoWuHur366jIVoYcs79fpJGxbLtYR21agxkDyyPL4/f5Xvw1pnuHR7wUn%0AB9aoYoLdtQFICMY8Jz8PpV4P9Rtc6z7pIxtt16UFdlVSyxwYMyG39PqayX+DVLne2Lei6pIu%0AAmBcB5H6dDNQec9oOyLdy1/N8GDoQ6XXcofI/TravPW7J1vb0kkqYMUWGNtwFIUEz7sUy60u%0AOmnLLJWOXpUVSx/o6APdM86FuGdTBYnmMUGzguEvMLlsAqGgb+tNxnB3He1ZtzrJjSD6cjVx%0ANex9kPZY8BeHG8cNVwr4FMeHHOvU2baqHvBdLT729Ba/EawgtglchdR2xWTiVugkHwn3TuAd%0A9uvOrqYw3lPjIO4MmTk4/Qfasbcdwo1Wb6AoRoBDHfz+wqmOJ2p2Zxd0Pc4K+19ZAGh5YZnI%0A6/Xzt7iL/DcQ6urK2eRBHyNZqpw/aVy3ZLG4S4eRIzVjcWOJFvV72kzioYw8Rw0G4wkaWiDW%0AdVmJBiivS+xHYQ7T4l+Jvpq4fh8sDzPKvpPcMLAVAqscaS2N+Xp18KgiwbULcZlYHGcH9uvQ%0AqyHvVZTjIMEffr9aqLVtMt1ULCf8idxG349YGhbR3Q+77oA93b9KDQEFuNFyLceFjsBk7/Kr%0ArYWH8UiDMbr59fH1kObxbtKyAVCjI2Hz6/TLeCm4suxHKDt116AhRHaGDagJyZB665TFstGo%0ASQDIJE6T50GpQ+tysHSPEQN/2/erE7oMZ1KRiRg/E9eVBdaB7wIICscEHYRTGzcN04kgHLcj%0A69fuDcJbFzick6ZAInrr6jrlAjFcFQoOZyJ+HX2ABSGVYIIDajnl5df70w+sFWKqYkzEHGPp%0AQAtrtuSfdLf3eu32/GrGUeEKpZtQkmDOBy8/Sgx3WLNpC+KBg0mm5/5Y+1B73Xrfw755VaSO%0AeMxAFAgxgmCJ3BpVAnkc0BDBVGBtVoAL+FpGrzoBqlFJHIbEU7NIImJBPKgmYCgatuQ8qouK%0AAojDHlHwoKrlkGQVU6pBgbbVz7nC6jrhfFpgCc4oOa9nuOIPegFTEb+dX2SChEgnJ1fTAoLN%0AIjwMwOrz9KzXQEeLhOf1yKChbakFdJAKeQz9KC8OzF5zkjAjrn9/mGe6lzR/TAAtsNgZnqOt%0Aqzw83IZlJZJJg+H0HXrvigRuDAaGJZSCJnGBMn7dZrNd4fvEEGRp0mATnrregx3uzW70qwJR%0AiQIEfCs44MW+7JRVjB1ZJ6/T0oKON4de7thFfIgyTBPP5fv6g+c7fsH/AIVxrFiComM786iv%0AmK4IYcs716fsTtDhVtj+aBkq2kkbHNItdi92xwlixb1srEMJEbQNxn163rFd9pOFNu4bagEq%0ARIXOTzpUdDhe0bN5BuYJkwcV1e8QsuldIYAAkHAA6+3pRDoSAy3QoVckEmNz8/P7/A6xe4Y2%0A0do1GRvJJ+vz6mqKLDI91kXLQIH+WZB/Hra10ZwCXBgyCTkfXr8xHH4xu57TTh7zDRxWNUbt%0AB6/OvI8bwLcBxz23UgDYkTgmpVjMeHYSpBYTOAZqxOGd7gZdWABEZzGKiivAs5KKCuo8yYMG%0Aux2b2NaJ/raxBA0jBiB9+vjU1q4lF4bh0uAZIXAzOR+33+R9leFa72otxxqZgzatPw66zUfQ%0AuJRQLXhghQI0lgfL7f7rKbfd2iBCsGMysCPrQZr12ElclcAAn6/h9vkVfWhlTPnM5kbfKPt8%0Agmi29l5Hh96GEEfHr67Hl8T2Ot+2BZABJkfHrrnVHIbs7jOz7+pQ2rBGknOfl184c2U42y9v%0AjuDts51AXCnjB66moOdxvsb3lln4C4GB/tYfU15bi+GucJdFtwUK4J2qLFet2uvqYmc0yWGe%0AyrAHLDnvUV9K/hrwn/gL6ITra4Y8hHXXP2PDcGHF1XLK8CJJEQeugJ0yfi+FCm2CzZkYE8ud%0AZblgJeUgED3YK4PlHrQB7Tols24YZHqKigrfOoBAZYEcjHl+VBrU99wyAFgViTE9b9coDr02%0A2ZgCpgZj0nry+QZL65ZACqrgmCJ6/T542tnT/TfSBtjagexbS44yfIQsxA3P3pxYa1FwEBTM%0AyIoLrVllbxRpczIMRj8astoLiNr1EqDgCfh10QuFt1txojYCdzzitlq07O8DTFuD8OgepgJw%0AVi0t972okyBABxHOa3PaFzSyiW0gzO+aCW1de8LjSFdhhpp0RwVIY/2x6jG9AjutlGDoTIMY%0A+Hl1+ApXiB3QV0JCmDIgbbY/f9Qq4wMxBIYHH9sVm0P/ANf0/eg97Zcd7qlTAmtepRkiM+eK%0ACtmlZ0+XP1o94DkGMnyoJOAGkyKgEvgmJNA+sGQQ8AgRFAnwj0nMbZFAQc4IOeQ9KRiCi6dO%0AkRuc8qAkppBZpwYANUhiLm2ozjNBnvWlbwEksANyP06+tYk0qroymc8h6elBZ3cuIHnGBO1Z%0AriEsJUEQIInB665EGTh1KrBUaRzEc6qvILerZSWYz59deQChrK6gxgNjmc1WwCMhZgyFcxnm%0AftQMFksygliC2kQYPwPOslzWC4UMYIaRHl11FBVqa7pZ494BRAwTOfv1scXEWLpuMCGD3BqM%0AATgb+nXzDIhS2xTUz5PiORMdfT/t8r7fp3PYt0od8GOeR1t+8V8vay/eaVQ+lbezuCu8UwtI%0AWLQcAbZ+NIO9b9l0tXmbtDiO7gwEHwnzr03Zns32MthOJS0lxWSfEdz11tVDvxnA8Pbui1bt%0AoSTpgAREjn1954fHds3LrIlhipAAYfI8o6/EgcJZ47tC6Q5dCVDAGDz5YFegs8AnCWA/GPBJ%0AOmYzv9uo8wXv7ScW3cEbDyMddcqTiuLLcOyjG5IjHxz9Pr60HK7Xurd4rhj4PBdDZkRj41d7%0ARcCl3h7PEWgpYgZ9J/frFBxbHCIjlhsSdz6ft1sdvD9nl3KKqqcEMW5geXX6h1OA7Nb+XQ3G%0AB0HxEEHSPn1+V3Fi3wxmGltQmPT/AFymg865ucVdKAkCQfcEnEg/GvQ+ytr+ScXbipHdmZHm%0AQN+vpQeut22vcJ3j6SWwCsbfPn1vWLirIW5cDjBjfc5662DIQ8nQVYDeYz1162WbY1F9ZViC%0AYEHT1160WW+Hcl9QLHmcctt+vwA4dT3kXCSSckDAG2Y/39qg192ramusHWJBIH1x+X6VhvcN%0AwgBBKBogaSNvn18qUYHe3wz+C6hAeCQYAkV53214axxPCjiVCm6gAOmBjrraA8pYt6L6wwIA%0AMRBmvS9keyfH8Zw4vsiWrLtIe4NxB2Hz65le/wDZDsVuy7JFy+ty5cZjuBEevnXpDaUqwBIG%0AkGdW/wCnyojJxVvQoYawts4jxY26G32rFx6ONRAAYAFNI29fv0MUHJbtNl4zuOLUJbLghxEz%0AGZ+fXM9CxdCrbull0MN5+PXXhDdYLoGXScwT11+pYPcDSwJIYCIxP59fEM/EKVa4zPrEgiQN%0A+ut6511ypP8AkMnOD11maDRZRQZGsM3hKhRAjryj7RY1oAabdwtqBMMu3w6/Qhq4aybdsXMM%0ACJ8I2HXXOrbdgFmVbRESSUXrr7BLKy86l0griJMjrrFaUD3mbQV0sp/ujHr57dYoNvDcKqLc%0AABeSxBkY/erxKKoLYMaW+Z+fzoKbiPbuXCxCnMjSBy+nW3lBcwDmDp5b/Tr8KCniLi94SpJG%0AiApEb9dbmhINshVVAkiD8KAXg0AgKZAEAjb0qrxf+V9xQe3YnvSGgyoq5GJYqBkzQFySBvIg%0AULTA25OJJOaCxSdYJUCI5RVVxxGJkSdjQMLqg+JVJJ3mlt3JB1acCd/WgvLDxCRBnZqUkk6C%0ApG0Z9KCOCo9IPOfKjp8U+c0Fdy0G2xBGdNZOK4fwhmmSpB0oTufhQYWXSWM6QJIic436/wBt%0AwzTuOY2Jnbr/AFQWXLZIVkyfPVvvVLrHLHikzQVqg0S66WDQAT6EfnXO4rtPs/hrjWr3FW+8%0AC5U/OfxH+80HJ4j2o7M4cvouM4ypKJOnf7delauC7X4HtGRa4m0pMkKwgkQMn1/UeeQti1cs%0Akh1YLGwiAJ6+vlix7aMoZ1lSpzBPPr8KDmcXwjM8JAYtsIyPP169K8V7ctbHC2V4m3qDqW06%0AvI7wOvvQeQ1I1kaLFtfEADnyrT7N8QeGW83gXJOCZyaire1eMc8QUWW1bBXmNo3rr2uM/lOx%0A+GUT3gIE6yYkDr6fOo5960/HcS6l2QMrEMCJ6/fyMdHh+w//AA4d7mu4DjERy8vjQd/+n2dY%0A0vp706c/3bDG1ec4vtC7xTXLaNqtkGNQkn7UHS4Ww1y0l0kz5ZrNxXeL3ktIdSQSSIEnFBxe%0A0pJtQ4XxkGGM16sBLvB2bcmAIAn0mZ+XXMOUOBNy0xYFypx5jJyJ9Pz8jGxLAZ0ZwRIg49D6%0AUDnTbtumjxIoGFIn5c+vSuVx579kYAjSWxEUC8PwD94DdMHUIMnyrfwgNsEG4PEpnxGN5zPw%0A63oPZdj2bd7s60oIWAVAGSTPw6/F+0uHR31rq1CcscR1HW4c69whVmVp1jOYAGJ6/wB01vh+%0A6th0UHmdJyTPX+6DQy95iSVPKPpWTu9Afw5GRnE/pQEdoWbDG0yy48JDDIkY5R5/X6+f9oUu%0AXrJ4yw/gHhYhsASOvl9A80eKvFmVXkaiSFb0HKmui5e4FUdmYwFIOQ3U0B9nOyxxfa1qzfUM%0AEYlsYgfLr619cPCXL9m2iAhEUgD3YIxPptQXcHwluzdA0szEzPMkeXX5Vtwty2qW2C6VAEft%0AQUOwCsjYCEwsHInMefXz597SHRrRNxTGzT8Qfj+R8sB57tTgxeuhrbMGmRpx11zrl2L3EcCW%0AtNdZrMg92QTJ+MdfSg7/AGdx9viyEc92X2mQB6Zru20R7IdiuvO2ZzQZ+NtBuICWp0+cHcDB%0ArnHhWOsqoAUzAMlR9Pjy50G5LQVAZQqgBYSTH7dfFgNN3xKMnHoPWet/LAX2bYW1tBUiMTmf%0AwrSU1kd0wACnUJjc+ny6igznhwLjqHKgx4T5fGt3DWu7l9OGWARn60GwatT6RJBM4xsaEnvF%0AmNKkcpI+XnQZ7xTUQx1DScTIOY/PrnXcuIAyhlGlsxPIft0KBSTcbCSWUQTOc1TbQqbouMO7%0AkyJzQVcSoGgh4jBAO3pVOP8AzD9TQe0dbmvIIiM9fCtlmRa1NvnYUBOmZ0wJGYqsgGE5GdqB%0A1ZgTGnflP6VS7BiZ3I8/WgPeesSSd9qdWaQrHEDBzNA/eQSJOxPKm1nXAws5x8aApqgiAJEZ%0AG1Etz3InYUAM6xECSOVVsoNvkSRj60FD2QSGIJIk6tWxqru9DaUkAnecDFASnhz4mGxPPfNY%0AO1+L4fgrRucS4AhsRJ8tgevxDyF/ie0+2uNfuZscHvrDbjykDy68rbXZVhbY7y2XYwTqYyDz%0AM9fkQnFdjWLiv/SXw8wu/rPw651zOO7BDWyLbFGUTpTfGevn8g4locXwfHh++uIVY4AkNkev%0AWK9r2Rx7cTwYfvApXwsFwB0PtQbOORJud54kYknVn5/WvnntayXePVLlsOsMRJwJj9KDiWVA%0ALBOHsDOIYztvtWN/ABdYd3ogYYZz11uGjsrs5+Nud9ddhZXJE5Jxjr/VnEszsyDWdDTHMbdd%0AYB+DF9WtESSwgageZH22+1d43E4G3cucU/e3c6EZfdzuc+QNBx+IfiOOuJcuHUGZcQwO/PFd%0ALs/sy4bhlMCVAyCMj79fAOxdsm1wqojwIhiZz8P16PI43hzabLkEwMt5z69fiHI45SbTIbMh%0AC8Fx6ddbeo7OXvux+8lFYJJXn1nrYBlKvbDEoqqMaYORPX2quLeVUKrNOCCdON96Brttrjun%0Ah5Y0kfP6zQ/lotjUAZ1GdiPUURcnCazqUGSQQs9dcqy8RaLK8HVAGkyPOfPr8SvaezoFzs4K%0AQEhVYyd8mR1/rV3VpVVXUuMjYkb9dbAr8MpvalCh5IyYwI+n+qq/lHSzpXI3JgAk7R9BQB+G%0AGoM0lMrjHWZ/3vjv8OEUwk6QTrg/Un9/n5By+K4ZwynURMEMPLy6/akNueHNm2fARB8znrrc%0APN9tdktw98tYXVYIkMF90kbb+n41zdFy4iBmCZBONpjfrzoOj7P6eE7VRy0hlILQRzB6+VfU%0AOyCF4EPcumNgCfI/pQWX+IW3cKqsGSQGX166ya7vE3WGtghUgAmCIx+3n8/IM99g+gB1kgHB%0AM56/byqfu2ypbUswA0zEdfTJ5hh4knVDAjaSFwcZ+dc29whYlgqjzG4PxH1oOYtpltkhAzgk%0Ag+Ic8RXc7G7Q4lWS3o7wXAFEnbn+XWBQdx9iEDTuA/IRt1/tAj3GBJVQBgkEgdfH5+QMFDW9%0AQV+8iYJ96nD23uBmCicIBkT5jrlQaeFmCqkgKFJ1HESedG5C3NYeNxkbnqfvQB17u4+sFkGB%0AA2xNWcLdVrQCQoVRMj49dRQaWJnw497xZzv11JQuI0MdIxv8+usBHaHA07jmcnJrPcZlkFSW%0AmZ+XX2oK7pICMX1AjB3A6zVRuIS0TiRMfWfnPUyGbimHdAKoBZpIOSPsazZ8h/2n/wDGg+ju%0AoySRkwMGrLPhUKCPvQFzqBOoQTt8qrQ4EjSSAN6CAnVkHmN/KkktAJMeHlQAIrgSpYad49af%0AT4jqkiRmNqAxDHTtpODPnVoUGZUMM+frQRzpjT6TvijBIyQDBxqOaAO7EggbE7t5UpfUMBl2%0Ak/M0CMSxIyDBkQPXelKw7MwxJmRjag53FcU1u3PDeI6hmNsnrrHCudkXO0+IN7imK21M4kav%0AkevwoNly3YtKbNhFVLZYKqnOx66zhslrhuAGNLCIIiM+fKgXib+lULOSDGJ9fxqu5xGoAskF%0AiYONox8qDjdqcHYvI7MFW+DJHx3jr865VjibvZ3FarCaFuGGVjv5kz1+NB6i5x9jiuClHCXD%0A/aTIPy2PXwHgO0EfjGHEagIXSApiM+XX6hQ/DW04mA7kf3YE+7vWV+HRiVcNllMlRt6ig9Px%0APdrwNqzw+lVAAJ07nHXQrJZ7ILX2hp1TAA5xv8KDrHguG7GS3aU95xLQqlRqjfH4/Q/PiX9F%0A7ilLlSIYhhmeVB0+zOzNJCsoCSDOJwBH25f6rvdm9nEWGIUe9KrAzg4PpQWcZpu8P3jKgdd9%0AsGN/t1mPNdo2wzLgqurYwcDy686Dlpw1x7zroWGncdRyr0PAQ/Z/8moAbRg/5edBX3T2r0XI%0ALSAQRBHynr60P5AFygKKpJjIkE526/Oga3w/dNrdR4WAMHf06/1dcsEy6gago8Jz57ee/XMi%0AW+GYQFZRq5HGKzcXa7tApyxMBSBI9Z50V6TsBgLVsYYggE7CfKuoLc8OwXSTEhWA9KCwor6H%0AIBYN5Dy663V7S4WPIDGNx+fXkGd57tVnTpOCQZ3zj8uhj4p5LC0FkbbiR9OvxDm3ocBXYsoz%0A7uwA9aVOFxbUafGpMxn4UDjgrfdvZvCUAAK+sc+vKuD2z2Lb4JRctBjbcggMRgigxcFbbiO0%0AOG/l1MsNIAMkev49b/QTctW+Gt8Jw+kAKE1fXc/DryDOlpzcZnuxbZiDD5I5fU/efhUBe3fb%0AU4ueL3fLyoCLdtmYuql7YjIxGaW3atk3AFYFWJLrHhGN6CviuHyptsQo8hmT8evy59+0VvOA%0AI0+KcEEdH8PkGY8J3qaNcknBgDPIffrnf2dYPBcbbvNhF8Ug9fLo0HoBxFnjuCLqVV0JDLMV%0AWLLq6YAOJJGJ3oEbxW2I8JG0REU9hXQSyqiAGDtHx+/39aDZwptqwUlSSQoJOMefX7RbNol5%0AI2BOcDyj7fT6Ab5uG/i2FWRkHfG3X+xwwDITbIAkc55n7RQG85X3DC5BlpByaC3ybty3BO2/%0Aw5UDXLl3ugFYkRnIPnSl5ZgSRMgkjYQfw69Qx3mBsoWaTIJgbDPXWK7ttA40quQYA5+fXw+Q%0AUXTKKsBj6gY9M1XoP+Kf/b+tB9GcxdPikSf7qNqSP7sxnVvQM0gELvnfNBfF5wCDsKAkKAY2%0AjfHnUKYjEKRyoEKqEjQAYHnTFTAAYbmcnFAiMQVIMgwCdRxVviIYajpyfe9aBwrNp0zpByCR%0AQhlGSQsbSKAgTOOZ5Cla1GJM4wRQKqmDKyYOY9ay8SrTOjAB8/I0GcANw6wsbADXB59dCsPF%0A3rpyhAgGRqwM7QcdeVBgcMb5a64C5DZ/WrLtkKmltZYkBSBg/v15UGHuVNkhyTKgnUsRnYRy%0AwcVD3jAeEkAMCuk55ddSAvcObqBSoYlh4QTjHXXu8jtDgm7rvNJkb7n5dfSg5Nu6baC1oIgT%0ArgGflnr5E5zw4Xhg0qTMiRvjePP9+eqgoe1bF8OIgnxQDH4dQPSoeAhtY0kNGkrMfD7dYoOn%0A2R2VxfaDrg27OxcznfH4/wCya7brZ7Psmxb8RBjU25Iyej9RQcbjTcZwRrOfODPP/UD9Oh2f%0AwOtCGDAgiHYgk89+f3358w7/AA/C2zZS4yAsB/cOuvStItCyGRB4Zb+4+v6nqaDm8ch7svae%0AdJBgbTBOfp+EZiuHxvDN/wAx4BAk/GNsfD7D0oOfctXFvohAkLJ3659Zrp8BZFqwt2GJmJyQ%0AB5+maDW/B94j27d06jDDczj4D6R+1lrs83bCRcKXDH9Tcxt10CFdzgW095uCcDPiHn1+FXPa%0A0IHAVVB8QkmeXX+6Ir7rQwZ31NHhzMCeuorBctDQe8G3u3J5ddbUVt7EvuLyW2ZJFzAEyR1+%0AJ+fo7al093Kr+YoLRYLMCGhQxhQpB5Y6+nkIAuBiCJjEnP06+dBUyNcUknVAggMc7c+h8qx8%0Ad2eWYNkkloBaR11vNBRa4Im/DxpGkwuOuvQjUeFVLa6YABP9sT116ALljVcuYJxiBBjrrz53%0AH2Df4UoQo0geKc/X96Dldg9nXOEuvxF213n9MqoJzq5n4+ldixbN12IhmJE6iZXfNBpvO5a3%0AatRheZxE9dRVSobrlWCMUmSDvHXw+poDbIhQqlnAgZiOuvMJavXxdYADxocsCYjz6/YGk3VT%0AUROFY/UQOv3zcVYE4JOP7h9z1+pDMqkqWChtB3O4I66zTk3dalsM24k9dfCgfhiq3LltFAmC%0A3rmOXwHUV0lfXwq21WGQwSQCDjro0BW4ru3iElV1CPTr9eYVL/DrbfvDCqTgyB11ywGsBFZT%0Abhy8CFk4gddZqvvdSye4hmKyTPKfp+VAq3ndkZ1dFk51Y2+v5/erU0nX4lCwJA+NBWYAMKDE%0AncGB11tVZu6rk6RpOZ8xEeXX4gjQLWpm1RlQOWd+v3EViXKEateQJIx0OuQAFGVgiySROoEd%0Afj84kMNZXvRp1DQYIO/l1H2oKeItklt8mfCTj579fGqe6Pm//c9B9AYAtEtmdoq21bIgZ33N%0AAHI076hAMERvVZlZiMmNvtQE+6ZCg45UQDHiK5JBigOkKckQIEzUIEAjmDInNAFt920Akk+R%0ABiKcO0kAE+vzoGW8Dq8BlZ5U6suoMTvAELQGRMQACv1NVH+7zLeu0UBT3QJG0b1XxP8AyyAZ%0ABJnxCgzeJLQA8WogZaTXH4+2QjAkqoEnSZP0oAgS4wLjVEnxLMitPEWHVk7tDo1YJ+HXW4Lb%0A4N7dphcEkxEg+HO/49bZbfDEsGuYAkHJABnodYC65ZspckmMxIJg4rG9tFR/CWURCz+poOJx%0AHZtt7R7tW1Bid9XOs9zskEoLqQ2RCoSQfXr8qAf8JZSo7tNYPhaPnnr866PZfZCMXa8jp3ed%0AMYOc9fvQdPi1Sza02+HGmSAAYAx/v5/bnfyJvXRaRnYyCSWJJJ665haezyLNt3NrWDEjyrdY%0AQ27gKqJYmQCQPSKDRw/gB1rJgAPPOae6Wa6CZCsWyCPyoMHEW1NpkZQTqCxGTg+tcjibLI5C%0AFogQpHiTPn8CcetAp7K76y2kQ5kFcmI9fLr4X2eCuiytsBRo96CQGP4z6H/YW2uHfheI0lQ6%0AFZUqcBR5/h0K6tlNKqBGoHmcg/lQFFDL4jq2gA7nzpOItLctm3mTMmBH0oMHE8Fb0qVXKMJI%0A/v8AOuff4Vjf1pbfQwyufPMevXnIHhOFZeNS9b8RtsFY7QN/xB629Pbs+KCcPpURjOPTPy/2%0ADoVA0gQQMLnMx+lNaIEAqVOPeOAaAEBrQUyDABiqNCswIBJGqDvO1ADbS1caJOVORgHrreqh%0AqayIiCM4ODPLPX1kK7oFyAzBZOnc5GRWa9w5S2bRAdxABEmBMigpS0QmoJlX1DOK0Xke2XJO%0ArUwJ9fj6UGXu795BHu+fz+tJYbu+IuSQXkyI9MR8utoDQnEG3Ye0toj3QwUep66yb060bwjw%0AMMTIz19vPIK1pVLJElSX1Ngc8dCm0d5ZQnUbsRvmTNBjFu5q4hLQ1JnUCJzVbAoqXGNwgnTP%0AOgjE61VZIECfXz6/elRXFl0FwWzqJ5x59fPywDpbYXUMw7BQSJA/3+3zYWVRf6hLE+LTvA6/%0AL5hot3hZuEByJYSBkH9q18O4vAqrMCqqMTJPlQXPeHc5A1pOInyHX+qsuhbMKp8EgjEEmNs+%0AtBkcMyMdJgZ0qInrrzpUH9VJaAUgEHHPr/WAr0jRltUEEZO81cgUkBZlQzahmZ66xQOLF1Wc%0AohWdiGGMTVN5F8L95hYkHmaBLtxEZmaQeWmCf0qv+aTzu/8A9Nf0oPcqinMLtjHr+1Wm0uoN%0AjBOPgP3oFZUWNR3AAzSgSkKcS391ArMQviEnGzddfGjqAURJIk7zQOkErucwcA1GCxgEGPL1%0AoK2USQAQczjbqKRtWqA0uI2oIWUkFhhpxmr7TAmDp5AEYoLdaaRobcecxS6hoggn11UAjMgE%0Abc+uvhVHEhigkNEHEev70FLJFuGMEtzX4VhayrbgMNj4TPXWaCzh7SgG4yKGzON5NaoZmA8O%0AJ5+lArHRBOkTGZ3OOvlWK/bDklmCsoyNWCJoFu/0zjWc4BIM4A+XP6VmuI7OSsqIEQJ6HXrQ%0AJa4ZjqBBYlYMfEferDw5Fsm4uWkTpIPLrrIK3BWxdQlMAjJGdh11jRw/DG1bgQIg7eux6/Sg%0AD8M7gMCpl8EcsAfWha4W1Yc914Z0lpYRG+/lv96CxbepWV1cACZMT8evzq0cKDclgzkHEgeQ%0A66wDCwHQWyo2XUNO5663mu5wsKUcMQASPDkevX+wx3LNs3S+kkM4kEHy662y/wAvqUMQBG+k%0AwYnn6delBc/Dd3cZkiWYjUpwBH4/tVlvhlGsGJkE6Tjnz8v3oLBZBfUUcAAiBzyeXn6UUDW3%0AdUBGolp3G3Lr8aCy5w5dcqYIAHr11603bOTqBCgNmOuvuC3U02oiJMiRGnrr0ra3qK4yBAAO%0ADnegK8Mqka12LEwME+vr+1a4IChD4IAKj8TQGLjrlWAAmYBzP401vDAgggEz64oClsFtJI/s%0AiB119w9sFdA8MiR5cuushDblkA91iAYYzWYWwqEMwYsgkE43FAGW2NmlZOMYECqL8G//AE1D%0AgKAQSIj9PWgS1YQatIJgmZiQZp7tkXHZy4LwNjgjrryClAAjTygDG3U9c8aoBxImYGMddfiG%0AsoVZyjrlhmdiQcUri2yhngqcCD8fzx9aAJpDNCjYsADnbyolhbtWxbQxbAkkAwJPXWQpZLd9%0A9QchiCTjM8xPX40g4JS/gaIbGc75NBsNsW1UW7YMjcjMzVBsldekAq4JOk+nX2oGuqL0BH2I%0ABLAECB+lVPbhyw306iRg7/3fOfwoMpB73vAMo8FSJEdR9vOtyKcur60KqCIBAHX+vMDbe33L%0AXBzJkeXr9/387hcUBSYADeAnJBA29KAC8o97S5YLMNt8KrJtIiskFiSCAwI+PXmKAWRLsRbU%0ALIieY9fLnmrktkhWYMskmPXr8/WSrblq5Lt3hBZp5j+3rrIxXNCoE0eJRtuOvl8vMM7wpBSR%0AEmfOfX9/rQ71/X/u/eiPeSCwLeER4TNWF1EkkwASRNBAV31EghefwpMjIJ2JoCwlozmNhjao%0AwIGZmBMjczQLlWDRPiJIK0WWPfiMZI2oKbtwFjpYZ1c9xnrqaM6DByTE5M7UFaudPvRg/wB3%0ArWiyRr0nVuYM/CgvUBR/0gDMUpuDxYnfMUEUlznERnT8KIRRZGuJA2iOdBkuxhSoMkwDIkUi%0AWnJUogg4iT5ddbA9u1C5Ynw829RThRqxPOM70CiWOjOIOY8qzPbbuwXUjH6UGZw2j/lkKrSI%0AHw66wRZLsp0BWGn+3JxmaC3h7VpQF0qBiDB8x+3WzFbbJh5OcyfSgtRQbgAHukR4vhR7saVl%0AoYgY1UDNwqkylzcnAI2mh3YtnYHI5SScUAa0gAVNWmB/b15mobULqD6RkkafT/fW4KlsAQYJ%0A8Mk58uusQsot6R4lAJJDGgzMqqQyRpZtpPlVNuxNvSDjAgnnNBZbU6IMkHVI8s0ya7bEEHwn%0Ac/CgZ7Km2GGABldO1DTuGBJlmBZfT/f3+YHRrfDKQIGR+H262qItFdgxIMgE5yaA3JNtyCpW%0ASD4sgR+NTThGJkAALqOBmgVgp164MhgBPxpzabTpWVKkYAoJJeUC40Rtvn9j0KRURdRYiCWO%0ARHl11kHD6WXAIlYGZo3iAjKkMYIEMfOKAlSWnWRB8JDY2rOC2tkMsoCjG4OKAOLegArLCZMb%0A5pdMssKSxC+IJ8PvQUrYCKHAABUTA3E7D0pPG163IKAMSVbn4f8AXW4LCaQpbXIGDy8uv3pV%0AsP3STB3lgfWgc6jdYEmA08pJj/VZktq6RDFVAA2OTQXm2zWnVECEgzGDOfLlPXnXpayrBVBU%0ACTicz5fLrkFwt2z3bq2SCQDI1SfhTiz7xSJDGc7GgXiFOgEuSoUGS2Zg/as91UV3F12nScE7%0Ayevv60Ge8RoCkSgYTpyJ+PX4UrFSWL/0mAEFYInP5faPhQL3MoXSA2SQoif2z1ztDQUYXyVY%0AgYHiB3PLOI62DYja7baBynTnmRQtqQlsKIdsQCeYGQevwoIBaIYEkFx4RMzH4UE4dUUkDvNR%0AJmMYxHXrQOgPfwo0EETOxyOfx68oQLaMQizERBwPpyx1sWLHYyGQKcmDJ/x663xXNJa4CBJC%0AyNW35flQrLc1BFlTEmIY5+1VT6P9T+lEfQTMwNUiNzTQ5De9zO486Bue3MBiRtiqSYaAWgDy%0A9aCNIaRpBnGKKqdIQsJAHXX+wZVhMgHfINQZYCSMgb/tQUuunUfFq0GJYczRZSSWBO55+lBV%0AjQyrqAgYj41atwAf3CJzFBcDMLPu6ckfHrrCFiViJEZkHzoLVBwVIAOYFMoYEnAkCPFQC4uq%0AJMSCZBND3TE7mAZFBWup9O8ws7HnSsYwZIg7Afr1+IVuJuKBtM/brrbOVKqgdZGB+HX5eYUu%0ApurKHRCkwSeut/Oy3aiHcgEGAAdtvSgvtiWEMSABA1bZ/anLeEAltjMHO4oHTwvGonxbnnih%0AoK4ByNONPwoD/bqzJ3IHqKQhjEATq/xzt11uCAMgExkLOOuvtMAEDTMEjPqPTr60AEEyAQAy%0A7nfFVBm0mAQdzJ9RQOP8jIyRmM7fvWe4lsFQzP4tCwAM0FlsoyAqCGhv7d9uuoDaSzqulVOo%0ATI2xy6/cIVITGjAGZPXX0bJWJlczmPpjegXQpZgrc5OZjFI2oJK+KRyMczQC9piVJgFpjy+t%0AKTE6SxXUsSNt/vQIw7zxadMz/ad5336+wseWfECBk52igQZHhcBCBtIjqKGlresl9IM6YJx1%0A1zoHWdAM5BHutGc9dCkBaSjAyE5fGPy6xQFHAlROqSY08vOoQzwgGorpjHvT1+/OgrKEzIB3%0ALY9eusCsrDLMQ0LIkAYHXWQCKwUEKoWBMTvPXU1bqJUMfEkE6p9OupoKmXVcJAIZo+B6iqDb%0AiyQymDyVZoLdKm7/AE5ZVEkMJ5ddYNIUSyusgQciSc/l150BJgyTpJ1RiD18x+jBEN5hcKvd%0AUAYmTv11kGQHu1NsFhzg7GasZVW2SjFR4gR119TQY77OMoCPEJJ9B11st8DvJIdoU4Jjn11s%0AGa5rVTbRFTOoKZz115NULawWB1QAWUZ9cfv+GaC5EC3HClrjEExr+nz686FpQSoVdInmxBPz%0AoNa2mBkF1ke8c6c04YBBrYllPukb7Z68/XIK4Vb/AIR4yoIgb9dejAeEaSDIOAD0OvkD2lUs%0AiME8Jz4s7DrrJABskgQdOmZ5E9f6oEaLySVZWzPqYiOv1rLdVhdZpEtmM7Y2oMRBKsNTKAcY%0AA5/Gk0n/AMw/b9aD6FBLyR5Zjry6zJwUnEEeXrQVuQrsVjc4z5UbZBQjB2mgGnYgYMwdVOsE%0AyWM42NAbYZs6jEE5pbjMWACmQ07elBW6l2IBOQB7vr+9B0nJ8ycD0oFVQ7wSASBEg+R66EFU%0AESIjJMY3oLNTam97JiPhTquMmZAgaooLFDQScBQf7qgYxmTBEUCuoKg8oI2FAISQxBEMTtyo%0AFW0kgAAFQOZ66+EV3iAu4kgmFnFAqXlD6mhgD/lH9s1WWVtI5eHE70CFmIaPcAzHx+FG2+lv%0AFqmW8QA8hHX7UDJLFc/4z4B8ev8AdMwkLIlYP9nrQEkKwjnJ90ias3YgBJgSTIzHXrQKHlc5%0AGk8zTKYuTJieRooHkNRxHOqWgoNIYHSfFAyJFEKQ6gEbBsnR6etU6HY+LKmPDpG2MdfpAMoB%0AUBwuxaQNyfTr9Ge2l9VVlGCCMUU66GRfEIC7ho505YBt5Jnd/QUMUzcUgKpKmOc86EFlMYYK%0ATG/OhiDUzgtjU0kxt69frNd2FQBYI0rJgDrr0ogabUsGUgbRp68uuVre6skMJGn03PXUggJW%0AfEukiI1b53oXJOtdTESdzjnQKVOkKxMkjI57xVTl9nUyQTmCN6CNb1OR4pDf4459dGR3cBGO%0A4ST5AT11FAxQiTpHiLASCJogLrRlKiNMQd8UDsQRDFlMb6t80CgSIYEAyQd8UFYSLg/ptJ07%0AfHrqKC25UhSRg409dfKAHdC5xKmSralE4zA8qgtBbfuIo0/3GI2oI6SFAaWJIEyIMUpXxBWY%0AGApPiEfL0k9GgodFFxdNyDpJI175HlRDE3fAwBOw0+Q9evvQRLmgkIQSADIAg5M/nSXYLjvL%0AUYPiEb56+vlgEuWyqMSywG8PnsevpVV8gWAylQf8tXr+HXlQY7hV7juS+owDBgg+R++/61U/%0ADLpJvWyQSMq8c/0oNV7h3uFG0aVUShOI9OvwitFhNVol7hJ1TlRv18vzDTaC90Jg+HaDBM8s%0A9femZkhtJ0Murdp+I69fkCm24a3khsZLTG3Km1Wiiq0AhYJBwecfh1FBWupAqadNwECQQRgV%0AAQtyWQrtjBHLPX41FLdOqzBXxEkxjzHXQjLxJDlCHGqfEVyBgdfTzzUYnfUzd2oicTS/1f8A%0AFfof1oPoOtVuFTpDSOZjnTCe7CKwO2zUCFhnUQDDf3ehqGQQuymMSDQGNKllAJjA5b0+rSQp%0AiZ8huKA+4CDpIgCIqi4QcKFiTkigVYCwIxE7+nXWJbJK5gY9aBmIB1EgAEcz5UqvABUgDSOY%0AINBdpLONJxJ9eX61ZLNhc7eWflQQLuGB23IwJNPoIJBAyceH0oAECqRI2EelIwhSSfP+40A1%0AeZA2PvelUPrkQwPkJkb+VBWAw1ay27b/AD/OlVVJBKk7Z0g/SgRpAIWY0+HwyOuvQ2W4OsOD%0AgsZg9dfUGMC7qVkEEYj0662KugKggN4cwSOdBZIaM+6WESRQOsHSGLnEAsPLagCmLfi30iY2%0An9KZwASwk7+VFhCIiA2WEiJpbityEeGAD8aBSqd4Q0e/kRzikDwV2mFPOiAHtkMP7YMmY8v0%0Aq1BKlSNaTqAJ2PRosKJKDTAGJhts0wtloOTvvEbCiobYcnSuNQGF+FVKH7uAhzEjbn11JoHc%0A6AWcgSTMAmqIU6Qoh9KjnP0oyUOCdMg4MaTIb4edWi4Sx8R325bGgqP/ACu81ONvd55+9CAr%0AEiWBVicddfKANzwkQpnUv9vKD+vWxquKWl99SmD5ZPXRNAj+BjDAkkksQattXtWkB4AI2+NA%0A1snU5MDSpEasGPw/1TXbRkBDIJGCQZxQQqugr4nYCYwYoMI1LyJJ93brr0Be9LsqtcE4kx11%0A967lxO7LDUwEmQxGOuvMLVIDJoI1KwUSxyIqA6/CrQ4USAcQSIoKzc0J7uxPh1D0x8P2qrRb%0AS5zCrG+6mPPrFBW4S6hL76ZHwnregUIYe87MSury669ArNwKSASBgYG/XXqLl093bJ1AwzEL%0AyGw66IG8wF53YOpcjw6sRB3+tZGKsW7tjK/5DYzOPM5oM925YthTgFiYB+n09f2g2uGYLpDj%0AJBOdX2Pp1yIaC/8AURrpaGEHy32/DrJVnTu4Rm1SQEYmQPXr9g02nuuiPbVitu2MaucjHp/q%0Am4gsHFtDkyD19PtQI4/qoHuwBEksNoOIpmBloUBGXnnmf1/H1oqwvceyHUQFMEqM7ddbJcIB%0AQhwCYjSCION+v0qFUgPbW6Cwkg4nfPXWazs/dqgt6DBPOQDH7H70iKL47l5YyrZ3gVV/MJ5D%0A/vFUfRGZNZZSCpJjOaRwSAVJBkeRHzoKXYgBcGQdx60ykFtT6fIiKB3aIMLEDdT69dZjRiAp%0AIJ5EUAJlsxmNqVSAD4hGZ+NA4yxIYDPn6U2kKxk8o3+FAtwwV0jJMT9KUFyAxOBpERQNwqNb%0AQAu1ww3icST61aijWVAUQfUcqKaIjUFYEAY66/BipKsFHnAnaoA64ENkR/d6Ur4RgmSAZGPO%0Agr0uS0SIxy8jSOjhmUbx5etVGJw4fSCSDqnUOeeuopVLAyEWcjSDAEA9f6yFoTUgcggx7q8t%0A+usN3cqxwQZMz6/CgImWkCQcHVzim0naIGBv6mopxqEjxbk4g+dOxJGdSgExEGYFArnBLDMD%0AOn49dZViFZ5Uf3YA66+5UuAsZiAG2iOuvkhkFTIIgQJ2z8KIUrB1KDILEy2TQTAgTGBIYGgN%0AxWcBixBHlGc1ZAa5LHVHmIjbrrAAKu8DTKyM9dfUGEQShODHhMTjrrJVoUlgSAMjf5Uq6VBB%0A0xpGZjn8KAMQ7aQQ4BMw0jYVU6xhchoB2OIH70RmChl3bVzxg5oSyusAsCcnT6ddbUNc0odO%0AmciIU9cz1upysXI8QMEqTOf1J63IDCbkvhMSTttt8+tzCNbkJouRK4E7b+lAoAUs0zE51ZOK%0AdbYFtlK4kHMbZoqRoAJJKsDOM7mrRcIIuafd20r6frHWQCKxuXFhQCAATtIzRDlTpiRmTJ66%0A+oVEo7rvr8OqTtjerLBYWQqqSQpEgwDkcuVBajvpUZUa+cHyqWzpm2SZZVg6Qc0CBUKlkuMT%0AEiRJk9fj88l64LZll8IUSQpztj69eRGcPBILiHAgQZHn1/qrbdxVf39WmfCJ5+fX5SEKrrcw%0AclVJAwNqS6jnhiskkAyZ9aCl7r3LkupJbJBBwfOqbhUWT/RLgEKN4HxPx68wqe1cNyHEliXG%0AtpIn8+vi9mEttqZdYMkIfSBjy6+AFlW5csC1bLzhgQYGZ3+tVJfI4m53YJBJDOREddcqDZw/%0AEzaAN4qinU5QEgHPP1z96TiiiXENprhYLL6vU7z+W+/zCx9SsblyTDS+lMEenn18RYWdhsgb%0ARpQSQMRRSm53aWwxOgtqBB8+XX+7LC2dffEZULAZoBqVVd0MJIBmOWYE8qwE6LToqwCxME/p%0A1t6UiMl0uVaZYhionmBzwap/q/4j/uP/AOVUfSryrrXA6is933r3z/8AnRFdrdev7qrnI/8A%0AV+QoLHY6tzsOfxrRJzk++/50CWif5aZ5fkaS77yeqD/3Cg02gNdvA9/8lq1QO6OB7v5GgqfF%0Ax4/yP41RZyGB/wCj/wCFBZw5PcgyZj8qtdj3z5PQFFh2PiP/AKR+daLR8bfH9ainYDvbeP7h%0A/wDGs5A7lsf/ALL8jRC3QARHm3/yrKxOkZ8vxFVGS6x1rk+4ef8A00LpPiyef50DBm1+8dxz%0A+NWsfE3/AKT/AO40D8KAXMife/8AYKsgSf8A0j/2moqEDVdx/cf/AHNQYf1bXXJaio5PhzyH%0A/wA6dyc5PRNBVJK3JM+M/gaHD5tgnfR/8qol0DyGzf8AuqQPIbf/AJ0AvKADAG//AMqS3v8A%0AP8kpQCc/9v5010kYkxJ/GoDaJ1W8n/mH/wBtPAISRPgH/uFAzqO9GBsf/hWW+ALUgQdMz8m/%0ASqM4weIA2Fz/AP6CpJFq5B2f8kqpQusQcEjC8/Q1WCdO5wjfjRBbLEHbU3/tqy/i0kYyo/8A%0AdQDjVXSPCNm/9gq1wMGB7x/9poqpsPfjkxj/ALzRQ9fJaFVKxLAkmdPn8aDE62HLW/50Is4k%0ADu9h/wA1f/ZUYAWkgAYb/wB5oLbABVCcmTn5W6y2zgH/AKf/AImge74e/jGG2/8AUaySTbSc%0Ayo/BKIyWjPHZz/TTetrf/pyeZn8RQaLAGp8DYfnRYD+XcQI07f8A75oMfGADiOFgDJ/+NusE%0A6YjEohMUE43HDoR/k/8A7qX/APbX/Rh/8qCIT/J3BOM/iaYqv81eMDdvxX9aDJwzFLCaCVzO%0ADH9p/StnHE91YyczP/c/6D6UF4J/mXWTErj5r+tS/wC/w3qiE+po0qQf0h//ALD/APKtZ/8A%0A06n/AKv/AINUo5zsdFvJzZznfNX2ACryAff/AAWkHPVV/mLa6RBuGRH/AEtW3ubX/lp/2iqj%0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data:image/jpeg;base64,/9j/4AAQSkZJRgABAgAAAQABAAD/4QChRXhpZgAASUkqAAgAAAAFABIBAwABAAAAAQAAADEB%0AAgANAAAASgAAADIBAgAUAAAAVwAAABMCAwABAAAAAQAAAGmHBAABAAAAawAAAAAAAABBQ0RT%0AZWUgUHJvIDUAMjAxODowNTowMyAxMDo1MzoyNgADAJCSAgAEAAAANjI1AAKgBAABAAAAdwIA%0AAAOgBAABAAAAIgMAAAAAAAAAAAAA/8AAEQgDIgJ3AwEhAAIRAQMRAf/bAIQACAUGBwYFCAcG%0ABwkICAkMFA0MCwsMGBESDhQdGR4eHBkcGyAkLicgIisiGxwoNigrLzEzNDMfJjg8ODI8LjIz%0AMQEMDQ0SDxIjExMjSjEqMUpKSkpKSkpKSkpKSkpKSkpKSkpKSkpKSkpKSkpKSkpKSkpKSkpK%0ASkpKSkpKSkpKSkpK/8QAjwAAAgMBAQEBAAAAAAAAAAAAAQIAAwQFBgcIEAACAQMCAwUGBAYA%0ABAUDAQkBAhEAAyESMQRB8AUTIlFhBjJxgZGhscHR4QcUI0JS8RUzYpIkU3Kywhai0jRDglRj%0Ak+Jkc8MBAQEBAAAAAAAAAAAAAAAAAAABAhEBAQEBAQEBAAAAAAAAAAAAAAERMQJBIf/aAAwD%0AAQACEQMRAD8A+svy3xNIpIMxt6VUSGmSIkDERzouNUwIGfOgggxnePwpjuT5jz9aAFj4pkZP%0AP402ZJEmSIxNArZDb8/7aAWDmRMcvSgsTAEH51YggyBGfOKBrbGREzAzNaEMxpmWGRMZxQPc%0AY6hJmD9KpVv8pI1CgYsASFEbxVf95BI3nyoAWOhIGwg5pSdL49edANUiATOKDDI+HlQErkwf%0AP+2k2AIgiRON6CxGCHOzAxvM0SQWMiMzn4UFblTMYiKpcFgY5g0FZQ8gN5zmj3WzQJgZigmj%0A3hAkgzigFUPMTBHI+RoCRqAP/T5+tACQZ8zz+FAkamAAK5GZxzpVtktgAiPIetBW4IkhMScx%0ANA25APwH2oK24aVwBJHIkTmmW1uWkAE41elBERREKTiDJ9aIt6Q2GWScUDhRqBMY578qi2cH%0AwZgSYjnQFLQDhiNgfzq1VBJgAGQZ2oAphYUkBgY8WMmm91skHJ5/CgASTjJgD8Ka5bQZBGQc%0A6Z50C3LRZo0rnMgfCqdMKFaAIUHEztQKU1ETkZg0ApRoIEyBM+goAieFR/cQMgjzFB4LDDbz%0AgY2FAndkyAMeGZSolo6ckEQY8MUDAS+eRj7UpwgMgAxz5UFnvMxjctkEZNMF0kASMzOPWgXQ%0AYMkkx5DzNKV1TvEnBWgdFVpwJxVYQQdWDB5+poCU0kgLLSSPF6YooCWwfDgjnHrFA7qCCTmZ%0AnnQuKQwUkf8AbjagpIke7BgHb1qMYknOT+AoEZyrKF5af7opRcaBJE+Wr1jr/dAwLMMMRqJk%0AA742+1EMQ1uWaFjnPl11FBXquk+FnUZOTEnFQM8OovMsT58uuuQI/EN4Zu3JgBtLEZil/mf/%0AAOZxH/eaD0NwqJETidqqmCcc/L4UBLkb+nn50xJgn4negIyYzv51MxO8Ac6AEiC0Zg8qsHi0%0Azk4waCbzPkTt60YAbbn+VAFB0xjb8TVoPjErjNBNrmDyq21cKoMD0xQHXJOoCaUNsY2IoITq%0A9BnnQ1DWc/egH9m85pWHiGd55UCj3jPKBt6UD7oJ9OVAGbxYxvvRGQZMQdpoJOB5gDn8KYE6%0AuZwcTQBlaCI5j8KU+Lcg/L1oFYeJjGM8qGwBxGB+H60FTsGHIYmoT4mkRnzoHUnSohuX5VCY%0A3OD6etAsgNq8jMRQGVBWBIH9vxoAWlSPCDnAORQlZzEgwc+lBFknEgRyNIxMHBxq5+lAEgMQ%0AcbHapsrGI3zHXlQFz4iQsZI92kUnMEHAG/qf1oH1Gfrzp7TMHBjn5+lUQtMkggxgfOo2Sx/9%0AVQSU1EjzGNPXlQZ1FvSYxGw9auBVuAtM7E/hUJBMEAZUYmaYF14M7R50P7yQOc8vIfpTAoMK%0AAwBkDf69fOpednyxJjckfDr60wRSCxLROPOgrxbzBJE4b1qCJpe4TtBMw3woIvhBydsTt61c%0ADKjEELuAZBpiRrJYSSdiJ5UBfKiBG24oXMKcbT+PX0NQASB70eZn0qadQJDT4fOaA/1FB1Mf%0A7sk4pgBE7ZG/wIoBpXM7BfrmldbcbQZOYoKzlJkRpE+lR18IkSxnn119wrAIIMEwaQ2yAWYN%0Asp29aCaQAdyVncddR85cEkak2PNdsHPx/KaBTJVTgAgbUjGHcYghjg9dR8gVlgfgdQkUPm31%0AH60HoryghQIiM0miDiTvzoDG0iJjn8KAJOYJ1A/iKBjAJiN8YqAY5YigJOM+vKiCJBUgZ9aA%0Akc/Qc/WgXGDlTJ50BEzgnIG9Pk7iYBoHg5iPIUZlJ2jFBDvvnNRFnB5RzoCAYmOXnUbBk86B%0AdWfpSmdP15UEBIuct5+1KwhY+G1ArqIkHz5/CixhjBgzyNAJYId9hTgx4oIImgjvJmdz5elU%0A6iRGBERAoJqIgtzmivNZ/uG/XpQVjKiSNhjFCQGMg5J+FBNRXJXAI/CkLaswMidvWgM6jheZ%0A/CjOkiIBxQKwAGqSQVMwaDHSxEEifMeVACZEhSQIFAsIbwkAA8vjQCMnWQZI9OVPgBd8gefn%0AQI+FO0Sef2+FCRsJO2NVAQwFsmSfCfrNEE6sDUAxxAxirAR4voP7aJ//AGmIUT+NBCB3kHmS%0AN6pVgVIKmBE5yKojgshknYnfaiBDhZI0n8qBVImRnUv5/tRJ0kiYycRQVPlwAcrpFTdM7xJX%0A6UDKFF0RIyefpTKgKKcmAMyPSoFaY16hz/KiGAvG2IAwZgGqHVv7gJMZx8KZVy0YOevvUoK+%0AHbzHOlbZhMTzB9evtUB0KQRk5pQGBAUQCBNBHEzOwLE85FTSQzAxEwMEcjQBUJALRhIwT50z%0A6iRDRvz+NAtxVJAzOJgil0QCfFEGRNAzJkwpABOdO9Vi2QYJlTAmIPOgY21MjBgMRB55ovbI%0AJVFnJGMbDr7eVBRctqIXXI0jBbbf06/Fu5UsxU8jufU9fX5gy2JY5MknkDT/AMsfX/t/ag6d%0Aw4+nOlIwJ3z5UBHL4/mKX+1T5Dy9RQGAWJjmfOpA0AxnHnQFc84PxpttWZgxM0AxAnyFDSNw%0AfPlQMogwfIcjTQBI9D50BjIA/OmiR4ieXOghGn+4zJ50QfEc9RQQLgidhBNQjA3PyoFMBgBz%0AioV8E+QHn50AMHIPnzpWMvpY+XP0oFAGiZk6T5edLkMWgEkmgI39DH50QNS88CefnQDTByYk%0AnefKiCoJA8hgmgqcHuxnzgk53qOTPqGJ5cqBIAUx6cuuvnQ8jzzyPXXxoIbYclWyJxv5UAq2%0A7Y3kAYk+lBNRJmQN8T8KOSQZmSBAb0oKWM2wCNlgxUIIZ4GATy9OuooFDAwCIyOXw66NEmCD%0AtHLOc0EY6ZBjB86hYaVhpjSJmqiEDcseexFSSTPIEchRSqNWCREDlnfrqKsVJBOZziN+uuVI%0AGC6Ykbxgz61CCRg8smfjQRuZEgnVBnagVVX2HKM770RU4IgmdTA8h50G8UbjJxGaorggAgxE%0AciPProVYSpBj1nJoFaIGlskjPyNRiGRhvGw+dAQPPfOceQ8+vvTKoAA2BgdR/v7VBWLYVfAA%0A0zsNs9en2qd2FvpcBg7H1qi9YCYO4G01BMT8Sc/CpRFg48zt8qmk6YjHPbzqKAmJOJmTHXXz%0AqCAoZhG2I5fj18KAhdJMDdT51CdJIYTmZn40E1EgeoH403hzLESDtFAvdmRpk5G8eVErk6hB%0AC5nnvQRk8LEkT4hkGduv9zTeAN41zq8zQRiM6AQSp/GgyHUdWANRGfQ0FXdknOqYHkZ3qC0V%0ABAiQDjT6+nX3oLHQm7nTGo4IGN6bul/xT/tFBtbIIByKh2nkZoB/cIMbflVYMATHKgaASTzz%0ARURIzyjO9AQCSCCIj86MHMkzPl6UEAnTyEDlQAGTPntQONxqxBpgQBGD4cUBYSJPnREkg/Cg%0AMnSTzE/jUJO5+WKCRJjb0pWIHyoATsfqaUnBAM4FApBCtEznnUM6xIzzPnigEAA53A5VCBpk%0A+vy9aBZhlOCdX61AAV3hjGPrQNMrhp0zI86AkMCcjH4UFZnTmRj9aVzpzJkEwIoFJ8RWPI0p%0AMqcAGBzigMAP9dyfKpB1EEzJFAxBFvPkZzSsgDbnJ8vQbUFRICgKCSAJLL60rYnSBsTER5UF%0ASMTdGwk539KOwznAEek9f6ohyS2TgyQM+g6/ehbSWJzupnzrQLgkAquAlRSD/ack5M4xUUym%0AIGMAbijIgwc5oCx8ZgyNU7+lTVLACdhgfGqgli6NBONXKlbVrEjTJA2+NQVsGLHMmIGD51CW%0AAY4ETmTVCoupgSfLn1186kBUMYwcT+vX3kJcDDaTufxoKTBmeWwzQMpHqJnl119aZsNnafL0%0AoF1DTDCZ50wYEsdMkyd+uvlRDoTqjaAOfXXzpWUC2Dk+ZJ+HXRqLDrbGrmCCfrFMdlzBxmKK%0AV10jI88Uogxz8S4+QqCahowDJAGTVpBjDHnzFBCpKLzyKrC4O+VPzzQGVXUcsCxI+lS22oAm%0AIOmgJBKtnAB5+tF9KnEnJMz6UDqGZG8UQKW6HckhYkZx5TQKLY1kujGWxj0pdTWvDCn1Migl%0AokvGoKcxBNXaX/8AMP1NBpuDkYGZkCkXmAIHImgcY3IOfP0pCpgEN5c6A5gH486cDxE8tQoE%0AAwpI2FGfEZEDOTQEZWQRyorG3ofxoLGHr96GSQRO3nQMfCSckmlOQCJG3KgJ2wJn0oayDB04%0AmgbMggg/CiMnM/WgVwCIO00GEuI2McqAETqwOfL1oHAkgTPn6UFcwwyOVDZWzIHrQMCMkMBk%0A4miGwuY2oJOIBJwdh60C3ujO55UCTmDnacVU8HVBE5OKCOpwQc/H0oQoG4mBufWgAmCckeL1%0A5mnMatjiJx6UCHUymCBjy9aLk6oYZBPLryoKxJRlkSY50HQ6FJbEHn60AFsKJBmfX0ooNIJM%0Anb8qIAWDgHTncTGaC6JGCMiMelaQocBB7pwBz85/KoQJJ2EnAPXX3LFqjYT/AIx4vSgoB/u5%0AedFMuosYE5P4fvVaqWdSyMNuVEDBnWYwZBBzVmn0B0sSM+lFLGkgMBkATNTSpJBbHiO/Oghw%0AJJmP0pXzB0uAw5epNBW0sGEiDMGIjqaGqWMCMiTHoaCeEtKkGAx32zVkyYOM7z6GiD5CTONj%0AQB8U+I4OcUKtUwx5zGSKjEC2BkyOQ8z+1CDPjMRJkg/KosYkDluaKW5pgCYwdm9adR4hJyCB%0A9qyFX3ZG/hGfrSlmGEOqJ35bUFgkxI2YDn5UhYMp0BRIH0mgKKqsQYgTsaYIRENPu8/SgYiQ%0AZEnT50jAl4gyC3L0oLXUFVliCSJEVUqe8sTg7A+dBGusBDzpRpE1CqmGBziQZoAg0EggkQSS%0AD6/Sm1p/i/0oNt3TqILAmYgVWucgxid/WgcTMk8zz9KEkCQJwN6AASuIAimFuG5ec0A3XHKK%0AnhnLRvzoDgAx50QYzM48550DgjMnOcUQSAMHkNqAEkkDzoDIx9zQEqZnBiNz60wGDPrzoASd%0AQgmAaBLHz5HagDSRmefKjAgZGT5elADBBgzgCZ9aTkSMETzoFY5Gls45+lQliM5MCQDQBVBz%0AqPMxQnkQcEcvSgOFBJ/D1o6QR70b0EOkZJB2/u3xVDsADpO+InG9AROxkbnBolSTgnMfnQIy%0Anu2Jzg8vU0LgBbYb8x8aAGQMvAIHP5/lRYKoiZ350Fc+MGdORuevKiGHdxqJ+frQAOTyOJHn%0ARKkGJ8II/tzVRUJiT5HlHOmBE8onn8KqIhkwGOIGSaUswtsUcCJnO21FWJM+IsPEPwoe6OYw%0AIJG+1AW2JyDnl8KOnI0wpBAnagg06ZOJWI+lAhg7ltMZIIbNFASfDJkxz+H60gktgudzj1oG%0A3J0nfbG2KqcFgDCzj3hiiB4RqcEDed6i3MkEQARB+tASVgSYx72rfJoljkAnduY9aAqTG5Bg%0AcvjU8UkkYg50+tA6kLcHiET+tFYIAIgwAcfGgkgZJxmTM0dcsoQSD6+n7UBdwR7p2qHLSMZJ%0A2qYoL4dzIUjlSzAiD7pG0eVMDiFOGiDttOBUBYoNjEY1bYFMBLnImTB5+op0BVgJ2I/KmBRO%0ABMSoERTXFKkSo1eLbFQMjhVhcSRqIn0oQoIUHw6REk+dAmFJQt5n3ufX5fIsTpEHBIlp2oEv%0AktLFSDpHLO9Z8f8AV9qDr3oVsg71TIAj0HKge2QSMkZPKid9pGKAEKVgiCBTHExQBZII22qE%0ASsmY86CKCHiTv5elEfeM/WgYkCRIGTRUrEYwRQAZjxAmKY4JyRQRSWWWM0wkmNIigU7mMQc4%0A+FKTIlfQbUEgGcg4NSORxnBBoIZIkHy50gJEjYQfxoFPP9PSk0jSJ9IEUBJkMI/tPL4UTA1D%0AE/tQA8jI5A5qSCzYxnnQScifPalOM4jG+29BW8KCSdJzk1C4DKQoMkT96BQwCnVgFcTzzRYg%0AufiefxoKnYyqweX93oad9TagrHE0BY6iCZEEx61VIxIw0UAAVVYjaD8qs1jWw828/SqKNUmJ%0A5efqatgmDknPXX+qyBYgxJ3FDSGlpPu5xigdGBI25/27mlGmA2Dtn5CgGrwkyMgnf1p9Q17H%0AfzooKCFMZgDE1ILAiMAHPzopgCXUkgAR+VK8C2oI97z+NAAVUMAw3OaqyCTIBGnnj5UQhJ0k%0AzggjfG9NB1mWjO/LaiK7esgAwRjBq1dLEsOQOYoprTjXnTAI5coqaoBI5j4edFHUNZwIBO5p%0A0OTp56dj6UEYjRIJA0k7fGmDQQYOqfL0ogBskkYgRj1oXLsEZHOigGXXvKmJztTj3D6Ac/hQ%0AFZBaDtJFQ6pODyoASCmsnceXrVykMSSN2/IUCj3VBgAFeVQ6NSEE5B5/Cshwok5xO2/lSz7m%0Amdl2NARaLpMr/wDvQKVZ1GTscGMAwKCguGXxZIUCaXUvlQdW8oPugDPOqAkE+eOVBaohJ8O5%0Aozn6UCgAc8/7okiB6E0BMaxKzQgBcgbeVAYEnbn+FA+Xw50DfLOedESW3zPnQQAaRGIxT45+%0AtBGyBgUDy/L40APvN8/OmG3PlzoFER6/H1qMDqiN5mgQ7CFAwOQ9KR4wYAmeVANIEZ5HlUgR%0A8GHOgBWQCp/t3mpnUQfXmKBYE53x5VD/AMw+RHkDzoIQRIJnJxFKf7YA5TE0CuAwgZmZyRSh%0AdyDzP91AEAgCQCANj60ZBEDODk86BWQgbZkDAmq4AgTBjmPWrEpmzzUqNQnMzFJqGqVWTgmD%0A8evL71UEgi3EnYjJO2aF1RqMNuxnPkKCLpUncHHlRPiVp/tB2jrr6gpM3R7qjVMwfI0UEIuk%0AAmBGDmgVAQDAyS2Pr10KZ9QaYPKMz1160FgD6M5MeYxn9qJktznxbgdcqKgPi0qIwJwKWfAI%0AP9p5fCig+XkGeRGRypVU+bRjBPXXrRKY4IBIEzgHG466igNMxLNpK7n0FESFIGYkAHHrVLYe%0ADgZBx6D9OuQVrvBI5ACD6VYCoAJAggzuOuvSgIKl/DKid9RPKpbRnHhaYiZ+dA748JIAgnHO%0AnJkT/kYyvxoqsjSoEYK+XxpiZbSCAAT+FBJMkGMRnPXXwqEyuWAiefXXyoo6QREgzMxyxRBO%0AVGNpJiiLIJkQMTyp9QBEYkj5UFBGgHSQPCJHzpkZ3aRy1bnrr50VdMnLDBWJpGUhFz7w8x51%0AkWHJyBGdvhQCGCS0gaYgfCgZYIX7+QzSBdgORMj5UFLCVMSogc6r0f8AUf8AuqjruNzpEAne%0AkY89ttjUCh5SBPPn60dUkdcqCCQTjEgVN0b4GgeIYkxg+dAEGRAOB50EODA94TOagJLEH0qo%0AbcEifKj/AHbwfWoCsEH5b1IlSRAwaGioBEaRI/SgYIEc450NE4PvedQCGyM0UI8PLfyoE7fP%0ANAJWd8H08qq90DaRFEEvjHrQDwYGQD50AGoW8HaNzUuTAY+R2FFL5/Hy9KCwF1YmR+NUQQxx%0AuZjJoIQQBmZByagUXCIgT4eR9aTVJxzJ5bYqoC+6JgCBkjrzqCTBIGVO49aYBoALMQJ1etVq%0AVIgHYDM0EVg5A+J96lAZrjHKnUBvv116UxFY6SpO4/WpM3GwVyxmB5UMQWiDtgf9PoeusMwk%0AM507Gd/M0MKwJyMrJxMHY/rTL/aOZiM/H9KGIxfTMwAGJz602uDvBn8P9UMMuVBEZjl8aJgH%0Abz5UUriWJQwcefrQJKqGExHM+ZFASzAnJ586BdpB1T7vPbaiKjcZpEyYwSB5intkEtMmIMR6%0ACgS4AUyNoqrQmkknaeZogkKI0kSYifgKUMzIQo5Cc7bUFivDEnwjI+NOp1csmIBFAGE+WQTt%0A8KYKBgkYb1HKiwGMBcyTCgyagXwnO0xn49dYBpLAgaj5/SlliCAJEHkPOioFbzG7YiiohyVI%0AEx/bHnRD5WSGEEH8aLMAJJ1GY3jkaCIZYKo/tAmfj+lWDVBaDnUd/WimCkNJGNUbTtUzpAOY%0ACjb1rIIIGwEZNED+pAjfOTyFAAZQCckD8aDNBgHUZOfKgVyXLAbbUvdN69fKqOjelidzk1Qw%0AyRkRFQVSQMzt5etNqMAH8KC2YOdsUPPSRkUDbiWiSTOaMEmM8v7qAGZMgwNvrTQNXPeqydMA%0Agjf0qHbYYBiagAnVG0+pqQI0g/egYrIMxGefpSDDb7RQHSdBIbMU6xqlQB8aNA2MEgTQ91NW%0A+KBCZjGM86UjVqIgZGJolVtqCTOT+tDmfiaIMSYERI5UC3gBg+k/Gq0mS8+ZOx9KGYAmJIml%0AAYEKpBPOc+tQltWARJ8hUFOkaQYxAoalLLgbmDB9KqJ4tgFIkZ8qiuWGo6JjzI5iqAWBbYxJ%0AyG68+uaqdIESJKgDV6UUDriYkQZ29KDyLiy393l6UCwhQEkRA2HXX2fURqkA4bzoAbk3DBAI%0AOcnyppV/ESBjkYFBGzMKQSSdxmhA0kZkkfXNAzMBbyRGk8vWgCNcxqOo8vjQQPG0GI9POoSY%0AIAxn+6gLAzqg6uUNnY1IkjlMYn1/agrGttUnafL1oSA4z/cBt6ftQK4VgNKnUB5YohonxQP2%0AolDXyEnIO9DWGBAnEyAfh11kiMNVxVhlg+nlVQEhfMgZjegltgwIuAmCTMbZFW22CsMSSRnO%0AMUBmVnEBd53mozKWAmZJMA466+BYsxAwYwd/XrrcAEqQobM79etFFlI1AtnVRUAxjMCgEMNU%0A89WOVCf6gyBJAwfjQMSSmxnT+dMCTPKJPn59dYA+EuDmRA+xp1MCBMad4+NA2oDLbiYos3i0%0AwOX51kV6vBONjz+NMTLzJkE/3elAoIZ4UnBA5U1z3SVHnQECD4gBJzO1Hw/9FBuJwPWaque9%0AQVukjUIGBSDJORzohwJYeQPnTgzHwFAT7pwedEEBts4ookxJ/wCmiSBMAQDP41UEEYjmBQOR%0A8jzqBmxvnPnUQicCDiqgkysj1pJAIz9B6UEtg6fdpiRzMZNRUY+IQcT50jEiRIGBQLI0n51G%0AIG+8gE+eKBGgqJbqaU4E77nnQRiNYB85JnfeoF94Id+Wr1opeYhsnVidqYAhoaSdQ8qqKncM%0AsAE4zAqAkMTp2J3Hp11NArERphQMQKrYgWyPDgHnQMuXzggxv6UDpVcEA+rVUSVAIhYzUb3w%0AMmGGRzxRVBYBROPCMkefw6+9QkSxDAbmc9dfGgCuAwURpJUc/TanHjTDg+E/3RzoCMOSf8p3%0AmmXzJMLEmgFxmAPhIlSNtqBJUxPMRjbFArBSmAPdH49dTTOPF6CTvHnQBN4BkSAc+lRdSpBY%0Akssgk0DsYmGyAQCRvg1G1Y1KSZGSPjQUXABiDkHl8ajmCJIEMc/KgBuAGFYDAj1366zHMagx%0AxLbHbJ66yRO/OkKnL+6hkgBsiOQ+FAAXALEQFkiAeuvhSyobwzJIGcD9OvjQITptmJxP9x86%0Attv4iAQBOBMeVBPeADao0jmKsWCsgSM7770D51CAckek1AD3a+qxBBxkUUYEt8fyFQagowMQ%0AN6CKVYMSACAYz60U094IMeI8/SggYRExsD9TRDa9RE4BO1AThz4FjVHMUZAx4ciN/jQEMN+W%0AedMXLMDO8f3VFIDCROIPOfOgWCloXmcx8aCKQCuMLBI074o3HBGdowIg/Pr7RQW2yNY1CZY8%0AyDV8W/8AA/8Ae361Ba4AjmfM0h3MkcyM0AJkVncnWYJ28/WiLkbJiSJ/SnBMD5UIb4ZkHlUA%0AneN/yopgokfAVDvBE786CagoU7Z86BZiTg5GKIeSxxMgmpEjJBOM1QiiAZgiDiPWgQDny9aB%0AlMfHHOifdIHx3qBWYmZwPjVbaiwwScZoIfdbfIkyPWgSJEjzqhCAVIiNt/gapZlKkb6p50DF%0AyGJ1CZIgmnBYwSSdsCgU5UnOxjHxoOcmDJLeXpQpZBjZRGcRQcKsPtkzmgDsoaDyIzNJcYid%0ALFdIEeIbzQVu7tr0MdyOvSmmCMESVmqhM90QE1HTzWOdTR4jpEZOfpQKFI0knEKPqaEBYiGO%0ATOr4UFtqBzBzjPwpUBDDMY8+cigcRscjOfpUVtgo5rOPQUFbmABAwtDw6x7oDNt8qBrW2DjS%0AMlvWpceBHlPOgKSz+PCz+VS2JAYo0aYOkTiY66NAXbLgDGlt/XrrahEvkqBOwG+KCt9GnBUe%0AGQJxvSsy50kA53PXX3BlOsZInECefnSXhkgsZOrBOdzQVuxUNCiST6zvTZYDUACIgx119aAM%0AwJM8tRJGJqNEg6sahPiwMTQLEr4ZLFJgH1okscnJBJEH4UDoW2yQQBVqKwUtqBMGKBlXxZgg%0AnJj4VLQIEEQAB880VY2CMAzJyTQUsVAGRKxJ9BRCKSpB1ESB+NKxjwgZBmYnlQLHIgSSCRHK%0AmGmJBjG4HrQMVAbJESfwp0aSNMEQuPSaKOswYJyCd9s0rZuEAtuT9qKEjOYiN1qO+Wzyb+3r%0A063gIAmWP9w/CooWdJIJxGaB7LFR4jBzifWre8/6h9ag1uSCN9/OgSWIEedBIgZ8/OqmSD8Q%0APxqxKKb4PnVw+sEbClIgOBy8I3MU0b55nn6VFHl5bc6hBgneRj60RIneYnaKIXEcxFCCvkD4%0AudNAMfhRSQgPvRjmTSn+6M70BXIHI1CYznMUZVu3hPLfcVWWyJ3kCiw5KjOncAYnzqtnEFWM%0Ab5BqxVZOBnZhuaUiFABMeh+NVDEEScxkjGBQIYRBG45VASRExy5D1pdUmRAyY3xioUCZImDM%0Ac6D7Nz35+tEK7N4iZ3O59DSOARIEYGRvuaoRWAZjEgkiCM0zFZjAIO4EDaqEDEWyA3LG/nyq%0AFh/a0ZbAPXlQLcYKVGTlZAPXX3EkEaPLmZoLAIn3xJJiPSoCqqqxqmDtGZ/D86CKdIgZJ1f2%0A1ASsBWG4mPOBQDUCviIOBGarZiwBHvEkyD119guRoAGc6YM0GGoYzjaKAY1SQZkj3c7U4cKS%0AoJEwMbno0CKQqFgAQFJ2mNqj3FF3xRkzM+lBSzg2yFIPhXrr/QksZ29RBnfrrAAofEp8UHmP%0ASm1ArLTnMxQK6oznzOqOfnRIJIAbeCAD8+ujQKo97OqVJwZ5074zBAJJIieUflQRHbSsj+1R%0At69dbAafFqkHJ29T19fkFqj+8A8pHXW1Mjf0g0wI8vWgOVJJOpZOCY5UyQI5jwkAHPKgaTgy%0ATgmQd80AMy6+LUI+goE7tFCsTOAdvUUjaTIO0H+09f6NAbRBMhvFjn6UUaRpnkJz150Dy3KW%0AJnYz5UUUnwgEkEbjYRQKoBUEYIXkMRTMQHJwct/bPL96jQCYkAQSJJ2qK2Q7MJIOJ9eupmAl%0A9J8ImTnNQE94YnTKnBoEtEQCSxnzFWSnr/20HVvKAYzVTnyJFA07bfSs9wDVMDEVYlVoSIiT%0AvWlTByYzSkOuwAJ286JGZn71FHUDIIO+8UCVCj9PWqiHLHHM8qa2ZaARuMVCDtBkAkb04wMZ%0ANFI0lfFP1qpyACdRzOfOiGGW93cnlQaJAI8htRFNw7jG2MeZqq3r0gvvM4NXFOssFk+WxoMB%0ArOnOJHOgVsExJ+lCJXlIgbVUAgSVJ5HERFEhdRBMwfXyqAkrGJ2A3pZiQW2J/uopdiM+XP0o%0ARKEZmJ3piFc6SRqMHVvFV3ATGliSSARtG5qipiADkyJOZE5otqLkOrQCfOT1FA1rWbZBbUVU%0AA523x161GbxHxMcsZnfNArXZaI5gEx6UguPMgRIAgA+dAVK6TqxvkCjpCEAhpkTv6c/hQHUY%0ALAgggkiT57/GizZLKx0iYE+kUCoBbhSxPugdfKozOqxHiAMbegoH16YlBJYcvSlUwZKQYEfa%0AgLNrTx4EMRGxqMGJBHhaQPenlQVKJU+IiBuW32ouxkSS4UsY35UFLMA2kK2QvLrzoEqwEbgZ%0Ax5/765hYdIfO+rkMjApS7MyiQxAA0yQf90FgyCVXAU6TqJn9qJGCsjfec7GgKohXxgZHP40G%0ATxRECWG1AoVisSCZWJHLNAopkqQG0nz66HpQXGTKqSSG8o63ptsTAKiTPOgkypbeZM04aSB7%0A5kCDyx+1AXcaCoX+2CPLNRQAxPKcfT9qCLMxgjwx57z+VVFQAI5g4nligRWHJgfH/liB/uja%0AMQWHhMAfagJdgMbiYx8OusWqWBznMbegopLYULEASFEnnVjtPiGmTP5dfWooDVqUahlhz+FV%0A6l0+9MKBAHrTA+sxB5zijqhgApgEHVE8h+tMCZCSIBCgxp3zSd4/p9KYO/dGo+s/rVLJvqPL%0AyqBgJIERv+FVvbWd/LmasSgEAGDy5GniGwScmlIcZIHwogahj8KipAk/OppXbA2iqyhGo+Mw%0AMxmnUAGT5+dRYYQQNzimYTgbZoqsqIzVUc4ECKIjeIY5g+fUVAYiBmqiuS5UkxhefqKUyIPo%0AedUKrwojO3kaS4TplfDiMfGpRAqk7QMnIPpUUZUSBsJ9YoAWUAYWAuDNEsASJySefpUAVyxh%0ApgQN/hQkheYn0qhCcySDnIjl50G2kYwORqgMVOqAPCpIg7mqYhvSQIneKAMdSiZGMQcnNTVB%0AJzBLZBHrQU27o0yZ3EDz3z1+sWOAWaM+FjBHr11NAh8RgBQASRjalUKy+Mg6QBH1oLFZQzaS%0AQPEQC2d+ut3fUT4ZInfUMY+XX2Be8GkchpjcUrOAYlskjlHXXlQAyWEkbjl6ddTSq2mciCD8%0ATkddGgtthQ8gggHAEnyok6tIQSSF3NBRNxZkvkNmZnPX6+djOADJIAOB5bUFJuKuWllgSSPX%0ArqKr7wAFpJHinHw66FAHchhJgEgZ+FQadBBPiIEAfGgtGgsCoIyf7j5DrrDqBhcxAEyPLrrc%0AASdAAk77CjAF4wGIWSZA66+NBE0OoOzACTBx1PWKsgsZJjcxt9evyoGX1IAkQJ9DSM8KDvIy%0ATy3oHZ5kyYkkmhsNRnAG3P8APr4UDBxobBHvQCB6/Lr4UVAJJiPFvG2KBmUBWGFMLJJzQtwp%0AMDIB5466+AMSMMPCSRsaRlJAJxIoFCgTpBY5jA/Pr70rJGnwjlgjr9aCaSwYiCSI+4rRID+9%0AA1HafIddZKp4d2vKtx7bWySMMdxODHL4b/lduhwQYMSfhUUsHUDBPimN9gKK2wYgSCRgjl11%0AFUCCfCSs53Hr1/uaIto0AsCCdpO8CgndppIzsOdL3Vv16+dB3bvvZ3qskSMnlWRFws+XrFQ+%0AEyczyn0oEAPLaPL40VHhnyJO1AwOQJ39KOCCBtA/GgBIMmYOedCDq3nb8KrJhJGZEUwG3PfP%0AlUWDEb/hR3WOR9KKBMmT68/Sqi2k43MVUKXlZ56YNK3vEzE0RW5C+kR6mq/EVgGC28j7VQQd%0ADgYMtO3pSs/KFxAzPlQVliZGI8WZzU7yCQWAOrl8vOgB1EEkQYFMDjJOQcxQAkAwSAZHL4VU%0A9xdH+UYiDQY+O7V4XhD/AF+ItpnJL8/I1kf2k4AAhLhfIAiYb5/TqKDO3tXwC3Wt3Lmi4RAE%0AjPP8BUs+1vZbXo/mdABkloIFB1OGv2uJsd4rBwQPEhEHPX38jDOSh8x4jjy668gq1jMyQdIB%0AjbFAsxTBC+HczkUDEhNWl4LFpzvj8aW2dAJ1F5jM7b7c4oGDXFWQNhO48z8uYq5GYswaRLNs%0AByFBnvx3etSQRA23yeusEsZDafCqmfqaB3fwsSfdMgZ8jVJdSSGY7Rv6nr9qC3WF1Cc5Pv5F%0APBJg6oG2d8ddRQU376pbL3bgtqBknln9q8h217ecHwl9rXDA8S84dTCyRGfoOtw89xH8QO1G%0AeOH4W0gQbb7dH6VVwv8AETtGw5HF8DbdCY3M+Zjr86D03Yvt12T2kwRnfhr2oEC7tnGDXqBf%0AXSvdeNSBldjnn1+lBajllUaWC75g86i6i6jAGobD0oLLVwFMDELGCIEirEOiCFyQecg4FBLZ%0Abwg6eW3XX1pLZAJbSwInAbfPr196CwO3eYEQcCRJ6mlLNcBAWAAp5ZzQM+41kqpkgRkmgbgY%0AwI3H1zQK7goDBI0kSJ86d7ulmH/U2B8OuooLQ0qBJkAAxGaIYkQDjO/xoAZJIMHMY+FQwPQC%0APPz66xQJcb3iqgDPnUcNrgmBM774oFBJUkviBpz61fbaJK4Yk8xjrrlAHUS+JA1LseVKxlRJ%0AxHl60aPbwTPmQJ+FAELpmPEy5z6USkciJMYHmfPlTa4cnzJmTRCSSuASDFLB/wAG6+VFeiaQ%0A0SdzSqJImcRWVRwI+Xl61WcH1PpQScjBIPpQxpiBtQNEhSDNSY+goIWxuefOpqBMwTHn8KqY%0AZfLYY5U0jkKgJAk4GDUTOOW29FQrnHrzqtlIaRM4qoRXGg7fSq2YFiJESdxRFL5bSQCCRyqt%0AIUQSAYkSfWqHUggkkEgkeVJeyYUnJGKBAATqEkQefrQLHVnGSdvlQMwOkKMDG4qu4xQEyIAn%0AyoPMe0ftZa4O+/DcOmq6ss5O0bYryre1PHcXbZ14lrUEqwA04HnHX4gObf4hjdXvFN25pGSx%0AO5662qvXrttLqi8u+qWkaTyA6/cOb2jdOlGDq5OoAq5HI/auevaYs3FW5cud7IkE4Iz+n2oP%0AU+yPthd4IL4gbTsQwZzEziM/DqK9/wBj9uWu0rElVsuo8Sltxjbr8qDpq8QEM5gQx2oEHwks%0ATGnn8eupoA8MPFJBBmTJ8vzoqQCRbzLYnlg/rQLLd3IB0hBAiYzP5U7ybhz/AJTgidxQVvcJ%0A1AoSuIaeuvlUJYydIVYOAfWgLFizAFkOSfFPI9dZS4GjUuohmGcTz/SgunQpIU6dJxGTuKy9%0AsdpWuzeDucRxbG2iHaMkxsPt9R50HyP2p9reO7bIX/8ATWEJVFRt8HeuJwjHvEUs0+DJFB2e%0ADK966XLYaUbdDnrr05PF2VQEqBbAcgDuzIx11FBy2NsAuE0+6QJic16T2a9quO7I4o6LrXkk%0AsyMxIx5euPpQfWuwu1OF7Z4QXuGeSVDMI90yMH5z863ossreTziaCJrF2QNgAM466+Jc6Rqk%0AyJJGrrr7g6+IadRAmcddfg4/5alVJgQZEzmgZwQYkyZzGOVIqx4iQI05AjlQPIa2PMg8j50S%0A794wMBtXNj+tADKmJBldtUxmnYLqOSSAc+WKCSDIw0kDI9DTmRbO8weXqaBZALy4JBJwIGxz%0A96hAkqBkETk9dfKgjeIA7EqZg43qOCrNpJOTn60EthT4TIwoj61NMLcgGTMDrragtTLYkEHm%0AD5UNAgAsCYE7+dGjIQ2QMSTTshZcHMj1jn+dRFItlcSRgHeTUyGnJJLHPKqYTQxUloB+AoaT%0A5r/2rRXomDDVJ8zUWQYPWKyIROPSkGZ250EjPhzB5GgIAwMkDnQHkcnE0FEnP3FBCsHcbA7e%0AtFdviTVDaAWBz5UYxgzmoCoyc86BY7RjGZmghPh86ruKfemPOPhQVtgTAj51Wz4AgDfM1WVL%0AuQwGCR6+lV6x7oYkAjAPxNUNrK4JJwfpPXWaR3GqVJ3x9KBVfGkGMeVSV3MMfFyoHubk4zAG%0APj19a5HbvatjszhXe+5EoQIzNB8a9qO1P5jizxqMAXnwleROJ6/by3Edo3EU3beCxJIOI+VB%0AXa7d4i3cCXG1WwQZE/ejxPal3iH02WkH3m1UA7P424eIZS7adJIBIxvWniOHXiChQq5nIgcp%0AoKVuNYtw8rIPLE5mfpXoOxe3rnAdqWbqXZLHS0rJjPr196D7D2N2i3H8GnEKV8QmR9Ppnrl0%0AQNRhi0wvLrr7graSp0gTpO64mahZwwkAGdxjlQRQdWlTGlVEz69fb40RpIDGCYP4x+n2+QAo%0AV1aROo5z6dff5gAaCZJXTpigAHjkq5Uglsen70VhZGkAAjBGwzQBrhRJI0yCBI9cV8t9sO07%0A3bHbT2OHZmt23CKsSCZz+f386DndoeznGcPputa1qwYxpHhMiPwH2+XCu8PdsMAwUAFRGnbr%0Ar0D0PZKi5wVu8balhbC6466+/B4q3xV/jngFmDM0CYgAfr1yC2z7PcZe9+0wkrgHMfCukPY3%0AiLfC3L9suQkiDAJ+9Bp9le1X7L4xRcnDabqmNq+s8Lxg4iwl+0fC4JXxTiP99bhdIB2JHh8U%0A9dfbK9wgsC2IJH2oDZYalgmScCK1omQwKxpBIHPagfvEgMIVgTgD4USwlZBwV5+lBV3hW2NI%0AAEblonHl1+VWhgcgmNRgTtigL6O7JAbVjO9HwzIG4M466+wGVMwIzJ+hoG4GUMdIGmOcEUBY%0AgEkqwOpuef8Af7/MlxIA8xsKCC54BIA8MZHrTExqBHvMY8PLNALZPu4gQZ0+h/SnGRjUsTnk%0AKC1yI1nMHyqO4BJXORiYHP8ASo0WSBsRpB8vX9KsMyCGwW5fCkFRnHPAGVqtm1FhAGDsI8/0%0A6xVAUSWEc4Gc4FN3f/S31NB6A5MkiCMetTzI88SNqyAdxmcedKQRMfHf1oBB39agU4MZgUDB%0AcEMBTaJ+E0CEDEjy22qHwyMc6oKkkYNFcY5moIuSAJIJNNgCI50CSug46mqmcap3Mkc6CtnL%0AH3sEwcxVZ1atM+KJ+9VlUyufEszJGPnQS0xjVgtEkweRoAw8BbUQdJyB60jLpPhyJPL40E3S%0AIUnHP41CACSpAy3OqGvHSGIYyD/lXx/2y7Yu8fxVy1xRCd0rBFJ8uuuYeK4s2SltQy94dIA1%0Abbb1xiFN4hjEgjeQD5xFBr4bgQ7vbcMzNkkeUUe4RE7scORMAAZx9KBG4S+6MLFp/AGJJG1c%0AcJftC4hBVpnI8v8AdFaV45gqh2GRB3nerOGv2e+KnSCpmeURuaD7F/DLt2zxHZtngWcNxCAm%0AZyD+te4Bh5wFLDImNuv9TRAVwbWAD4cgc/EKn8whMEhSWxJ9B11gGGlnguGJC/3AddfOayBB%0AGonbrr9SLGY94CDAGcR+dC2iiQSNMLI263HUUVLw0Atg5acZP71UTqdgoDSR6YoOP7ScW/B9%0AiX7zMQVUBdJmZPLr9vGfw94e3xfE3+JvJqRQILD3jEz9T1yD394W7utGSQxAyARj5dfjmPZ3%0ACvaHecPbaBIBQb5zQLc7M4J9KHh1MksBpA226/OsxscLw4LWeGtEkzq09H86CriBDKVCgDAI%0AUZk+n+qzX7+hbi3C0gkEjn116h859oeIHC8ddgLbS5LTpgnAx1/r6L/Dfjm4nsEWSx1WJB+B%0AEjroB6hw5JVWJ0428gapcZBIJMQR5Cev9UDWSVd4DSCTq07fv1vWtHbUCQmkgZ1RQFW/ptq0%0A4kzqmeuvRw7FQyD1JOQNqBAx0GASCAdhj0q9eZMQJgR8OujQRmVSQAAVIG3XXyoEgqdMTGR5%0AZoGlmkNAPODvSZVN4A0z4uuudAuolTLQSDjkM1cUJc6pJ1fkaABRoEoCIE+H1p9QIBHrmKAq%0APTTJH4UYMSCI0+fxoLBp95iTOrn6UTq1eGdxn61GkugsmkwPDyG+aaP6hLLPjbf4elQVmc+G%0Adsee9IwYDVhZDSee5qgqZeCFYSf7pqyF/wDKX6j9Ko7TTI8Q286MEE+Lf1rIBJjBoMxDeePz%0AoFLZYtgn0ooSOXlvQRdRC8vDFMR4xPmaAf2r8v7qmAYnkTk0EAn4Z5VBLYIH0qhRMQE3FQ+8%0AcDf8qgUkafXH40jNvGBnHnVQBpwCCPhSOAoA94YzRFLsYYDGDGN6VZJMKJB2g+VApOAMDUOR%0A9aZjqXDAGT9M0ChCSPFkRgHNI2xYamBGRPKaoN7wrqYavERgTX5//iczcN7RcSbLmHlt8KMd%0AdYDz/A27l++Da1soK4Jwa9j2V7I2+MS3cdGTALEnPI9f6oPU8F7H8KbFprgJue8SMQdsfLre%0Ar39juAFwMURtEmfzoAPZjgVBiyF8UPHPz/Drlxe3PY3g7wbSqiDzn4RiiPnvb3YK9mz3PiiC%0ADnw84+n4154Mf5kMTCg+e1GnrfYHtg8D7QWDcJayG0x8j5dfevvnD3UvW7NxVBDEEQTjAolR%0AbbrOglSVUadUjcddZVgoEh2gMxz6gddGgiaWdZDFtQAkb7ddYfJwAR4QD4fWiHuJgAHGRJGR%0At11NRbaLpgwuAJ3mOdFAkgHSAQBG52JHnQgyhXBDR73ptSDxX8VOJfh/Z5kt6i2sLqmeVcX+%0AG3HKvAXWYzJGmeWM0o9+hZWOIJPIenXW1a6iujUQ6wBHPqetqCOdWlmXVgzEjy8uvlBrLeRj%0AcNwiZ5THLOPz/eg5/EXV0wbkadgCeW3X51x+1eIZQzeOTvBMfbr8rR849sLrC8DqnSIO/XX1%0A9x/Bfju8/nLBuHVoBAqK+nlSdQeBJIA0ROOdZ77QC2k4ifTrrNEMhYEtJAMsZPrWoOwKzJbV%0AkE7YoFVkCCWB8EAYzTpcDe6pgOZ8PkI66gJoAZV1Qx0xj126/wBtpVh7wJUHzg7UBgqwIUAk%0A7zGI66mhb1mR7oMcyJM/p1OaC1AAshoUTkUIhtJGtZEiB5CgQA6JxAX/ABpl8N1SRqEnGkyM%0AddbA7hu5nQoJClSSc559flS27hVJOWg4nEnrrFBcboBUM597YHO1DWCRmAYwD8aBxmTnZsFa%0AYHU+YB1Yx6VGjIwIGrThcgD1OaskRgjc/geujUC+YwDI2J8qQzB95iy7AjzPXQqgKv8AVkEm%0ASfhVuk+XX1qjrOfXyqEyfLfesgRjPnypDsD8PxoCFzJHnTCZYN+NAVHhkY+Jo8pMc6BfL09K%0AGk6DPpmKoiyp3IBmmg6t+dKFiBvy86Vpk+s86gR4jyIgb1UCxnmP3qoZQwIJFSNpxLDeiKQq%0Akj/07z60v98gnJM59KoSCAh/9Iz8ahEYLRg4maBSPEMH3hnHlUYArBIMCNvWgquAG3pgEQwO%0ADXxP+JnBnge2b4u+LWCSTGZA++32oM3sV2bZv3/GkW1iC0E8jX1jheHSwndoAQMfQddbitID%0AGAoEADnIO/XWK7yNrbUxAhuXXX2QjPf8Fl2VfECCCB8+up5/aas1oHSGOnBAz8Of+vrRHj/a%0ADgRcW4t5YB8MYHPr5+tfMO1eFHC3zbIhlYkwBRryv9mLTcX23Ys2mKPduKAYyM1+kuzOGPBc%0AEljvFdbezTkmB+nXMVocMSskaTp3jPXXpRCqDEkkzt8Ovr8iLQy7EB4aRKwNqaLhcBtIDBZM%0ARnFAWRUXVvvzJjI/XreiHTUAu+oYmgil3DgCPCNyP8hVboxTVp5naD5evX4oPJfxQ4Bb/s1e%0Aa3LG3DeHAIj/AHXlP4aPr4C+qIulbkDMgxzFKPWcb27wvBowvXbalQXIQ8tvpnrFY7Htr2bc%0AusllpIPiJkYGOfPr0oOm/bVt+HARVysTy38uvzrldpe0NuypuPcAUDIC7cqI8t2n7X8GHUI/%0AeekEEddeuCx7SfzjC3xDm2LkaJwOWOv9tVxfazNm2V5qZIP2r038EENztPiXc4S3iTHRqfV+%0APspA1MIkDUB4sddR5UXYKYBxB9KqQltHALM2wMZGOuvM3wyrAaWJ5jGJ66wCFFJBULqMTK+f%0AX1iiohypIElicYbr9PSg0INOkKDqBUVLJVlKTgp4jO5oHgiNOyyGyM4qtt1YsZOkcvMddRQO%0AMS5EkqQvPmOfX62oCR7qgahy9BQVC3ABJ5D8RTBYcZImYE/DrrAPrlz5SojV6Uqnw7SPUjzF%0AAYEyM5JIjlt+dPbtqWOJjTAjagbTFoiB7s7Hzq1UMzAGkyfpRoG8AwYMAb0yvgkzsx/GpRZH%0AimY9J9Kre2CoUZlRGpaga3aMTMGSdvM0+h/8qo61wAgiRsKVlwJgxnY1ASBO5G/I+VVkQcZ2%0A50BOIjy86cCXHrNBFXlsMVDtH5UEiCInnypS+DjNBNwDQJ1HyqgqMQTOAIpLgxI8yKgQASci%0AZ8vSl0yxxExyqoViI2g5jemBBYY2I50RWYKgjBxz9aTQNXOM1RLagg4OCMHlVb4K94AcHYfC%0AgDKGYjEDOx8qSPIDDDEGgS+w7tjbImCRkivk/wDGrg0RuF4rBKyjbkAQPzn5/cOT/D6CInJ2%0AMdenWR9XsI1wgrKTqxiGEb0GpLGhGk7kcuvPrmtxbaySAfeMn40FJKDvGAA3A5Hb1rFxKp3c%0AgIniAOk89+vWg852vwvdqxQs5EkggEjP4/lXyT2ztta41pXDjGkbZosT2JsXb3tP2bbsqA7X%0AVJ9INfpK2WQMjkGCdgPh11ApdwJABDLg/DrrdRpGkhNxsd4n9qIKMAjToEkxBz9+t6eQWQsw%0A8JXAbl+lATCgaSSCN1aef7UviIYABirblR5RQOqsAAYHuyYHXLrlUxRVOQMETG+R+nXIPNe0%0AfFcLxF252XxLuve2/AVyMjb8Pt6E+Q9leDu9mWe07Lsbem40SQZ8j6ig8v7Q27lziri3bdy4%0Ax0kYMk5+Gf3+fnmm3xQtrZYXApBA5UV7j2It8R2izBQ4IY5IPLlXH9o0vji7nD3A8agAQ0A7%0A9dZI4tmzxVviyvdHUfdLLgjPOulb4XiOJuAXrQ1TpOJA9Rj0qCdr8G79mxFwlYOFkAScH12r%0AV7Gdo3OyuJ4Wzw4Hjuf1STy+PX60fduGcMA0N4gTAjJ8qAF0jTBALZmAKBdDYunmIjyzTgKr%0AHu4JE4I+PXWQDMAqkhRgbE+tA3TqJZoUhpkxz/39/mFreJZGpWDYgjxddel1oEgHUA0A4AIi%0AT+lBLi+JtLEAliZGOuvjJCOCIKmBOn066zQFJCzAMLAmd5FNOkgTBBPun0662Ca1wDJ90Zao%0AukBYl42yPMddZC24sXAEMgsMmPIUhVTAaNQAzE+VAQUABBIGTEGG2qy3LRoiAQMz5CgdsqNp%0A0jAPwpwRDSZJ1c+uvsaRlQkQrEgrsaI06QCcaTv8f3qBmImTynlTXBr0yBAAiAcUwEuoG4j/%0AAKjil1p52/rVHXOWigQdJz96yAcHnsSc0pjUMScbx5UEWdiOWcU20H1NAyxII2NQgZ+FAhX5%0A786hAmIxPnQLtUjAPxoD8Y+e9LcbBxNBWCdXIZ/KoYKjJxHOgqYECVzjHi2ogkGPFMzO9aZJ%0A4oEgjC8qRiB7wIEGDFBWrYIAiCBzmgP7S0GANp9KCSNROIJOCT6VFclidJI8OZ2oE1eAltwo%0Aivnn8YuH73sLvYIZbmk+XLyoPP8A8OuzEThO9MknaJgZ6+3pPt+M9ouB7Hsob95XZpHhzA6P%0AWKDi8T/EnsdHKhzEwFGWxzIqxPbC1xfDqbDAlv8AGTI50FXF+1bWluXHvGCJgE9fb9uLx/8A%0AEGzw6uLTPxDgzCTEUB4L294birq2uMsqouLCkqcyJ3PxrzXtvwNu7aN60+yxGqczvRYo/g9w%0Ar8R7X2Hie6Vid6+9wM4kHUOYg566FCkckl9A1Gcb+R66zF1kKzwIiTO3XXoQxhQwdsMDifOn%0AvA96BoLANueUDnQBHYgAGTAG2Nz10aOo6mkjVJJMHrr40DAK1wAZ9084qoIJ1QI0xj40Hlva%0AVf5bib3Eiwl1gpEMCdzjz+fU83se9r4Rn4hTbvXLralyJ2+/6fRCn4rs7geJs4XTz15n4HnF%0AcpvZvh2vPdcLqbckQW+MevW1E16b2X7Ls8A0KirqxtsSdvXr1rl9tdm2l7Qu3CqkloHrk9dG%0Aiuc/YfDMsd22TnOTnl1+2e/wNvhGxbU6JJgdZ69KFcvtO8O5vWgApZQCDPn+HXrWD2a7Lv3O%0A0LJt3MG4RAJnPOhH262D3aofB3agGQZ5ddGnaBcAZyQxwIInHXUUFRYFAFUsZGZIxJ66yyM/%0AeY8O433PXXmFotgEjfSy4DenXWwAAUFxJIzGftQXFCCxtISCWMRsIPX7UCVxuuykRknNA5A1%0AwRIAMbiMnzzVsgIIKhVPI4GKALqRMMCCPPrr7owY940mRqOeXXXqCBwoUtlpBB8o/wBVYPCR%0AHhMbafX9vtQHVtDSQx2nf/fW1VgqbwQFZAUlciJ5dfrQWBgEaSRAJiT51oSQVKloB5N8KAID%0AgSYhZHzqwDWgKAgkMc58t/v9T6SaFbkvsQZHL0qq2ZUZgaYmD50FoPPBAJxqPpToMgeRUEau%0AUTQMhAEN5TuKPg6IoOtjVJPOgDIIO0CsgFsEGgVG/KfyoCAs7chQzpIgE0DY5kD0moCJjYel%0AApaBMSM1NQJ3Ez+VAsbcsCouxwCOVBJAmCBB2pdpjGBz3oAzSAIjBzPrSljrMMSSRjlsaCvS%0AYMahjalckE+Bpk1WSkwPd3jGaVm8EYz8aorWFJO4ljvUZmzpnlgGgpd9SmP8TOaIksdRgFhI%0A3BigUsdJIAiF3knevC+1nGDtfsniuCUILtpzK6gCIjrrIYPZXhSOwg9s6WQGJjeTPX715Htr%0AhePu8ZcNvhZts48TAECME5PX1oPNcVwXEHijwzcK9u9bUzKYIHqK7Xsx2LdudpWLZRtLO2oA%0AR9qDq+23Ytzsy7atSWBYMSRBbI/CvIXO84DhRc/l2FsmGcHc0F1gXHZHe1C3RqHimIArr2gb%0AnYrWnAIAEZny/Sg5/sF2m3YPFcRxgQTpKqTmCY/evvHs/wAa3aPYvDcXfRUuX0LMoxuT10aK%0A0XB48Y1E7tvSadSDUTPhxE9dfMhggnwqCpWJA+Pqat/ueBgEwSu4jy6/QAwkbapgACaiFO89%0A4EZxPr11FA91gMsZnEg+QNVXXkggMZjmPM0HN7T4c3EJBUvaJYL5rmR1/ryfbK27PFIeFYNb%0AZSCBCkNzx57dboVOEY3XUBywgeWOuvOtV4yH1OAVJxiY663qheG9ouB7OEcTeUXFXVE+Xz6+%0AlcTjPazs3ju0zbs3B4cAMAZ665VBv/mS1vBBKwdUAiufx14FGaQWBPL026/elHle2Lz2y8NL%0AOFGGBO5r1fsB2fd4vi7XEFXS3w7zJOHMz11IfRrSnSVbDQDJM8xTkgBP7mUnbYz0OpoFUw7A%0ALr2xPXQ+h3WWEROJEjl11AXKhW5gBlEcsiB11vIItZEEAZKnO9BYQzTIUiCZ2/GoVBBD6VAb%0ASDO++Ov0oJ3jZ0kBoOAYnf8AanEwQEY+Kcn0oFMuhAJ2HL49dYV2DkgSBBB+p66wCC0qhtKq%0AAP7QNsfGrLY8EzGwI2jJoGIBDRBBkiDkddZmoGC7+Y5+QoHUlwGhpK+Y86uHhYkHZj5enXWQ%0AcnxDSDjQJAoAELn3oOY3zUaMy6XIkEk5HyoqEC4AjA3+FQQFRsVk7QfWrFJOC28fgKAgTb1H%0AJgcqX/8Ad+1B2nGk5Eb0qDz5xQRo+ZFAkc8ETQQNjbyFTYHO/wD1UBSNvIHnR0/HNANI8oxi%0Ak8IJwNzkCgAyRnyGag2JJjnvQB4JLAjzoBCzBgY2yDQACW2PPJ+NAkapOczEelBWfEhXMmKQ%0A41eWaIW4IYHMjEat8VVAVSCWwMeL1qoQmAwCsQSxOaVyZOfDgedUIJZRI1KyzketHSNRIG7Y%0Akf8ATQVEKLYJIHujJ66mvA+2vDPw3EXeIs2iblxyfD5/if8AdBq9mvDw1nvsEr40mCD8Ov06%0AV/g+Fu2LlspC6cZjc/Cg85f9nWu4Qu6MRphts8vl159vsPsaxwPFWzjUCMzMAnz8v3+QL7Yc%0ABbv3EYl/ACcDJz+PXw8Vf7G72yyKxI/tUH8PrQJw3Ztu3fLOZjcMASBHwjo/OvtBERWspCzA%0AMDbfr6/MPOdhdnnie1Ldi0k2mYAiMxOa/Qdm2LPDJw6CFtItsCOQNAzGG0kyxJIIjHL6/lVC%0AqhbR7wkZiAcH96CIAFAtyoEHIOATV+sksUYZBxO9AunURrxBH93oajCDvB0mIbfJoEum4LrK%0Att8k/LBoaCoJ1KVUqBC7dR9YoM98L3bXJhQrEny+PW1eW9pOxLSl+M4XXbuKxNxQfCROevjQ%0Ac/gS4juAuTyPXUfLRxfE8NwHCtf4q4pUrAG8n6dfgHyzt7i+D7U7RfiLdtlUYhTk7VjFu3w/%0AaSkLq2PibNFfReA9o+G47hbdm5K3NKgmROrz2+PW2btC5qt3Ldu4SAGiWn4RTUYuxezV4/tz%0Ah7N1RcUkEyfIGfyr6j2fwy8Fw6W/AqhiYQAD4dfrIbLYUOxJLwq6ZMyeuuYiMQgVfDEkRGft%0A69cgYazeAVyNZGY2iP2+3ze2RoGseIKdxg7fkfpQXoU1rAAUk7j0pgSwOjSQQog+W/XRoEaQ%0AuHHiVj70xy66ANuWuwA2nWNvgT11IORKgnUsL5fGoX8Q1MQDqzH/AKh18/kAutplXUrkRiZ6%0A/SkLqsQQQw3JgEE/hQElxccKVUGTExyPXWYrAA5IaQMEeZ66mgtutkes4JnnRtli3iPiDGRA%0A8vhQMFlZJEQBtjnTEKmoyN2MR6nr6/IGNzxrnSARtttSm6dIPNok6sb0aMr5M5bP91WK7Dw+%0AICRJBB8qgD6iQRJ8hE86Np/CsgzMwR6D9aCwk6NJXkKSD/iPoag7zknAO4qN4gORgUAO8kxI%0ApTBGc/OghGDHI+dQsPwoHWJO5wahIAyNj5UAgahOnlyoMBOwxNAp5aeRnBqEiZIkRtQICWYE%0Anz5VGBMYAg0FZYhcQsZMChAmW0jBMkUAIjIPlGaWAyZjIOJohbm5wBk5nakBZJgAzmasRQT4%0ACYgwZgeppTGokCIYZz61QAgjPMDzokA7nOf7vSgS5qAGZaVxMdf6+XH7a4d73Da7YD3EBYq2%0AzDy+w+3yDj2uJss9sW7QBQAkE5EjNbLJNxT4SZAB+3XU0KgQpaLsDzEaSB9OvyrXwdtBxa3b%0AlwIG0iJI25/Hryoir2nHDNZNtr6CVEAHfORHwrynEKZ/qa/eIgg7/rv1vRyeM4p7dmUtxMjn%0AJg4/D7fTk9pXbmt2Kgas4LYx19vlB2f4W9n9/wAS/GuD3dlQIJJls/r1z+p2DqEaApECSKKD%0AopVhE6gcicTSqP6hVVzqk75wP0oHUjSVgZ0g5x8/v96LFATcJaRIiR5/Hr8Qa9IulQCQcSfh%0A+9UrhQoVhgZHqaAXJfmoB1EEA0pwWDSMjz8j6UFBYNaUKuIjVmYJPXxqjjVS/bu22QLqDDc5%0AMGPy+3yDwJ4heCW+tw+6IiSJiZ6+Pz8F7Te093jeIa1ZbUNXvAnYcqLjldm9ncZxblEcWJOC%0AxgTXQ7U9nOPUG9c4yzeuKNg3lvUVx7HHcRwrumtg+wPlXZ7N7cc2WXjLuLgKlzkknzpEx77+%0AGlleJ7Q4riDINkBEjbPlXvjbzOolhME9dfhUXAzcBUMCIk+fw6/cA3GQkgLuZz6ddZA8PYl7%0AYJBhvJh+XWavTGM5A88bb0FjTG+BIkE+n6DrazuyHBYwzQGE86CoxpM6g4GG8pNMbj94ICxJ%0AJJGSQOutgQguGABhYiRvRBK21MgSG/19usUFulNTNjPKT5bfCkCr3B8TAAiZbM7z8aCu6NPj%0AY+EgwA2PpHX4Mjb6V3bYct6BvEdLOIAUxI3yav0+IgkTqbMb7jr/AHAEJgCZyPMUWQaG0ATn%0AY+vX2oI4IdgTpAJMapmlVSQqszchHlzo0sVcCQcAxt1yq0gidIwDnHp1/vFSiuJgbErvFOfe%0AYiCxnntnrqaQRTpJkeQOZ5U3eLQd3mPENqg5+nrUAPI6vvQOIGaBY3Go5zTaSN1IwOVBBBIk%0A8qgEzzoICsDO0UrMQZDcj+NAJOTNJBLYJBxy3ogIRkfHEUzkAZ88UCmACPMD8aWTmfUTNFI0%0A5zkRzpHQhwMwQefrQF2BgGJAMyKqZSzgFgMjZfQ1YjPcWbbSRJDbD1NK/gDSJAYgxVQEAAgq%0AZwFOr49dYdzyEf3bfGgl1TOQWMj8KruqrWognwzPPeg852t2PZ4Vb3HWVbU2WGo6Y+HX4xm4%0AR9boyeAMBjnvB/I/vFEbG4db1hxccEwRv8/wrw/ttb7V4Pixc4Pjp4YKPAVnSfIQaK8f/N8d%0Ax9zU/FPaKsMkSefr19x7XgrhXgLa3LzMUAGorv116Bx+1uJPdOsI2MmYj8ep9Js9m+DXtftV%0AbPEDXbTU7KDMiCAOsUH1Dsrs7h+zeFt8Nw9lLapMhQROw+f4/ettpIAwdR048vpQRT4TreQV%0AGzfChcKqzHSVMnZvTrrcHDe7iFlefwpCfCfFGJg/H49fGKBoBPiJ3J0xM4H268qUqxKrpWDp%0AGn8usfegXDKHiYBkD4/WlAEgXCN5PP8AtNBW5mzEEHSCCOW/n1+eXimYr4cZbJzvj8+uYfKv%0AbrVc4m8vB3NKkabrEEFTjbr9vBWUscNxAuXCzFWIxOPI1GnQ4zWnBhLTELpUhtUZ8649t7oV%0A2N+4pDQSKC/jksdwGLTdJHLO1YEYqCpn09Kg+lfwh7ZSz2i/Z95oPEgFTEyQNvxr6uwHesYJ%0A1zkqMnrraahw4Hdl/wC0jCiZ+I6/Gm7t2WGYBtP5iqi+w2ggws6vP86dLvjEqRIWRiKBiS6G%0AORPPagSqXRpOrUdXL6UFaEMJYEqdImJnPX+6cHCtAJ8Ujy266FAF/wCYqnGwKg1ASyb5iMnO%0A/wC5oHnQ2rGScD0A66wigubgMgGJkDP7UDMGMEknzkCjpKXhoUbnl6ddTAMo1JJ3hcGRHXXK%0An1SREkknxatqCxTpfBxjM+lRmbSI2C+e+aCMTq1CV0ltiIPXXOimlMA+6Y2Pr+3rRo6qNLFY%0A2OI9T15fanB1IACIkkn5UEUIqBtU4EZMVC3gOMENEHrr7QNa98Az735GtGkeXX1oOodqGxkH%0AzqARAILDHpQwAc4EcqCHTiPI0dQB35igEyu8bUfeOnUedBAoKRPl5Uje6Pp96AxEzjflSgZ2%0AHKiFHNjIHKKIOILSfjQKUYqJzkfjQZNWMwQaKBUlRvy5VVvvjblQA6m1xzB3FIcwCdQDeZ8q%0AsSs1wtmTynJ9aW4CfFrYCW2PxqoUA6QFMnGDnz66y6qYYtM+I7DGaCxgCZDGScmI86SAUIVd%0A8DG9Bl45WucJdQrOpWEZ3jrqK8Nw3EhSuvwm22knmIMT8KIy9tdtXuGTu+GQnWSBByOus5rg%0Am37VcarNbt8KqgwEusBM5z1+VFjhdr8N29eulxw/DWUtDMP73KqOE47tey6m840agIVhmJ6z%0AQa+Pv3HsuS6qWTVyzJr1n8JOFc3uM4tyTobuwWxEmTt8vrQfQlEhi1wneQWgddeVWFhbIhiA%0AGjfbA66MhWp0vgHMQSRO+fw65PJa3ljAJ8sbddYCxioyzSoIJJxG2/X712Da0ggqV07bxkdd%0ATQA3fCrgQFJaZzO3X6zTWixgloJZZ8Rg4Hn/AL+1BLelVAUkkRMHcyPPr5UHuZAMgGSNiDjr%0AqaBJbUwAAgKduuvtk41l/lWuBtlYmRBkddcg+PWe84ztDtWzdYm3dPeCSI3ryPbXBXezuJZT%0AlD7rb4qK5r8TccqWb3RApTcMFdRgmoqF8DMwaSaDo+z/AGg3ZvbHCcUjlTaugkjynNfo3hON%0AXirFu7YWVuWtSxtJqxK1C/IZgQo1YgiTjrqIs1BhhlI04jECev8AVVFisql2KmQTkkHzotck%0A6wG5DIBoGMaYBxEfekFxRAAyGJ/CgJuxcXTpCkKILb9dc6RWuBSrOActg5Ixv8Mj5fGgvTQX%0ADBiBIOWzsN/pQVQZ0BiQANx50BK6bWlZJM4O5PXXmSIuDMZH4dfr5BSLhO/JR5+dXWgz6H1a%0Ad+ccv9fX4UFmNWW97ThX2pLd5LmoI5LrKmPiD+fWaC8aiVGmCScxvimgaAsEYGCAQc9dYoEJ%0AWCseIAg4qxcXNQOASYzyFGhNwhT7sMuc7Zo6wSQGAPi5+h66EAQRtqMYnagfcKgk+Ezt5nro%0A1Ayf8wAsRLk+7PI1fpX/AMw/9n7UHZciAPTypSIJyOfKoIIkkxnzpdPkcYmgkroHKRsKBhST%0AMb86BWb7xzp1Yb/GgKR5Cg0BZJEUCMATIyM86YETyGRzoEgaByxsDUJABMbg0CARgHGDkUjE%0A6jDACKAFhnxQAefPH70jMW0qCOQGTQITzgjBnNLjvIBMAyRPpViVWPGF3nSBt6/vSXQXGZEk%0A8qqEVYOSQDAyKVoWRLHwnMGgcsJ1E4DQBnBzTISnPYAb+poBcYMu5wGmvmnbStw3bPE2tWoF%0AiwB/D4/l9QiMdxf5iXVof4n8OvwFcDtyz2jchbdy4EwMHY9dearHA4i12nDIGvNpnVLYI663%0Aohb9sKt1iGZ8f9Jg9dZCriXnhyrHRCqDj1r6l/Cmzo9nGvoSBe4gkMRGMDrqQ9kWBIUmQQci%0AOZq4n+1QcEz4fTrrYENsmIVp8IGDnqPwqq4CVJECAQd/PegRe7g3JBMxJmRjrqavtQYI2IXI%0AYiduupoFNtyCksdz73OeusUy2yukszgzIg7CBQAEgGF8GlfhVJJe0BBWJzp5/Drn8gXUSwzl%0AiM5xAHX0rD2qwsdlcSzsNItkiPXoUHxPjO0W4Pju8AkqwB1L6n59fGW7T4rhu0uGIcReIJjS%0AYnkZoPIX7TWmhhGarrDaVKAjevsf8PfazhOI7K4fgr/EizxVoaFRv7h8asSvcrcFy4bZcMxy%0AQNj8ev30KLigDUS0A7fH7/lWmUN5nf3DESORnUc1eXLNGr3WggzjFA2sJMMCdMEzgZoaibbk%0AkqfFmTPXXxAEuChLkCViWPl+3XIyQDLEgDfrr8gutlSFKjnvHoOvp8zqZWWFwSN1+dADC2mL%0AmIUzg4zyqO6EwrSQZ5+Q66wEVGDeFTDBRE/WnRS1syxaJ3PPo9cwtKqrJHmAQB6CltyoDKrE%0AgDYZ3GaCwatIYmFkwQMHaizaCJbwmAZB3jr/AFigiaYJBnUOXxp7gYk5PPnHKjQquNIbPhiD%0AUUacwxWGk9dfnKLIBB55g+H0pbgB2UmRuBnekAtMBeAkTJPpWrvB52/oP0qjrv6eVID5kGKy%0AHBGYj60CJYgc4+dAk+Eg7j0ouAd+ZMYoKmBwJ5+VC37o1EDH50FiHO4PwNRmxA/GgRmgcog8%0A6mo8g0TQKCNAMHG+KJAHPz3FBMSZzJ9cYqtwORUgD570FRB1YJzJifhTL74ALYg5agqknTLs%0AMDE75pWGp2MnJPLlFVFMsyqqMJgbjljrrBMAGAMA7iqgOoP+OXiPlVYRMgROnafjQMTpEjkW%0AjUcbGmJBMOCdojnvRFbgZJMgq2YxXhvafgBxXFcTd4Q95cRiWQGCY5jr9w8lY7Q/lOJuW3Pj%0AQmNjMfP4/f1i3ju3rF4LcW2skgTo2n/f2+NFjj8X2ij3mGkIxXxGMDO+Otq4PH8bpcKf+WzG%0ATpiMD9ag5t7iu8hEJ90QI90V9q/htfD+yvDadOq2xBgyKqvVoANJChvCJwPOn/mAS6jQY1EH%0Arr7UQ4l8O2AR+dBlRyAzS0A+Ewd/x6+AUtpGrCxmANh+37VZ42AC+6rDxTJMD9uuYATpksTj%0AcLiZzVlo7h8wTuvkOutgS7EroiPCOuv3rZ4VgYA0nAx5foOooOf2p2lwXAWlv8VeFu0TqOcx%0AH6/nXzvt720u9q3rnA8JbFnhyCNWmWbHxxy62Dxna6C6WYXAGEQYkHJ51xuIe7bcMrFVYSI2%0ANRVVu7buApxBcrybyo8ZYtWUttZuC4HEz5VlplqUEqy3dZSuliNJkQdqD3Psz7d8T2Yy8Pxg%0AHFWIAl2hh8+dfQexvbnsntNVtC8thjuLsgbzvNa1h6S2wuqL1t7bAZ8JwT/oDqDTW2/qONQB%0A1EKJnkaoZeJCqIm4Qq6s9c4qp+IL3Q1slUCkwMz1jrYLi+q3qBICHmJnrr1ttsszqiRscznr%0A9aC3UCcALuYjI665wGbSwIK4IwNxj9qCABtR3GnJU7UAxPvLJBYxO3WetwuS4VKMQ0sVyMx1%0A16RHCs2piPDMx5EUFneISGFttziPSq1JJlVXYYicUF7qGtkgwM/Unr70QU8I1bEHB32oFttm%0AACBAyDVtwuvjMx4p2+HXUmjh/GpIO4zHw66xF8Kx72DBI9alFhgeNNI8WRHoap8IQuSuAJVt%0A6AypdVljMkmrNKf5v9aDvtM7felFQQ5qHzOByJFArT5CMUGaLcgiQTFAGBBWDBJ5GgVOk8zF%0AA4k5nOaBEkgyTNAsAKZ5eY9aHhNwYEGaCaFAEAGNzS3ACSRyHnQKFOqQTB9fSq8g/wB0QOc9%0ACgijUogGcwakASwAJUjwxVRSxGkaYMAbj1pWKCApiZ+FVFVtkkxA8Qwp9BSiIkmMERPwoIX8%0A9RAM7g5ikghCsEkqIJAzvQMAdJJlTmJX0O1IYJHPIjEADNEYu1ePs8LYfSwLkQFOMzH514nt%0APjGs8Sb1ptF1d2Vszz+dKOT2vw/A9rsjuy8PxZEd4F0o58zAwevh4/tvsrtXsd1PFcK/dNBW%0A5aGpSIHMUWPOt2lptNbRRMZMVje/cdVUEjScZjFRqRZaurb0hVKggajzr67/AAc4tD2Tf4Vz%0A7j6lA3gjeqle/W4dAD6QBENPx36/e1DOrVE+LIO+eutzJ10eJj4IYgZwYqlzpCC2pJjxKQPX%0A09euYMzE3CNpDbbgzTFIByGVTMx6df6oqsFQq2xI90wZM9dcqcOrKwQANDTiOuvkFHG8Ra4O%0Ax3nEX0t20IJ1MMDrrz8P2/7fWUvta7LLXmHhLP7u528+vmHz72h7b4rtI3LvFXtbAQAMDflX%0AEa+9vu3tuQxkEE77UVov9oW+IXx+EnkTkDeubeMqrnOdpqCi8gRoE7VXWWkqUEqCg0WiFuId%0AUzE1YjMe8UQB8Z+9Ux2exfaTtLspLf8AK8WyoHg22kg4r2/ZP8TAbttO1OHYXNMlrYx9K0zj%0A0/De1HZ3HoBwvF2yGgsGgERkit+vXF43wwPJTgj5dfmRstuG177E+76VbbfUqsmYcTmOZ+dB%0Are4QTOldQInUCY+nX4ISqNk6jrwT86CxCSurQTIEgx5mnKhgSsBcg8o665wERQqIAQYYAyMG%0Ap4BGnEjJPxoIxIsshImCfezz66ybbsoEkGdIw1BYLijw8oOMHnTTMEBiQ5J+MCgcMe8STghY%0AxVeqdTKBscR8OujBoysRcUJHhMn5R+oqyw57vTKk6RiYjPXWKlGnWoHiYGT5+VKBDTqOQDg/%0AGoM6PokKx+nrTd83+X/20HpGGhzOSTioPdPmaCf2mlfkYFBDk/SoQfFjqaCNy+O9GD8dqBS0%0AjG0H+2gTB5b+XpQKIgjmQOVQbiY50DEAYIIk8j8aCxGx286BGJMhiZO4iq8A5/6RtyzQVuAb%0Ac+HYzileO8nw5bmIrSKCFyJH9oO/n11FPOpPFE5/uwOuuVEVQUIEMW1Ab1XIJ3OQIMg+WaFB%0A37t9LMFAOTPwrldoe0XZfZ4ZeM42zbZQPDMk7/fr0JHmuO/iVwqlhwPDtfCDciAcddZry/af%0Atp2zxdkOLpsrcnwWwN9h0f1orZ7HdqfzfC8Q126TfS5BmYP7T1tWvtPhPGVGhuZGfFQrh3Fu%0ANF2yhXu/C4OrwnYctuvj2OzO13W1d4C41u4rSym5JCj+6J5c5/3Qj577ccdwZ7TPDcBZREVQ%0ArXQsFjHwFeXBdrbqDtuZqNGRFTu2Kl5b5V7P2M7Tvdm8UeJQAFMwQQCOj1miV7/sn+IHZl4G%0AxxjPwlwH3ip0n59fhXrLHFWOKsLxHC3u+WCrFc+c7VUXMbZcsoLLBz8vKlcObfhGEyGK8s9c%0Av0FVEO4XUy7Z8J/yNO1y1bS4WvIqiZIJ66+FEcjjPazsrgtVtuI75gFxbkkflzHU15ftj+JN%0A1yU4K0LJM+J5bB/DfrNFeF7W7V4vtHiO84niXusNpJgZ8q5d++bRWGUg7SSDtUWM97imuMyx%0AMBYIJrM9xu6ttzBO/Koqu4Ua9Jzq5eVIHK22WJWaBLzBtMCMVXUVKlBKIoCJ0iNqsTVqIXmN%0Aqoe0ZRpOQZBq65cIdDJEgZJ3FEFbjhmTUczEGu1wXtL2hwPDoLPHXY1RBzn50Ho+w/bfjuF4%0Ay3/PcQ120wVW1Hb1Edfavp3A8UL/AAy3rL4OlhpIzvEfv61UrX3mlASdR0kkyfXMmjZaGuk4%0AyxyvkD+/0PkYqLhcc2CWmQAPd3z11uzkgBWK5U5g+vXQkFDIttgJbxEEZxg9dGrFe4dBAA0w%0AZB65dTmgDBjcJDAEhpE8vPr8KfUEAywIYcp+NAUe2FEiBpGNO+eus0+nDS0aZYjy669AePck%0ALpBXecddcqRQglgk+DYbgyPTr4RRUQGSyquWJOTt11vV1svPjaDCjBqVV4YeLxTjBPOhckuu%0ACSGHLGw6/KkFS6lTCkmNipPlS63/APLH/aao9U4kgzVaxzxOKyDsoGdvP1oMJHzPOghc49SK%0ABzvQA4B570d4jc8ooF/tIMbUGgCRzJ5/GgmqNucc6QiZJ/GgbUQRjAOYFSdpEggDA+NAmJ2y%0AeZqtiJAJzqHzxVRWdBWTK4EGfjQd/wCpqGkySB4qoVmEwSNWME1h4vj+G4W6BxF9LcrlSQKI%0A4Xaftr2ZwZcWrnftIJVcAfOvI9p+33FpaLcLatWRMDUZIIB++PwoPMdpe1fafaodeI4u4Rgh%0ALZITnP4CuQ1wuFuMW8IO+TOfX162oY1C1cuXwzqottBB0+h66mst2GtxqCsqztv4j6+lBRwn%0AaF3sntNb9kJEkacgHzn1mvbcB29wvbFghHAvA+K2fKDn7CgzXQ78SoBOlpVoO4+HlP4fTL2k%0AbvChb9tiXUuMxvHn586D53ca5f4i27A+I5nnQCa7rKiE45Co018Nw6WrJPEqqqpPLIqz+dYW%0AV4fhlGkkS+ZMcvhQC0W9wkMWUnB5k7V0OA7U43gC38lxF1BJOLm/x6/Wqles7N9vO1uGts/F%0ANa4kIildQgmcbiM79Yrt9n/xO4K+T/xDhLtm6SdRtjUuJHnPPrFEWdv+3HBXOB7jst3bibgg%0AsVwgr59xfavF6lt3r94rdMvkx6c+vxGMlzilYqxOVWT4d9ufyql+J1AMAFLMCw88UFDXkPhO%0AQFGxiKo7RuElNPjj3TP4iorpdoeyHbXB9l2u079lU4e4qkHUJg+lcAqVR01bcqinYaHts3um%0Aq2UF3X1mgRx4EwMTJ86qZYaKilqUEoqJMUHfT2S7TbsD/i+hP5UnGc/GuLp0lTsdjVBOkO/l%0A9aUsWUTyOKJh7dwm4QCRIiRTa/CABBtkk4mhi08Tqv2y24gfSvpv8L+1xxPCXeC4i/oCT3ax%0AMrPl1+llLHu7bp/Lov8AdtMZyY+ufKtCXZjSqwQw+J6/Aek1lfadmRlJAAMfDFPcaEB1qSZg%0AAwRk56/WQKXNbaUXUDMANv1HXJ7TMUAIIiNuuvtQWEAKWJJwfIc9/pHy+5RBofWkGTgD4569%0AfkFkSikQD4RB556+1EAAwWGQ2Rtvjr9oA3SoadUHVlZmaqDENABAgY5nP7UDI7ywAIiTynrr%0A4OCRoLSRKgqYzkZ651FXrdtlTPMRkRGedKbmo+8qDUTIxiAOv2oIG0iGK7Dc42qd6nnb+tFe%0Apuahy2pBO4+lQHI5HIoCSYO5mggELtz5imYQBsdqBTBB+dIfe8iPWgEkCSJ2pFbJAGfKaAeK%0ARI5inAMbTOc0BIBkRzqsmI8KjIzJoEZguZGxO/rVd0eHUY1cyDyiqikEEaSrEADPKgTEkjYn%0AEVUcH2s7bt9j8CzuwF4kaFJAO1fKe2O27vaFx7r3QWL82GB11yoOdxXEO6q2vUzIPdIjfl9f%0AzrnXB3jsCJMtkAQAJ6+vzBFA7wkIZIX+yCTnG2+/W+qzw+u1dd9A06o3yJoL+LcC4viC+ITv%0A5elc24BdDFGjUoBBb1J50FN86rLyACAwUhvjWZ2v8MS9ptrmCp255oOhwftDxVvT3is8xDEC%0AflWzj+2eF4rgjbUabhDBkOAJB2x1mg8mi2bChnOqDsNxQbi1tn/w6ESN/I1FUMbt264c5Mky%0AcVZbAt20MjDSJ5UVr70JdtmSzACGDCtVq6NUHwwCZgRI86qV0uK7Q4Y2LCWLJHgttc1qoBYA%0A7YrlNettDHTq2Kkbmf3ohzeRLpg6iwMjScfOrTeVtAhSzRGfT9vtQUXktuJDhTA8Jbffaufe%0AZ1RwT4lYnBmoqu5e0m3mMDIqLqzobI8QqK9BxHtp2txHZlvg+Je21lRpgqMxXmgtrvjJLTBk%0AedAWcd0IIlSceYpGLBwQNxtQIDqQ70rTIJn51FKd6FAYqCRmg7V72p7Vvdir2Tcvj+VXZQsH%0A4SK5QY6I8vSqgEEXMbmqzz+NRUBiCKsVmAIB3FADJhidq6Hs92pd7L7Vs8TbY4YBs8pqwfd+%0AG4q3f4bXaICMqk5nBnr61o1m4wYEjLGJ2Pr5bH7/AD0w2KyB2Nxw0nP0/Hb7fK3WvdA6lJgE%0AZxv8KAs9y2wAGncSAI54p0Ys3jYAiAfp11mgIdRbnfYx5ZNWi4WvM+w8QUTAGOvt8aAhzDSw%0AwwE6tsHr61DdVRIMhgWbPr11mgD3Jdwg1EyRJBnFIrMtuRbXUumRviT11kLQugOocAnV8Ouv%0Ajej20EhRhpBjyFAVuGVYKQSBj50mssra5CwYAMen6fb5FhtcICG1GADJB5UO866NRXsm8c8x%0AzFKRCwB9IqAZIGoEUpwfjQDeY2FNuB8qBCTC+o3oPAO+STQDJEfCkdZMmdjsI51UIdQketNM%0AYGdoJmKAkNO/3mgoIM77UCHQmSYPo3rVbEKCdcCSN6qKLl0BSz/9MSJrJxPFIiFwdgxE4JE9%0AdTQfHvaXiON7R7Ubi7isVadCaiAonHX7TxXsXjduBbbAamiByjr/AFNFYr91nS3acHwKF8Qi%0Aef49c6ovmXYALBBMFc8up6AW8IoldSrGoHY4AXaq+O40WQbZYHUImfjRGccXcYaR/a5PvenX%0A3prfFaRrki5gHx8pPXRoNHea7RF0MX0mCCcb9dCqSdTkqBpzqwMmKDJeKKp02hIUD3fU1TeV%0ALlwmAGIbTggmiqn4HVcZFLaZ+tLc4ZlsAsFXTGJjeeVRSFHW/qZYhTSBQveWznxTPligIZDb%0ARu8ECJnfnWm1c1E4kKGJ8NUVXn1XHCyTMCeQzmkW9psoNXhwJJ3qIc3gGYrckHlJqWmm0V1k%0AFSczPKgLXR3dt2aHbTj0zVFziSNassgySfOisZOrSDkV0HOjwqIDoPFUGR9nmBBJE4oM3iSD%0AMjlQKJ0MNvOgZBVpABPLeoovcGgIqqNM+IDJ+P5VTymaB0GpgvnR0woPxmgAALwBiNhS5jzA%0APyqiwWyroTphs0GkMwPnUQZJ0EbzSXRpYgnM5opeVQ70AoqSDjerB9Q9nfbDhuF7FscLpa7f%0AtpLqAcEGd62//Vl1uIKJotpsBJ3jrqI0woue2faNrxW7dptIyIJFCx/Eu6l8fzfBqugiTbYy%0ASPjQel7D9u+yO1Li2bfELYuiQBd8Knyg/r+teot6e+31asjJg+goLEVO50lY1af7vU0dZZlI%0AMTqEajnPXW4FWu94ZaAWE5M86Ph7gBj5DI9T9+Xw+lAXc962m2NmGFx115SLRe4GbRBLZ5kb%0A0DD3U1EEMDJkiN6vEoXgD3jp0k7AddbBGclEOAVgCTvk0l0lGaTBOrnPM9dZA6/CWbJLACDP%0AKh3no30/aor22k7edRZ25ZqKjCVxmPWhER+tAre9PL41AfEY86BXJ04GcCgwPhxsTQDGIEf6%0ApGjSZxj86qFgCZ9edQQCDM5GJogmSRBIMb8jSklSSuGH3pBnvPCsS2CByrh9vdtWeAszdeCZ%0Agc+uvhR5r/jt/tC53avoRsgnwwI5+fXzxdr9u9n9nWg12+L15JxynJiKD572z7WG/d08PbVF%0ALAjG0kHzrhdpds37oFy3cmGM+pjnUWOavafF23DMxIUDwn0rsdm8WO0CW0qrIp1AkiZIoVtu%0AXu7skyAdXh8fkNuv9cfinZwiHLATqxVGrsmyL3H8PauOERjpe6xACg8/vXv/AGn9muwOyfZ9%0AOJ4a/bbikIIZbgJufAUR4O3fJtau7gAASwHM1XfDBdDG2oluRkYNBnvN3tnbRIEn4DlSMR3Z%0AZW06RiDkmaK0XVuWrkZBcFo1CNqDFmu93pJ8QnVmQM0Gbie8uPgFTJICjG/L0r0vst7GcV7S%0AXOIFh7dlLRPePcGATtFFed7Z7Iu9kcZf4G6AXQwGWfrNYNRKWyDAG5zmgYsv8zIAyIGdx50g%0AIa1cUSDq2moKXaXWNh61datG7eKAgT4j8BUFV28CIDTpgZFV3H1BQvlkUEQhVcxnYelXkllt%0A+LBxP5UKVmPeOsiIOOVVEjuxgAzvQNEsSKrkaeeoGZqKB3FDMR60FirDqzRB5TTrbDC4Vg6c%0AiqFnxo3U0dIDMGEg8qCEEKGyB5UjsAxjY1EJOKLtqM0VB7u1LQStvZ3DC5cVnwuoCrB6u1xX%0AAWeC0dzpuZg6Y+tYO0+1eGuG6VXSxYysSBgiR1+91nHDvcVe7tGR2TEGDvVB4i4wOptU1loi%0Aa1MrIIPLzr6z/D/2jex2avD9qd8GTC3NwFPX3qxK+hcHfHELrsOHUxzwOVWFiLBZYK+QGRnr%0ArA0yYXLa3wHaQTPwgddYKqyhXQTIIMkSBv69fegY3J96RpB+O566gPbIV7iHBJ95hjY+Wefx%0A+1BLjg2AQNRxJPPNWi6FJCoxHi3A5ddZkJ3hce9/cJE9dfYtGrJ1FlIMLtkjrqAe2St9SNIG%0AoksRg4IrV3o/ztdfOivVtAiDmMUyjTy85rKhsSI5+dKQJn4c6BSsxE5FHYnnvtQBgNOYzFAq%0Ase9QVsIbYR+1Bs5ny50QpB8MnUDOKZB/bA3FEBIgZJgcxSuFOqcbxVg5nbF61Y4O4ztCoBtX%0AxztLtC/xfGXH4ogoDC+MHGSOXkKo43avtKtrhBYtSjaIk7mvFcZx93idckQHJzvmorNcg3lg%0ARsMGl7wqpVcEkxUVSxLFTkzjNbuxb/8AK8cSXhSIMc6LXSvcQbvGqCv9O4xKzA5RV1/hA6Bi%0ApkwMqNo+FVkEtBmCd1qBkbfDfr92FtO9BceMYWSYFVGa5dALDMACHBqDiAwMaRAY5OT+lFhS%0AxdwiLzk+LYxSKheyTLMJ/tjzoq0G5A1rplSZZdxRsuitckYJwrD0NEU3bpuEkKPDGmBtmujw%0AHbvH9lF7nZfEm2zg95qEhhPMUVyOP7R4rj+Pe7xbA3Hic4rMFhCP8TkkVBHIIU58gZqtiyu0%0AjcVBQPdJ9a32rq2eFL6R3l3APkBQc5jLE0xAVcb1FLNWliba+QEUg9z2d7E8Bf8AYxu2rnaR%0AXigpZbYI0/A85rwgJlsmfSqQGORvMZqYgqNjmoAMkcjTqDqYTB86ArhVI86dzpuGImImqhCP%0ABqkStdX2Y7PXtf2g4ThHvLZW+8FjyFPo9H/EX2S7N9nbNv8AkeK704lC0mvBsZzSqWpUBnEU%0AKCy2wUglQ1X2eNe2wbSrkGfEKsRsSx2rx/it2rhB2VcCM8utql3sHtYAu/C3SG8qYaqs9h9p%0A3zpThLs+REVrX2T7UWGu8MwWc+dMNa7PYh4FgeJn3iYI3AFbb/bViyrBTIxKrHmeusOJ11PZ%0AX2yt9n8apu3CLLEG4pYHE4PxGK+qcO1u/wAPrDqyFFIJ/uXGaoZtP9NoViC3y6/X1qyZkMgk%0AgQTj7VUVAnug2oL/AGgK0AbZxt86vbu1uAG4DJP9wPLrrcK7bC5acBNUEGMbee3X3F6yxE+G%0AAy5+f6H7/IEZSmu2WIJYZ36/1SubWlWD6UjPzJoNlhl76IK5M6iR9ZrTqX/O3/8A1KD1zBcD%0AmtEt4TWWisfnQJxnHyoFOUHnFIy6Tg7k86BlBLAEYxQIXTuJjzoA8bA+dVczEkYzRBXYEGSZ%0A+FAHxY1b4qoTngDMGqr1zRbZ2OkAE70Hiu3OLHalq7w9hCveNoLTuOdeVvdh9n3b7L3neXxG%0AlAxg56NUUn+G68fba5ZIAcQDmBHpVdz+FNkLCuVYmGgmP1oGX+GFtOFYkSeRZtoryHbvsVxP%0ABXCWtPgHMGPvHXziYuuHxXYx4Rgr64I3YbddevJvWWttqUNpJiSOdFEX3FpVbJQyAeRFenW8%0AL1iyyAYIOJ8higz6wCGMEaRO4G49Kq7RvOhAUkSxxPkKqMVu4XLINXhAjnVlvh7ncjMMTlj5%0AUGpl0OTqGYMnmQP3qlSEVlUZwYA570F2om2YOdBGZwPKqGuIlxIEkt70z1vQUL3ZvFFGkwIk%0AmpbD90XBVSAZAMxmiquKChlImDgmqy4V2VRk7EmoM7N4NQIkHlQuXJ0n0qBVYQV5GpcctpHJ%0AcCilMTihyqAVahOjSFn1qwXJxPELw7WRdYWmiVBxVLlVc6NuVBXvRnHyioGUA25nIOBTr/zV%0AMSSMgVQxE22wQQcCkdzKnkMUQACWK0ULWgtxWIYHEGIqKbjOL4ji3niLz3SObGaoNAKlBKlA%0AyAuVUCSTX0n2B9h7XFKOL7RAwwKq2BFWJX1DheyOCsWNCosAmBHKBTPwdklGNoMQREnHUfb6%0AVplRf4OwuotbRSVz6Vh4rh7fcd2iggGBkyBQeZ7a4W3etkiZGogz8uup+a+03DrZ46UyGHnU%0AqxyUcoZFfW/4Te0I4ngz2bxDM12z7mokgicfTlUi17+X7oFVBcGQdfPy9MR9Ppdba5qDNy5g%0A74365VplSi/0nHeagB5TGZ3+dWShNssHBkkyOcDHX+gsHh1IsiWXofTrmjHXaTW5Xw/n/r7e%0Akg+76QuoZx8j9uRpXZlsgAERA84Oo/eg0WSAWZ3VZJYEEjrFW94n/wDEJ/3n9KD2x94mlacg%0AVlpNDaSzRFRgAw65UBAUiCJkVW+I5ZOJoIdwc/I0MRIkYoF/v+u1Bk8W2CaISF0EHGM+mafS%0ArPgbGrEJcXJC4IivM+2/ao7M7Lul2065Ek1R8pHtOJa2WJtBSygY5xHn18a6PsjxA43tFGYA%0AO7EEgdZjraQ+pcJaRbAC7aSOuvtV6IugLuZAMk+QoKWRRahdWdwDvmsnF8Gl5cqpLGG9BAoP%0AP3/ZLs/iuI7y/a1rqGCBjrr1zcb7E9lXbAVOFVBJ934wKD5b/EH2TPY6JftW9KT4mGQ0865H%0AZLueDUQykGPsKLF/Z/Z3F9ocUvDcBYfib9wAgCJHP8PlU9o/ZrtnsXuj2twzWu9LEEHUPr50%0AGbgeH0sXZJBAyRPlWg2wlswQMeIRvmhVF4DVpITwjmTv6VZYsqiliuoggROeuvKiBdvLbsGG%0AghcxzMisl9503BKuSTOD9uXxoqlWJvpbYDxEapq1uHc2M4XkCMkYqKy8TAsJrmZI2qq6YuKV%0AkgjaDUFRmGWB61WdlpViAwaAMVBDgyKgg70Ap03HzqwQnwUNjilBAJVqIXA+OTUDqAHYHaOd%0ANEW1cDIOBVEIOsgSNXIUhHgB3KnPwpUiEEQZ35UhYRAyKihMmgd6AVKCVKD0vsP2YnaHaKi4%0ApIGRAnavt/ZfDpasoFBBQROwrUZrqam0PBIHigAn12qt7TxJEExMb1UVFAQZJYMIwI6PW+K5%0A/GIqJcIUxkqY5dEdRQeX7VuFbVx2nIP9oHXXrXzH2kuLc4nwlsbgipVjjV0fZ7tK72T2rZ4u%0A00FDn1FSNV+g+BvWeP7PXiLd0+NNU+cjJH16561RWa2wMgHaNtvWP3+caYKoCXCoBJcA+XXX%0ApRCk2x4ANIMeL5fl1igs06r3jbu58m3haAdO4Iy8DY88jny6+NBaGJueEHSZEmMGP365V3NS%0AKUyQCDCigPDaXVSxls55far9I81+jUHu2IJ2gioIJ+EVloAw0mSZjzNAEmImMzQTaWOxG1Dw%0AMTtJ2n40EMYE7elI2mQTQQxJERjG+KkD40QrGT4ZG2ZoM4GRnfflViIx9ZPnXzH+NjFOA4MH%0AUCWJ1A8/KqPkVss5twzKzKPFqmM9fr5+59hQeH4k3b8Fe8MZ5+fX7gPp/B8TrsHuzqBGAWit%0AfetAUmQWnBoFEmIOIWJPr11NB0PMRvOZoM5RgRpE6dIkgddfSh1t92NTGBOCB59dbB5r244B%0AeK7G4u04UnQSvxxmviaXGs8J3YUgo7qRpBPrig6Xs72+/s3xo4q0rl7iKsqox6eda/aP2t4z%0A2nv2rN3Uti0MSozmiuWB3d8jXoIOBETt10aRb+oshIBAGdR/OiKbxFxXYaQSTgn4VdqIuyTz%0AjfBwKCu/PgKr4lVTuD8OvWqrqm7bchcZhdiNuv2opuzW4a32hw13jkZ7C3F72BMrGa9t7Y+2%0AfYfaHZj8PwfZttEiLUgBkGw25Y/Cor5tcZWsvk6iciDFUuYCR+NQhGMk5NJypVCiRFQCitAK%0AM7UE5VBQWW7bM1WAIbMknUPLFVFka7wPMjOKrMKXBMQaCEklTqkYE+VISFLrvmlIGpQBikbJ%0AqKWpQSpQSpQfS/4RcI95rraNIzDczX1jhtHD2lGvxLpycDnW2FwvIJKCGgwI+Pl1+UJDElip%0AYMdx5CgqvcRwyWwBcEEAZ+dcbtDirdx2Ft8ZGW579fP1oPOdqoWS4zsXaDCwI/Dr6V809ouF%0Ai8bikyWIClYorhUQJNZafdfYNbv/ANO8Kl8/2QJHOvTr3a2FGoaxMEDnjroVphYhtniLYADS%0AEGG5jn16+tRQzo0qgTOxER59frQMLa6lknVqkDV5CmAUlrYUklQRt5/SgbJCaVKgORyjYddS%0AVcQ5IYQxEGOuudBRw94JaKKQQCYBEc6s/mD/AIj70H0RoBA3PmagAx8udZaQCPMyD+NK+Ngd%0AzQIoyDPOgcgYFBNQgnaJqEggAxE0FUzhgcjlRmF8SczEUQMswGeQoAgiADkGqggqThTj0NfP%0A/wCMlyxb7CtK+W7yVbywao+MpxICwUZidMg89vWvU+z3G3OJuqE/uXwjTECeutg+qdjcO9vh%0ALYueJ2t5byrppbTOSYP4UB1WzCrcEgLOxqPKnUFDzOIoM5fSZIGCDiY2mqLj2o8bIAFyTtyo%0AOB2t2t2UXfhG4u0155GnXM4x+dfD+0LB4ftXibTRp7xvEo5eVBcbSF5GgKNIyDyxWcM1tzCl%0AQuZB9aLh9au0uVkgnBPl+1EJpcBSY8OoTvQK4i27ayw0kGcwfnSBmtrlmKoQAFzOBQV8SSSA%0AyMwwAxGxqg3mbUoPnG4IoqkvqtmfdBzv5Vna0EZSV8JWYqBFJAZVmCJE1USSsyMVFITJmhUE%0AosZNAKbkIoFO9GMUHvvYH2K7L7e7O4jiu0u0O5KA6FUgFfU14vtPh7XC8dfs2LovW0aFccxQ%0ALZkMCQYny3xRcwCq/PNVChvArDBGDUJ/rsJiaGFLSgM5Wq3bUxPM1FCcV6f2J4DsHjDxdzt+%0A84FlJt2kOkufjQcDtJLFvjbq8K2qzPgzMD41moJUoJRAoPo/sH2n/wAK9n3v20a5dDkKsmB9%0AOXXwwcb7Xdv8Ree5Z4nEkhFMiAfp862w1dj+33aK8bbtcWohiF1Bo+1e+4ntLiF7M/mlTUHA%0AI0gncf7+/qKD5v297Y9o6mt2XCqGjIzXEHb3bFy4NPEvjOPxqauOjwHtPx7FF4pkuqMGd96v%0A7Ut2+OsXWRZMHzHKqjxdwQ5A5V6T2D9nn7a7UDvA4ex4nJ5msxr4+08PZXhzbtWyNKBQqRyr%0AQlz3lVAPelvLrr10ya0GuBTJCGAQSc46621WUVWCkmVQQoOTnrrAC1CrKT3eorIwDEeY8/8A%0AXzsUi2ylYg6QdXPmfn160FD94AcghCx5jn/v70msd5bc+KT6zsKDOikXWZEhYGDVkt/5f2oP%0AoxknPKaIwJ+VZaBjMGKhMGZxnlQIudRG87RQiRj0oCV9J351Xs/PfaaBm2XGcUHMLz3NVCqw%0AxMzNARlcAxymqgSNUggZyJ2rwv8AF3snie1fZ9hwY1XLRDC2JJPpHOg+FcZ2R2p2eS3F8Jdt%0AiQpY2yPL8q9T/Cpnu9roLkeANIO4x+3XMPsqOqWfDPKfh115eT9reN7T4pe54DiRwtkEkuCA%0A7DyA6/QPm/aXaHbXZfER2f24HPvae8G812OyPbb2i0pb4zi0umdLygOn4ec4+FB7e/2pxadg%0AtxxEsq6tLDfE/vXyf2g9p+1OPY27vGvZVmZdNsZidqDk8D/IoQ5crcWJLT9ST8euWjjjwwsp%0Aft8TN+6W12lnA5GaKofie6FxrTydWYMj6ViN8ORMux2lojNFaLHEAXXJJJUEic8jVnEORBc6%0ASSAVj5/lRKpa4T/T1R3i+EaTkGjaAZYOWRz/AG86EV3mY2yXIJL7iaxcRdi8MgCNqKrVpF1Q%0AoAiYG1KbhZEBmRtmsgFvGdWNVZyYkUqhUqCVKCUR5UENScUF1jiL9kN3N10BEEKYn40bJWW1%0An7VYhWdiAxOAcCirgupgfGgWdVsxsCKhkGQd+dFI25paglFWKmQYoBUoJUoJV3CG0Lw79C67%0AQKD6L7LdkXON9nrvDWiwY3OX4df7zcd7H3eGsMly7fXXJXQogSefnW2FfZPsZdvXQStwC02o%0AM8S5xymvrPG8Dbs+y4s2wAVsxPlAHX0+QfILnsyTeZuIDvbBLEAaZ9Ov94r3YdpOKuMlviMG%0AFtqRjb9+slhq7sr2aut4ySgYgxPXX27PEWV4XUmYdTgEZ2oV4fieEa92lGQrsMx6V3+xe2bn%0AZHFcLwfZBLI1wC87rOskiRWY1ePsgg2wrJKmNop+FTxsoBIIJk566+WmV1hB3PgZsMAARnrr%0A0JVEUKpYeNQBPMTnn6fvQaLanxmST4m5/fz59TFrkg22LAaSonO0/hjregoOhiELkDJnV11F%0ADQndqqLOlpgDAx+x+/zAXO81GUIUgAdRSeL/ABb7fpQfRnxq8JGDUghTPr+ArLQHKjE4pTkQ%0AcD40ABBYfE0EOWAGZFAJJiROKEHV5ZPKgje6p845UjE+WM5FVCydWM/OguoANMSAInaiFZhz%0AkbncV5r2/wC0eI7L7Fa9wih+Id1sqxyF8zHOqPnqdqnS3Z3aXEWuJ77cuRqDRmp7H9n2+B9p%0ALiWQVLLqXyiOutg+lGyzK0OoaRB5nrrlXhe2/ZDtjtK45fjktcOG1C3bEfWg8rf9gm4bitbi%0A5xCCF7vugOfpXY9mPYwibpYMjMY1ABhQfQF7LtXuyX4JgCO6KAiMYjyr5HxnsQ9u49u6oOqR%0AvsZwaC3h/Y4MQGS4DqnUzjbo15j2y7Mt9mdrW0tkvbWx95O1COfwfA8T2r2gOB4C01y7dYkK%0ADj4zWz2n9lO1vZrh7Ddo2rYS8ZV0YMDzijTk28sxneYBHoa0aVCnvCGAO8ERjzoA9xNKOpwF%0AGIzNP3qhzpAAAYgYoMPGXBoYamMNiawu5LAkDNRT6WLaAC2JxVZnT8DUQCxxk0tRUqUEqUBG%0A9QDNAKlBKJJO9BJJqSaAgkAjzo6jCzsKBSZM0KCVKCVKCVKCV0fZ60t3tjhFceE3B8/Sg+o+%0AzqcRwvF30ue7euFgIgRO1e1W2l0hmjxHEZnrr02wXh+Gs6hbTSGYiAo3n/ddTtm3HAXVWCQp%0AwfKg8Rw722uaQdKkEEahj69fiNV3gLb2deszvOrb12/eqOd2jbt8NY0jTIgcsHy2jr515btZ%0AkZkYsZKtJxjb0qDipZQ8PxDz/VuEJaxufOu77KdmO1zhbXGJbIVw65gxy5elRX1G2WIAKCVK%0AiMc5/XrmyOe88Q0agSSu3z+/1+tRYulbjIMeIkEDfHqKcFdNp1jUI8QPXXyoL7RcXGKqoGgm%0AZH5fLrZTN0MzNqAefe5x11uCgIt1fDukSeXpVlsakcAanUkklcdft8gMSmuAFIG4FJ4f+n7U%0AV9CMSJjIqIGkqDyOKypRMZJoedApMk6pz6UAuktO9ACRDGaiMMHHOgm5kgYoKG0zgr588mqy%0ADyjEgedV4MYYkkfCgJEjYeLJrje0/AHjez2tIfFbYMscyKo+VWvZG5c7b/nHW4VVww05M8+v%0A2r03GonB+03BXrY/pXUKxtpIz1/qg9RauBHVVPlv8Mfj1mmuXpQAeCACTNBmfVcdWZziZHXX%0A5W8PYVAM5LAAEbYPXWQ6FgEq6so0xtp9a4nbPB22vsiqoBJOMTvQcLjLZs20wWaBI1GB5R9B%0A1FfMv4gsL/EBmaNKRk7ifMfDrFCdee7L7W4vsjjE43gma25BEjeCa3e0PtP2n7UWk4TjHm2j%0ASs8jzNGnKFjh+H97xOMCJg71bcLC4ynYgkAHG29BntlygWBExvymmdxauEZhlY5ORQc6+5uO%0A5c6iapJ8IgQAaiur2R223Zlu6LFlGvXRBuNyFc3in7y+7adMmYioimpUVKlBKM4igkQc0Tg0%0AAkxFCglSgIwaFBKlBKlBBTaGgkAmN6AChQSpQSrLF57F1LtptLoQykcjQfUOw/aVe2bdhuI0%0AWrgOiEEQQM7cj5V7zgrmvhbRF2TBEkz11552w4HtX7ScV7PtY4u1Ya4gaGfcKI662832x/FW%0A/wAUFWxYCqcMQSCai4fsL2gTtjira8NaKXFWGXcfH9a9qHU8M6MpSN1bMec1pHn+0rquG03A%0A6mGWQfFOfz6zXke1byaJgE6TJz5j74qDB2bxdtbouKnfujHukBO5xt519N9lezeLtovF9ohD%0AeuKSqA/8senX7h3l1hLiPiCSM+h66NCVvFDqOF/tk5zQbOGYrcI85hj5DH0x1itPdMBAJGRP%0AmfymgLagqy5nSeZjffPKiADevLpwSYJXc5/Q/T0wCuososjCkat8no9cwHbvXUEDWpkZH26/%0ACQKse6hX1MsLjHKh/V9fq1FfQXMR8KRznHrNZUZJOTJpYJJjAkYoFZTp3E7Uc6o55oAAZIxO%0AKHigmPWgB5zzoAyg+AEVplXcLHaOdBNevJUcooCFLZaIAxFU30WTDeIEkfag5N1uH4XibmpE%0AsXbkHWzQrfl19fH+1xe3xHZ/GW7isiXSfCZjETQdzheIa6ttkgk/pWm0ru2k+8Y3GWP69fEL%0A7dvVazpBg7Lg1Xxj3uD4W5xXD2ReNvxaVwfpQfOL38Q/aBOOuI/AtbRSSG7s45isPY/td232%0A37V8HZuHurRlnkQCtB9C7Ws2n4Q6rZMaRO/n11n4r7akLx7WVC4PKQPvQnXA4dkFtbhRmAna%0AnN9VuqMDUJjzx50aV3Lq90WUAhSAwPLNC5dZgkqclm+0UAsMCrG4dozFU3iAFImT5igqVCbz%0AEAQcZqnTNlpI8J+tRSMsCaVpnO5rIFSgJFCglSgJA+dQbg0BOQTjeloHsJ3l5E1BdRiSYAr1%0AvtL7L9j9l9g2ON4Ptj+Y4q4RNjTjI5GrEeQjNMqb+lRQYAQRtS0EqUBG9e37E9ouxuF9jL/Z%0A9/g0HFPM3Sss5PrViPENGoxtyoVFStHA8K/GX+6t+9pJ+gmgoYQYNCg6HYPGNwfali4raRqg%0AycV9cs9ucP2bwoe/cCRsp6+Xy+mpWbHhvbf20vdtMeFsAJwwwQP7q8k9i4qBjGk7Z3qVY7Hs%0Ar20Ox+IZiis1wr4j/bFfRLPb/D8Vb7xXViQRp3k/XarKljFxvEIb7kQ0QPLrr5eO7V4lXdEB%0AgsvI+tKj2v8AC3s/hF7K4jiHsB7wuwpZRgfGvdQrFJfSACPKcnro0ggt2hfOrSVJBnVGI+NG%0AyEtcOoGvVI38p9Ko2JrNwMJDEHG/XXzvtsfF3jhlnYjB3PXzoAzKloMAScHIycnaizMOIYBB%0AJBI+nx9R9vmCE3GViv8Aay48t/0qp2Heh7jydO+JmT69fiFli4nfMskKzlpgZwa1zZ/yH/av%0A6UHuWgzMiBVYAM7esVlofIiKQyHEkbigbOkgxsJpGJBkeZoDz9cb/ClglTBORQHTLHzmKXSI%0AJk71dTAceEk+RqDwtgYnzoFZSFke95VVcQ6TO+c0Rz+1uGXiLDpeVXt8wyg8q+fdt8Mn/Bb1%0Azhk02gSSNUQPTy6+FUY/ZLtj+Zsrw18kNbghmYEEE9c/1r2fCkToZg0xsZG34fpQam421w6M%0A11xAEEk15btz+JfB8G72+H03LnKTj5Gg8Bx3tR/xXtEF3S2gJDl8AD1x8et+DxXaKcNxZaw6%0AjScFG9QfyPW4eq7K9vOK4jhrfC8TJEFLtwiCY2j06+Hkfarijf7VuO7AkMAIMRjkPlRY4Z4p%0AvETA0rpAAGB0are4vgflJ9KipbcsXXVAjamFwmyG1LMHBG2YoIrJaumRhgCPSh3eq00aZTJo%0AEYlzCsPrSgQzCRA5UUpUPakHakNsmPXFRE7syRzFLFRUmhQSpQGc0eQ9KAGhQSnBLQCxIAxQ%0AGVIE4iizgMSuxFBWfKhQSpQSjNAKlBK9b/Dzs5uJ4ni+IgabdooPif2oPN9p8M/B8desXV0s%0AjRFZqAqSGBG4rq8dxb9ocLYGtncQpXlgVQ//AAizwuhu0bxto4nA2ocRwvY62Ge1xtxnkhUC%0AemD9aI5dq011tNsSa29m8Rc4DjYfZhpYE+dCvQ8Z2sp/qW1jTjcHka4ls/zHFIx2A5gVUfVP%0A4f22sez6gD/m3Gf5TXfsamtkGCF934Ynr4fIjQdLXNXdj+pkxG8ddbvaLDUI0iB4ifn10ao1%0AeF1VmMjO/LMddAQhP5gQMxloAnrH29JBgyi3AVYEDTjzPX1qPei9qJIMMIxjf16z8ws1W31s%0ArEEtIBInY8qxcRoNtDKiBBgDzPPr9Ats3iL8KpzJyAOuvnq765/iPr+9B70ZYiisaRO53rLS%0AOscvvSEENg0B0iZJkYgUIlcZyaBVALbVBgf9IG1AGJ5YEmlJyQTjFAA2sEHy86bWoIJHnzol%0AJImSJnag/PEYqxGfiFW7auCBqgwc4xXz8I3G9i8dZWHuI7JpJmcSB1+E1R857L4i/wAB2p3L%0AqwcMFJYbZO/nX0rsvjkvcPbcAIRgkmPLz+A+3pAUe1LHiey2VG2QMTzb4dfv4ex7E8PdX+Zv%0Ah7og+FmYGZn5/Cg5/bvZnZ/Z4K2+zWaQfESRtP6fh6xl/k+F4u2QnAd3pEyNpEig5UHgeJua%0AvdVcA1x+O4j+YuNxDAyzYFFVWbN7ieIWxw1s3Llz3VQSTXW7X9k+3OyezE4zjeDZOGmNQYHT%0A8fKsq4TOQ+qc+lQMQsTPpRVwfxprOOf5UsHunmRH3ohCIRXHn5UQ39QTGd6K6PYXZPEdscSO%0AC4SDduMB4sR6n0q72i7B4r2e4puH40JcI2e2SQaI5jMgcxgRtVMr4oBztSqrqVBKIGJoCFkg%0AedELgjyoBSneglFTBmghoUBO9CglSglSglSglfSv4acOf+C3XCSbt0rvEbVYlYv4g+zzazx/%0ADIzMmLw9MQRXgzvSkCrLbkDTy33pFd/i+KXjOy7S6xca0qgjM7158gzJxNEXcJe7okzB5Gl4%0Ai93twXI8XOgbv+8DA4HpzNbeEtvb4Q3dGRAANWJX1z2Bu2L/AGFw62iuoLDAyACScV3joW0y%0AsI1D6Z3+/XOodCVuIEEgsZLAzsOvp6xdYW411wV8TsMCehQIrd3bEMTM5GAsEfjV6MC1vQup%0AgCCAcHfrrIXILjF1SFAK8zVZUtaQ3GLNp3Bxkjr6fIAx7riHC3FOuSIYjl5+WTWa7cASF99Q%0AG/6iej8KC2yGu6QoVtwSo5jHMdfWrv5e5/gfoKD6Kfej86YyF23jnWWiR4SPnQdJiPM/hQAi%0AIPlFRdWnagAwDt86XPnHzoge8CAfnSsuRBBE71QBnAJ25fGkKkD+7Y1USDI9Me6agGDGMfDn%0AQUXiQpxLAGvnns694ds9q22U901wMf8A1Hy+XU0Hkf4gdnLa4heL4ZdIAmVOefXQrg9i+0L2%0A/DdLKumFJOSZ+NBs432oc22CgSrGQD+HX7ex9nvarsh+zlS+EQpPKSTGI9evgTG3ivaXsDi7%0ATQLbMvhadgIHXWfI9p9t9mWeGA4a3aVGJMwKLI+bds8X/McWdE6IgA/Gs5lbAB3UxUrRuE4u%0A/wADxtviLLw6e6Z2rf2n7S9o9ocE3CXbzmyT4l1HPxqDlrZXws2QdxO1Bra62yI5GgVsqhAy%0ANzTMjKzQDgTFFVTNsLJEcuVC57wNQaOzuPvdn8Ut+wfGu0nFHjO0eJ4ye/vM4JJicUGZnBYE%0ACIoFpJNAtSglSgbUZBpgdLzQLkiaWglSglSglSglSglSglSgI3FfXPYPhkt+zfDv4VNwSMZn%0AP6Vryz6cz229rbHC3bnC9nhbl4yLhZQVWfKvmzHUxY7nNSrAogZ8qirELBWCvA5jzoBpABPp%0AQI0T4dqFBs4K2A2u4PDt867PCcBd4y3oDd1wzuAbzjTA5wJzPlWozXv/AGOv8MnHNwthdFlF%0AGglo1Ac+vtuPVqfejJIIyTG462+VVBDalmSZzO3pjr8q1LZZr2HgQBvt11igTu7fdlARucA5%0A+J6+9OCyXAyLLBjmNhHXWwarTs7lWAiFn1+XX6oRaPCymIWPd5E9dbgGS2p2bvCDlh6Y59fh%0AnNlyjAlgRGDy9POPv9qBrFoWkVrlwaXz4euuVW6rH/mN9P3oPo13LzvR3iSay0X3RvuDNIzD%0AY8iedA0gx8RQBGqRzoAYIbORSsJMyc0ROZHimN4xSsV04XIMVVLgN4doGKBY+75g86qFJlve%0AncTtVeuRz2HOiPOe2Ptbwfs7wE8Q037ki2gMEnz+Fcf2Vvi72L/PnSb3FubkGIiJoOF2/wAO%0AeN4dxwsNJzZusAwjfSeY36yPlnbfB3+Fd1a0bXPxGCDz+9FjjPxT3O6Osqy4+NBLzrcuLbuk%0Af3DPpmouK04u4nhRmA8gfWkv33ckaiQDNFS0NBt3CJA3nnmrmZT32kwDJEGoig5CHyp9J7xg%0Actvk7UMMzDugw3mkLDvTOBpmihOq1O2d6sbSpBENI38qCmQVeFmkLY2wKgWIoUEqUEqUEqUD%0AAAqYGx3pigOkrscZoFYFZFLQXcHw7cVxVqwjKrXGCgsYAmvR+2PsXe9mOF4O/d42xxA4kZFv%0AdTRNeX2HrU3kzRQo7UAqUEq/VZHDwULXCfe1flQUVKAjevaXPaBezvZHg7HCk9/cUrGBG+as%0AqWPGOxdizGSck+dLUU2IA516P2U7KTjuB4644XUFCpq2nf8AKg43aPB3eC4trTppzjNZIpfw%0An6FW8OqF/wCoGK+S70HoezrdlArNZVToMFzqINdQNcuXLelS794QqAyZjy5b+X7ajLudktd4%0ALtiz3oUOY1DeJO0+fpXtrZfUjKF0xEjINVBsvcZbjkwFkwTzH+60G41u8suSs+5AM/pQWW1Q%0Aq4CzJBJOJpVbWoIA7ydi3wyPr9/qGwMUv22Okq25x5ft1yV2R0uWlGwiQcDxb7ef39aBbjAI%0Ai29SjWRE74AqWfFddWZVELAnb8qA27No2pfxMo5EedDurP8AgfrQfRWOZJETQMnPlWWgOVIB%0AzH1zQYEEjPzNAcZg4oZhZkZoJKkGBvP40pEGOU0AKgAAGDjekdl8XMiTvVCnceZjnQZYGqZ8%0AMb1UpXAJyMydqrv/ANOzdcCdKzjYYoj84+1/Fdp+0vtXdYljbF3SgmAAIr63wnBpwHYVng7a%0AsERNBIGfdyfvQeb7V4e7wdkFD3tvMZMqfL8OonzfH8Vw1/htF64HAgFbqlsnoVFeQ4/srhrp%0Anh5srcEiASu/LnXAvWGsXfEukZyRg1FlVKjEHAqxbagJI96ZE0U1xW7kcxOPSq4uq+xBIMUC%0AGRIJM+VEXBMkUALyIzQJkzJNAUYrImJq9HBRIPjnmcUgrOoXGCkEkZqs7GagB2FCgIFCglSg%0AlSgtAU6qmrwAAxQLccs0t9qSgKsVYEbir+K43ieLCDib9y6EEKHYnSKDPUoJRJmgFSglSglS%0AglM9x3VVZiQuADyoFqUDKpYgDnX0z+H3Bz7OlrfjL3W1BRmRViVp7Q7OscWXF5ElY0tnEj4b%0Ab18/7f7NPBXp0kCYPxq+onmuRW3s/h2u3GlgiqJJPKsrXoeFexw6EXGvXfBBjwifWupwfFXO%0AHR/5FF4bUWBKiWj41qMr1urb7u9caSArEtO3qfr967Hs17acD2pxC8LdB4e6HOmWww+O9Uey%0ALqyOuwCwoUzMnrqKqs3FC6iHOd55+vX7gbd0G4FKsQQMD8x1+ii0GDsxWAzYBMjJ66MBu1pr%0AR21STPkMAdfSrrV4kMqqQCByjn18qCq/cud0pUEFdUrOAJ36/wBh4t3BFxmb3dPXX5A1m+uk%0AgmWCDnvtR74eR+tB9FJEZEk71JBAEfestJnSpHpQJIJmTmgXScrtGYpgMTjGKBOcec0CikZM%0A5POgRYC5aZiKQkSx0+eKqK1fUZAIpmM6ZkwJxVRm47j7HCWWv8RcW2i7l68H7Te3/wD4e5a7%0AOsqbbjT3j7k7fr1MB87HFaeML53J8Ocx19vSfadi+11jjbC2eM/pXkwzGYbHLl5UFPbCtcX+%0AldLhSSBq8P8Avr4+P47hOIN24ri2EL5PMQMc6Dg3uDNvh9SXWkDmdiSPWuDxoY2F1ZKOVmd6%0Aiwli2vcMSZZgPlmkIC27TSw3z86jSM3hKAkrIImnSWNtjsuNxRF9+3qDmdS5IneqrfC27iKF%0AuaWJEhhkVQbnZd5V12yjrnZs4rJcs3LRh0K/GoFQgEzTAk29sAzRQLSVJM1HyxqA2bb3ri2r%0ASF3cwoG5NX9o8BxXZt4WeM4d+HuR7riDQZZNCglSglSgMmhQGKFBKlBKlBKlBKlBKlBKlBKI%0AE0E006qNRBBOMRQMcKsbrXa9m/abiewne2E72xcnUjfiKo9xwPa3B9qqz8Jel3Pitkwwx6/K%0AuT7acF31m6+mdIVgwODgddGNM5jwfdkIcGdziul2fwzMqXIySdU/Csq6tqwulTjTgZMcx+pq%0AcVx/D8EbguHUSTpUTJn8qtZcbtDti9xSaAdK48/KuajsrhlYqwMgjes61I917NfxAvcIUtdp%0A2zxCDAYEyB6ivoHZfbPA9qWdXC3gWgvpG6/H7/X41qJW/vdeliYYMognNWWvcclgFjzzv5VU%0AXNxK9yoghg23y663CcSyuCpAVQB4dtwR1/ugLMzmJCkSRPIyN+tvtQ6oLlvUNjn1x/vqJBrV%0AwrdhcqyDcZq7Wf8AAfSg+mnUTvGDj41ACAcZz+FZaETpiPKhuYxQQbCfI0onMRv50AIkfH1q%0AthGBuZNVCRg55ilHmWgAb1UVX3Wwha5c0gSSTsK83217YcDwRa3auC9eAxpyB8aD5v7R+0HH%0Acfxn/iLjaJHgEQAfL4fWuGXspbuBXJ0jbSMZ66igzXHTXbadCiclfTf7dZqlTFx0t6RMZI5x%0Ay6/OgqTtDjrAW3w94GREBsHPPl19C/bnFlmPFWmEMUgGCcYNBkbtm2UW1cS6QY5AwfOubx91%0AOJS7pkxJUeVSrGTT3aW1BmRzHOs7KdIBAkE4+dRT6SzsG8I+OKZV/pHO25ziqNE6+JIRS50n%0ACyaW6twa5QKwiY3H1oLOHZ1fxOYIiNpxWgN3sllDBXgqY8t6IW/wdm4DFvS2iQU5fGuRcRrL%0AtbeRGDRYrNCsq08Bxj8FxK37QBdfdnkfOrO1e1OK7Vvi9x103boEajzFBiqUEqUEplGDQHSC%0AFJO+9OEXUQM86Cto5edCgFSglSglSglSglQUFrWitoOczVvDWUuKTcJJ5RQEWE7tGZWE8xVJ%0AtsH04k+tBbcsNYA1hdU+dVuf6mrmaoXUApjeaVzNA1m9csOLlpijgyGBrrn2l4+5ZNriWt31%0AYRLrnH+qg5p4rci2skUy8fdUDRpWPSqiu5xd+4PFdaPKqSSTJqKFSgINa+Bv3+Evi5YusjLB%0ABBoPd+zvt66qLXaw1riXC7HzPX5g+34Ptfgu0E/8NeS6pTbAI88/HrcnTLdjQ9thpgmMgQd8%0A9fLyVi9tUIdQAwKnB9J6/aqhWYO9zRczEkEb/Xl1tUD3LlsksqgSAZDEcupz96B7rOjBWW2T%0AAAggxS943+Nv6Cg+s4kAgEwcRTsYI8orLSLmIoEZ3zigrYyRmMUxGfSZoKnJCyh90icTVcsy%0A4BMzMDaqjLxnaXDcFaN3iLgRRnz5V5Htv25W1a7vhEKsZGthMc5j5VUeK7V7a4zjr799evOT%0AEKWx8gPht+9ci5evJwpZhrCljAkE7+vX0oOf2u2u3r70QYyFI86wa1u2FurBDqCTnBoKg9w2%0AnEbTkGBsc9eVIr90DbLLOAQDiM+nyoCj60Yqw8SKAvmCTuKVrxa4GtkrpnMhoGdvSgVg1uLT%0AOSTpE6QCTB+1YiGCXMASDgCJqVYwXlJCElQZiRVfdMHdQckTioqxU8aEhmnfNOFBFwHAgRne%0AqPQew/bvD+z3bdvj+LttftlHQiNtoIBp/b3trgO3OMXiuD4cWbunxwRDDltzqjzbFXs27qnU%0A6iCJpEulLjAExvIMRipRoTjGwWbJgEgxO+/1o8fZXiJa2sXVkmJ8Qk5+NQcvTuCM0lRUqUEq%0AUBAkxUA3PlQCrrC6yVJG1AjDw7jFFX0sCszQQK1wmMnekiKAV6DifZHj7Hszb7dN2w3DXDGk%0AP4h8qDz9SglSglSglMh0sCRQEsSpE48q08L4EDbluVVFlt3gqBqiJ9KrS2G4xVkEbmgsvub3%0AEXbgJidjVb22BRih07ZOZoEex74AyKrZV0KfrSqRlKt5cxQJkzUAqUEqUEqUDDA+dWoB3iSc%0ANvBoNVjOq3qBJGxNdDs+/wATwjrc4e81thJ8AgD41pl7Hs3214h7PccWpdkUAOp+Hljy6iuj%0Aw/tWt0i3dtFVK6pYgCdvnVR1+/a4yOrmOR0kRWzh3LarqNqaICiQD5mOvwgLmFxQGnSqiNzm%0Al/mD/wCYP+4frQfWmjBkbfWmIk/astGAAEQd6rJOwBwRQVuda+XpUJOrAmZ3qordVyI3ivL9%0AuduCy7WOHILBYI9czvVR4jj+0+I4m+e+LljmCu2PwmuNfvG45R01tJCkrHXL7UGO7xEXVJCh%0AQInzwft+1ZHRbgcvfVAVO43JPx3oMd7R3g8QZQx/u339evw5nZk27vFcOTiQyjVy3oPof8Ov%0AZXsjtnhLnEdqcVqaWVLAeNOcE+ufw+fmPbns7s/sftoWuCuNfQgkaAGjB8NB5Zm1wwR0KQYc%0AECJPpWg2xpZlBDeIGB73z8/T4UCMqhQ0gZBIk+RpPCxZAyeISRPqfX0qLFNyyjaVJ0sLhiGk%0A0gteLvJ1NA9aYpAYk2zMMc8qfu1VykE6gDtg1RLVktbkgwu2KpWzb1tAg4wcUGRw9hw0EDcU%0AbjqGDQQCMgVkGwP6VwEZUggVr/mQbNt1MsBmB6/vQYuIULfJ2DZzWcZNRUjE0KCATUoCN6YD%0AdaBTTIciMcqB1sTImh3R0hvOqgQ6NiQT5UhNRQGDWg8bfPDDhzdbuQZ0ajFBnqUEqUEqUEqy%0A4CkBhBigSa0WLkKhI8KnJ9KDTb0Xtdsg8oIqrh3VeM1kCFn8KqPZ/wANOP7B7O7SucV2+lp1%0AJm2Li+Eetc3+InbHAdtduvxPZFu3b4VF0yqadR84oPPs3eXiWJ16SZGKoI1WuRI3oEaJGPSk%0AIyaihUoJUoJTW0Z7iogLMxgAczQb+O7F7Q7PUPxvC3LKsJBZcGqLQHdCBLA7CriLwp76QCsg%0ARBFW27rLaIdTMEbTOd6DqcHbKJrOkB4EEHyFDinZuHgXNICCI/KrqY977L8W3Gdk2biONdsa%0AcknHXXI920he4M5jY4/Pr8Q3WrYdQLilIwInNWfy1v8Ayb/7v0qo+nO2IEECBvRQkzLDnWWj%0AMfEB+FKVzv8AKN6BT7hGMedJIEREydqsSqOLuFLTtMQAfsa+If17HaPE8bxLXEF64xDROJiq%0AjLc7TsuqtbYEOB85zWK7eVnuyyLKsRMAD59fqGNuK8Ks2mVaImOXKqjctre1CYZP7WGKCt7g%0Ae2wBAOo4bnjrqK5l9n4Xta1ckENpUxHMUHRt3eI4Y3Hs3rll4MkbESd6zt3netdLs7OGyV23%0AoK7oBIVm0SAfejNV64tMDplxIHzI3igPEFWueMqVyIB2xXPsuO7Cl1jBmYJ/aiw7Izs39UMT%0AJH3qsK6C20lSw0nUsRzz9KKISVaD78mdPwq1yTcQSpUMN1igovuO7aJ0jODv60Bp7204EljE%0AeUUFfEqXtOplmUCDtiuaZIBkYrJDKw22nNWpcbuCAJ2AEcqB72hlDHEqayRpNRXS9neym7a7%0AUsdnW7yWWvuFDvsK63tz7IL7MXbS2+Nt8UHEmMEZjatYmvLzpOKWsqMjEUzM0zO9AgoiguFw%0AK/mCPpRNwMhA+9VCXGyrTkjcUgyTUUtSglSglSgKifL50KC6wiNq1Tt4Y86lwhrYnLDnQU0w%0AbwxyoNXCXNBuHxERsKPDJPDXXVhJIwaqLFIPd2iA6knlnnVaJptXEYScHFAXJJRlOShHlFUt%0AILgfagqYkwedErDEE5iopIx86FBKlBBvXT9nO0l7I7Wscc9hbwtNIB5etIPRe2nt1/8AUVju%0Al4Y21mfFyryVkjSd9XnWkbtWULwNQAGn4VdwHD97cuXHEosEY5zUD8b2i/DhlUE6mjy5CuQ1%0A69euTrJOBv5UHuv4ecS1tW4fiZGomNojy+Ne+FsWe7ZrgcbCSMfb49TViVs4XiNJUIMKvMD/%0AAFWr+bbyH0T9KqPpmiPoKZDK+HastD7sYGxqu4xwZAGKoSQB8hQGASWjeT6VUryntt2y3BWD%0AZskao8Xw8q+Ke0N7jeNuv3WoLJOSYj4URxuF/nLV3xByo0zMwAINdEXXe2GN0yF90zzjzFBn%0AugKz2lJMtO8zioLodLepTJUHePw6+1AwuOCQvKfE2ME/jnrNYO2LKtw/egFmXSs6TNQbOBuG%0A9YV/CVe1GQcZzH0FK7xYdSwBLNmfTl88UFB93WgO41KT8aSRp1atQZSAAfU1QzhmeQCVEgR5%0A1i/libZMnfPh39KLFrPk40gKRBmZzt1+dSWKQTAaPPHr59edFVCQ5GGUgwDymN6a466klc6p%0AAHwxFBRbuKwKhNBCiR50GBuXbaqDBubA/eg9V7R+wXaPYPY9ntTiLtu9aulVKKviUxsa+f3Q%0ABcIG1SkKJBkVYrHIBgb1Iq0nWokiV9Kqvj+pI2OxoBYv3eHui7Zco6mQwORVvGcdxHGkHibr%0AXGH9zHJqDNRFAKlBKdFkGfKgtUIoVgTvk0GUMzEETuAKoQ+JJOIMUh3qAVKCVKCVKCVKC9gb%0ALKVMgjMUkhtRjNBXUoLEOkaqvtj/AMPoJWXz96Byw/pFZIE8+dWG2veMpYHwyYOfhVRW5DW7%0AbHJFCD3xM+8NpoK4/osCJK4mKSBrGJnn50CNjFAjC/CooEVB7poGZCCKDCGIOIoDp8Ab1q60%0ABbb3hkUQEZ7zhFOJr0HCXDY4cW+RUas7mqK73CJxQMuAXJMk4kCrbVizw+kCFiAfTz+Zojf2%0AXx1u3xfDJaYB9QBEY94dfvFfTgwPDBU/qa/CYHKdzy8/SrCrLclljGmZgR+NWy3+bf8A2VUf%0AUzqOw+tWL7pxgbCstFfbbEUjKpYZ2P5VUVMF84A3zWXtHi7fB8NcuXNlBjO5qj5T252iL/FX%0AbvEaStxjicDI3+vXPz3E8YqXoggNIzEfPr9ia51/tDhkdlYBWBE7GTG9cPju1LFm2htlmGmA%0ACOeKgzcJ2onEEAhVZmM49K127ghF0iYAbUJnairkUM7lyYCGRHqKTi1LcLdyPT0xSjF2LxRH%0ADNbJnu3AkHOmeut9ttW4hrqKpBh2YTnrr4BTeVrbi66NbRWGSIkQdqS2y3G8MEac/GTVQ9pQ%0AXY+KDJwN8HB+tVvqL6vWIIMUVRetqGF7G0bnYmmWV1sSvvQCXiMHNAmpg04wBMGaS/hWLGNJ%0AJUExNFZVuHWIInSIY0hdybhVghVjt+NB0eM9qu1+0OFs8Jx3G3btpIADMYFcjiFRgwTcZY+t%0AToy0BWVXWtJRgZn0qXCDbXzB8qopqVBKlBKlATVtiDIIBxg+VBBItiDkNTuHc6tBmNxVFJ1F%0ASCDFDTMZFQLUoJUoJUoJVllNbHbAJoHuPqVdtqpmDigFSgcn+mFnY7VqsIDetqAQNImPxoPp%0AfD+w3s3a9i73Hcb2jc/4gE7zwthT5RXzbvg14aRscMRVQFLC1cwPKqTMqTIJoFBGpxJg0AwK%0AjGRQAn+pIzNKQdIgVFCnUSCAKAmdIYHnSmNRLGZoID4dMxFM9wkLJ5RQWcNeWxLgS/LyitXB%0AjiOJjLFAw51UaOKvnh7TJIBg/GuZe4m9xDE3HmTO1CN/ZOpeKsXCCfGBqJjc1914VLRFoKGd%0AGEEGTiNsVYlXcOjOIdRI2Przq3uD/wBP0qo+lM4LAkSc09tuRI88Go0jMJ+VVXPMbjnHpVSq%0ArhW2uu4wCQNTEYFfN/bL2jF6+bdu6oQsYWR9aI+b9rdva7RWRr1DEj415Pj+2eIvl0LHUAVI%0AWIii45DXmZcyTsSTQHeX3CoCSdqyuOhwfBsEBdSHkkDma3WmOs83ZlgA/tViVel8OneC5jT4%0As+o3qx3Q64G8znyFKRyOzCLfah4dvduwJNfQ/wCHPH9i9ndq3G7ZU3CCe6LDUq+ISfjUGn+L%0AXtD2Px54bh+yVsXCrDIWJr5wLd9QWKoZE6VNaGm0wQKPCYXOmYk1A5VwAAASQPUxRFL3yqGD%0A4V2hsU5dTeIZdYYn+4Rz86LGe4VhQzFRIEiKW5DOyqDmTkTRWe8gBQpyIBk4oXNA7wNAYjVm%0AoEj+krGCFYjyxS7SGglhC0gykRNQb1lTLgyN6e0NQZPQmqKiIMGhUEqUEqUBitHDXbVsqWsi%0A62D4zj6UHQXt3ibasli1wtpc+7YX86T/AI/2iRJvqQ2CO7WPwqoUdtcZABFpgBGbQqL2lZuA%0Aji+z7Fz1SUP2pSMPFGw1zVw4ZVP9p5VTUVKlBKlBKIYjYxNAxWULTsYikoJUoIK12bhDhgYJ%0AEUFhv3ntNaucRdNtP7S2KquTpRogjlVQtxyLhAaRG/nVJYmM7UqlqCoGLEtJ3ohiAc0CVbZy%0A0TE1YPV9jexw4/2dvdp3uNt29LQlufE3ma8rxCGxea0SCUMSOdKkVUKiruGsniLotqYJzXUv%0AcTa4SwbPDbwCT61Uch3a42pzJrXwPDIXJvQcYWYk0g69i0n8xw1vZTdURqgivtnZ6LYS0ndl%0AvCF1EbHrrzsSrBAYjEECCST+VGB5r/8AdVR9JYaTIyRymntwtvOSYqKBgE/Dy9aS5pk/A1R5%0AD2z7fTg0/llGo48MkV8u7V4XiOKbvLXiEEgCZPX1+1Eebvezl9rrBtUKRssg1zH7GdXcm0fd%0AJiCMzRVCdiASWggziSIit3DdlWLRJAGwghjB+FQtJ2jdt2bQDHS2kmJzXKt3wbqlFAxn4UDp%0AcuG4Eydp8hPnVpuFrYeWFzxScSduVFZuNY2+ItcSCDsPoK6F9k0DXOl11AiZ35UGe1woVhcD%0AydwWJnYbeVXHiFQqCABjTHOqgWTotxLMSJzykiiXVrkuYB1Z5DaKBWtgJCmR4f8AVMxm4HYQ%0ApBnn5UVQ5UuULKgEcsDnVF26VZIWMNpOc0FUEKxcggGIBpXYK4YkAOsCDNQLHhfUCTnPKk8R%0AVADsKQjO2SagrKmU+MH1qxAQWjmMjnVFbAgkEemKOkEiDQWrw5a8F86reyVUkzg0ChPAWkAT%0AUKrqAmBUA/ugbUSpCAgYnegJBDfEUADpOdqA5AGRmkO5oBNSglSglSglM5UnwiKBaYCRQACh%0AQQVarDu5IzNBYLiBjgbUgfEMsxyoA6tqAA3E1XQQRHOhQSpQSntkqytNBp/n+It8O/DrdcIx%0ABiax0EqUGmxdNtJVMDBaapusWcnaaBQYzXQ4BW4i6SRjeZjNWI6nZ/FW27e4W0Fwt5Vnn619%0AjtXWKW7gLDw7kn69frViVpbvGKXBggRtMfWpqveY/wCxaqPp94gnGBkTFFSSICzB3+QqANzk%0AQcfjVd4+FpM49ao/Pv8AFDtPjD7RcVYQKQHUDeIiuPY9oeI4ZFtvbd2kwSJn0oOl/wAX4a/p%0ADMEdtxnGKVrVrU7NcJDDfUfPrraK5vGcVwtq24uMhYFtm/Kevx4nG9vWRqHDDYwPlI86aY4H%0AE8Q/EXTcuGSaC3Yt6Ns7io02q/jB5lQogfjVnDtKnWVYicEHzqoHHujcOwxJYR6YrZwt63d4%0AG2XJD+6SD5fOgS9cAAFoY3OdvSq2uqe7e4AeQbcDFAwJW6FjVqUZPW1LdJa2QfGZIEDEfrQN%0A34koxbTA+AGNvSqUuh+HjMAmPrQB3BJTKmR5+VVG8pS1qOoqIkk4oCzWwzmJJ5+frWaYto87%0AGoGLsbrQN8xE1v7Q7F4jgeyeH4u+1te+PuA+JR6iqOQfepayozjer7USJxIgADeqBdtkBgJA%0AGYqigttXirKfKrLtzWs4znG9BnJPnQqAjfNWpARpz5DzoIx1QTtGaSfEY2oARjFA0AqUEqUE%0AqUFvD2zduhQJPlRPDkSSQQp5UCsgRypMjzpJNASQaU0EqDNAygztQBjegtAVlBJJgwac8OO8%0A0jYiRq3oEFlu7JAMg5ig1olwBzFAptkA5BI5UsGgBEHNSgLGTQoJRUAnJigJZtOnl5CgAaDf%0A2f2a3EkFsKeZrTfu2eEtBbRJIkDG9VFXYN5P+P8AC3LiyvegxX23gnRuCsi9dJmIXbl+w6ir%0AErYVTukAuNIwdLRypdA/zu/9/wD/AHVUfVWluUSDNTUFmTGagQsNJIPOs/E3NFpjuT+tUfFP%0AbTs0XPau/wAQ8C02gkHPxrj8bwJ4i05t2lXDaDMZ9f2/0HJPszfzdvXRYVvE5LDry635Xb3a%0A9u078NwVx9K+HUpwYqK85dvPebVcYsfWkrLQUQJoNtoKLaGRIIma02iq+74iykx86qUrpIYe%0AUznFJ2e/9O5YckCdQCxQBjpvxJI045/WmBjhygPusceVBYrF7lvxCCR/bkYpUJh7alZyxLLQ%0AJeVVdCrE5AmfSqQxXvF+9AGvS6eU86raTbIUSJjIop0bURBGQd6rOoWyDEA0CnBBJOfKtD8X%0Ad4he7utqA896DIxk0KglWDwqrY+tBcpTXBzrGcVmPl5VQKPxqAhdRhaBEUEG9XWgrFhnagB1%0AC2JiAYpbkK8qd6oTEbUKglSglSglSge1cNttS70/eEow5mgpNSglSgMYqCg+oWuH9grf8PFu%0APw7v2rcTLtc8erzEYA9K+XtvVqLbTKBDNiZirhcBuLvpncmkKstsArqukn18qqwVQzMGCJoL%0Ae7QXNM++tVd0pse8JBNBnurBkV1OyvZrtTtXgb3G8Fw5exZwzkwCfIUiuU6MjFWEFTBHlS1B%0AK28B3FxkS8pgTJDUHQtdl8ETL3XzED4+VXp2fwVl5JZkUTPrVRO0OLSzw5t24QiIAjyrztxy%0A5kmlIbh7htX0uDdDOK+4dicXb4zsvhr41MWsh8gGSBkz19Zmwrt8G4CSwhicxEnHwPX20d4v%0A/X9B/wDhVZfRbpJ58hzqKfSRnc1BHJyvryrzPtF2y9lTZ4ZDeuHYAbRnro1R4TjeAu8RxD8R%0A2hf05DQrb+nX7Vi7S7Z4Ls7h4LAKo5jccuv9kPnXtP7UX+OIt2nItGR5SK8xqJMnNRqCttiu%0AoAxNNdQ2oBySM+lRVVMglhUG6xalGCjWd81p0nSmI5QDtWsQlxHLODsZIgb1htFrPEAwTB2q%0AD3/8MfZ/sntztG9c7ZKnhrNsN3erSGzml/iP2Z2F2Tx9odghhrRi9kElZ5Zqo8UO8IA7p0uK%0AcGtFxQjay0syGRPOorLcnRqhgobBPOop1XMjSGGDE0FdxAbc51KdopBCyMHUM0CjABA2amY/%0A1HEE6qKQ227ovHhBimCjAYyKCt9z6UtQMhzTqx7sKg2Mk1RY5aVYARVd2FuMYBBO1BVUqBrb%0AtbYMh0sNjSkzQQVenhMicr50CnUVacCaQ5wKAEQaFBKlBKlBKlBKlAdJiakUE0mKFAZxQoG1%0Ato0T4ZmKBMmaAUdRmaB1uEGTzEGirDSdxVTFxulXttuIyKR73vpGCZ+FRVLMWAHlXoezfbHt%0AHs/sX/hdkr/LiYWN53qypY8/duNduM7e85k0lRUp0coMYoNNm7cvX9KEw+4ia6KXURSl1lR1%0ABB3n51UZeLsPxDL3asw/y88Vgu2Xtk61IoEG9fWP4YXRc7Ei6zN3blRHLANCva2b2mRC7kjX%0AifPy6+9vfHysf9y//lWmX0m4CDiZEcqmdOPM0HM7e7Qt8DZJcCW+teA7W7cRAzBAd5E5PXXK%0Ag8L252+XL/1ioZsAnyArw3avaFzjrrC45OlYFZqxzNDuJiZrbwnZ167dVdBPMgYgCjTdfs2O%0AzuFVxod2yIkRXDuubjl2OTRCVZZHiESc8hUV1ba/1XAtn4x6VdatjuyrZE6TC7b1tFfEW+7R%0AQA05AlTtmuXxK6LrCNJBqDr2Xurwq3uHuG26oICmNXnUDcbf4sPfd2EMVBbaiKbus3bjO7yp%0AJyZ5Gq5QCy9wltsgfaoprxBa4pSJJIMbisxUnQMAwAIE0ACEJekTGfnVZP8AUWJM8hQKQQjQ%0AQIO3KhPjBmMUUoMKRJM7RTBsgx8T50oRskkbTS1A6LLKPOr7KgF15/CqEuOWsqFxpOR5VXdO%0AR8KBKlQSpQHerCZiOW9AxUPcYT671UAPOgWpQSpQSpQSpQMunSdUzypaBlBgkCRRJzMQKBSa%0AFBKlBKlBKIEmgfuzC+bcqIldSbTymgQsSun50pM0EqUEqUEqUHX4LhFs2RfukoTESNwawcTf%0ANxyRMHfO9VEs8XetXFZLjCOQNdFe1LN3UvEWpUqACN/WgzvZ4K4QbbOgMnaY9K+j/wALrcdn%0A3gpLqXgE+GMUSvecPZRXBaARzkmtOm3/AJn/AO6qj3fEYuTiJ3imtwbPLaZj41R869ue0nNx%0AktkPncnG8R9/w9K+Y9scW9wyreEg7Lvn9z1NB5+92bd4plVciSRIPpvWqz7MsQWuA6gR4QI5%0A0HS4D2escPbBvFQdyScbjfr98/afa/AcDrFibjZXDcviOvxE1ceL4viX4q6Xcn0E7Ctfs/2J%0Ax3b3aCcH2fZa5cbcxhfU1I09L/ET2IHstwnZ96y73RfXTeZjs/p6V5HhANTFjAB3iSKI6f8A%0A+0BEOq6iYG4860CA7JA94EfCKsBuMGt60cgoBHrXH45P6rMukz5UHV7DZH4ZVuE4cc9q2MEt%0AAkkk6CNwcnkftQY7lpG4gkyxPIiQKzNaCKAUA8OR5fCgovKBfQhoDAxA2pBKWYDe6+/lUBOg%0AyPGWYZ8jVDQqAKpmcTFBSxJYk86UGBUURlhJgVZa4e5dVjaRnCiTpE486Cpt6gE0ofSPCQac%0Avpc5O2wqgT4GUTAPnUuqGtC6o5waCmpUEqUBXerQg7qZyTvQQsVbfG5pJmgUihQSpQSpQSiK%0AB1SVbzXMVcVRQjESsZq0UOVJbSTmkqCVKCVBQGPSpBk42oHFsyJOCa0pY0XCCDA54qxC3IFs%0AR4hP0rO5BYkQPhUUlSglSglSglbeAsqzsxZdKrO8UE47jmvqbQJ0g4k1ioG0NE6TFEW2JGDT%0AA4suAWggL519Z/hlYUez5JUSbhYnnECtRmvZWDpueD/mLueVaO+v/wDT9qqPfcTGvSMA8/rX%0AO7b488HwDPqzAC550HzHj+G4vta67MGKt5g5zXKvdi8H2ao/m7qk88nw0HO4zt/sbgUPdEMR%0AsBMjrrnPF7Q9t28X8taGkyBkgmpq483x/bnHcbcJu32MgCJ5Cuax1Ek86y0A3r9Bfwb7Hsdn%0AeyNjjSkX+MYu7sMwNh8KsSvAfxf9q/8AivaH/C+EYHhOGOTpyWHr5V4ThF8cMY1Cg22bh06W%0AcGRBM/ia1d7/AFg2+okjPLerBLWvQB4kkAQV3zWDiUN24Suo6jiBP4CiNXADiOCJF9HtIxld%0AYIzVDcezLE6PUMc5oq9e0coXOlRMEGkN/LqsjEgkznP60GW42rQdZMGN6loEu6iQDJz8KgQT%0ApQrInBFV3F8LZEg4FBS3IeVSKihXW7D7cv8AY/D8db4fSG4u13RaJKieR5UHKPn50KAziKk5%0AmqDqkGdzRRyFKTg0EuJobeRyPnSVBKlAV96rbUQ2JoI4wPCBjNVHBxQScUKCVKCVKCUV3FBt%0ATSoZmOGG4NZHusw0ydI2FUJUqAgTHrQOKB0UYnnTIksY5VUfUP4bezfszx/YPEX+171trxGG%0ALQbeK8B2lw3C2u2OKscI7XLAfSjRuJoKba27dmWXUR5770GuqjppBETk0GW5cY6gTM86qqKl%0ASg08F2fxfHa/5Sw93u11OVGFHrWcggwdxQCpQFRJA9a28Q54e0tpSJK+LnQYt608Lw5LIzQQ%0A1UdDh+GUxbuaoLHlitlvhbesDQAQQBiqzf1T2kyJwzoVUSCcfGvZ/wAM7h4rsK/bUm29m5Ia%0Ad6aY9yjBCDLWmjxFgTH7ft55f+Y//wAwf9tVH0jiSDdrkdstYS2ouZEicYoPBdue03CWbP8A%0AL8OO7ceHwjPXXofn3at+5xj3Gu8U4LQR4sj5dfqHmrvAXLxYqGfUuSV51ba9muLvIoKFSZye%0AcVMXWmx7IG/rfvyFtqGnRgj41ye1uxzwTnRcDLvnBFMNcxPeFfV7/tgvZn8OuC4Dskg3Xs6b%0Aje8UPp9akWvnFqxcuWn4riEe4TIUcyfOrOD4S810MbTnEY5UDmyLdkl7bCAT4sUdarDsJU4k%0ADPKrBfbCHHmFIlcct+vKvo38K/Y23cX/AIx2nZS5kixbcYx/dVRZ/G3si4eH4PirFot3Z0sU%0AXYHI2r557J+x/G+012+ti7bsW7SFi9w42qLHG7W4G92dxZ4e+ysyMQCuxg1QLpLktJO2KgJu%0AE2405B3pxd03QxWQwgUUkxbJAAcMKBlmOx1rNAq6dOVgTvU7rxkbCJoKtJiaLbCRUAkxHKjp%0AkwKCaDMc6EUAqUDajp0nI5elLQSpQFTpMim7xwcGPhQAsx3NLQSpQSpQSpQSiBNBZdfWFE4A%0Aiq4oJGKFAZ8qFBotoDbB1QQT8q0W7YDBiQQRvy3qoARkS5ovEDPhBIBFN3mh0IYQBuKDNcv4%0AKqIBqp3LADyEUqkqVBKlB1eyO3OI7L4HjeGsAaeLTSTzFcsmTJoBUAkwKDTaKWUct/zMQCJp%0Ahesu6NcGYM1Uahb4V9eh1E4yK2WuEQooQiUAIkb0Rps2ArDEkltpNarq21uPDAnwxnbA66wI%0A892te1XokAQNvia9t/CVma1xdjvAqzq0tiaK+iXLarw6kQWB2n8uue1U5/x+1aZfUuIjvJGD%0AnltXzv20TiLtzijdvd1ZUgICdyMzHz/D5h463YtXLzubBY6fA9wjf4fr6+tVWE4Wybt7ikBv%0AuQEUgGAAfvQc97yPw1xbWhefujY0bHD981oEtmZkb0HL7eu9rXLzWOz+HuWrQgSFgmOdcvh/%0AZfj+LJu8TfVEjOpjP3orrL7K9nWGRbhDxmTcieuuU6OH4TgrdprS25VYgBh4tqgu4h7a2l0W%0AgInkN5xXLbUbzyILNGnFBdh+F03SjrAJwNiRifOsPa/D9m8PZV2S4ZnSlsmScVR1/wCHnYFv%0A2i7R0twjpYsFXu3mO4jCj1r73wvC2uEtpbsotu2nhVVGwAwKIbirFjiLLWb6LdtvCsHWcmuT%0Ab9mvZ/hLJSzwvD2NYI8BKmOooryPtR/CLge1Xa92Zx9yzdkgC74ln8a+f9q/ww9puB4gG1wS%0A8Sg3a0wI/WoPIdpcFxXZvF3OG42w1lxGpXWD8qyZ02yI+NGgLLmcHkRUDhSjLkgZFQEsYZZw%0ADMUSxJVhPlUEDb6hMHaKVypKlR6fOqKzg1JNQFWKtIpi4IMqKCxrVt7Ou1IIMEE1nqgqpbYT%0AR0nTqjFQLUoCBNdjg/ZzjOJCsAqqYkk+dIV6Cz/Dri2tFrpYEch51ye0vZPi+FdltIzkHY4q%0A4muDc4e6hIZGGnJxVVRUqUEqUEp7e5MgQKAjRg59RTBrQJ8JIjFABpKZGx3mi1oE+FgMc6Co%0AiDQoNDeBGUMMUe+CImkZoK++Msf8qrLE7mgBM1KCVKCVKCVKCVKAkkmSaKhj7oJoNFvgeJfI%0AtlfjitvCcFxNq4pLwZEHXsKqa67OwtBbjLPiM6gfPcVXxLuLjC2WYkyZYYx+1GXneObVxBmv%0Ab/wiYHtPiQxC/wBNQFA3k7zRp9WZri8MIhkXAMDFUd9c/wAR9v0rTL6bfIksYiDNfOvbTjLV%0ArjWV7WpkaQTmcddTQeE7V7Tu3GbulCSTyPXXwrnAPc4m2/EkFpjxTAweuhQjWLEh0WCz5BYk%0AZznr8a9VwS2OxPZx+PuIDeuE27eonEbmevj5B5rjO0L5v92XhjjLHeDWC/xsq5ZjBX4jHy6+%0Akhn4jiw6qyzI1AMd9j6dfWqhxAR2tlCCwG466+dQR+K7yx4nPhyJnGeutNZr9xUui5rCglp3%0AmijrDuuol0GS2oicGsfZnA8R7U9tdyjOtqdKheYqj777FdgWuwOx04e1aCswBfeSa9CWUrCi%0ACCZzRFXEtcvTbsxbbEGMGvF9seyvtBcuPxnCdoWy0Fu7YmPkevxoOR/9Re0ns7ctp23wrvZm%0AC6iRPl/v9K3W/wCKHZjEJcV05RMzmg+cfxT9qOC9o+OtHh7Sh7YI73mwJmD8K8LJCMCduVSt%0AQHEMKSsqYtBOmBU1AhR5UBmHn0qAeE+IYO3nVCN7xoVA62nceFSZNXLwh8QZwCqzFBAbKoQD%0AJH3pAUVQ0TyjyqgLeKk6cTg/Cg11mQIT4ZmKgrqUGvsm2LvaFhCCQbg2Enevp3avGWOC4ZHF%0AoWyNIOlYkz8N/wBB6VqM1672c4q3x3BlC2qcwTzg7T1k+tZ+0eDsHgrvEXQVNoaFliQZP1+e%0A/rWmXzvjOz0uIRZUciWafFPLr7V5TtLgu6uMysjDMhT61mtRz6lZaSpQSrL2nUNG0Cgrq+za%0AdnRVQuzzpWMmrB1W9n79qz3nH8RZ4POLbyX/AO0bViu9nO94JYvpfnZidM/WiF4rsrj+FBa/%0AwtxVGC0SPqKxVFM/vGhJIjkKAVKAxU0kGKCQYoUEqUEqUEq3h7DXn0jA5nyoNapb4W7puWgz%0AZy21S52hdXChVgQMDFEVHj+JZpNzJ9K3dm8TcuEo5JOoc4qpjVefxKpBBg59M0htkh1Zy+ok%0AnB2j0ojjcQB3xgyBia9d/Cx+49o4YnNs89xRr4+tAvcSHxpmQB69fvQ7sf8AV960y+nXdWlg%0AJmD+FfG/bR2v9t8SZInBBGRQeat8ILgdQ39QTEE+Z66zobh0thXuExOqSTHl57563CkWXLtu%0AxZLNBUgd2J5ZrX7V8S49neyV3ItvcI5zJGfXb7fMPMu5N5bpwJ3j02isl24ha4og4EeH1M/C%0AgoZkCBApM6jmds1lvGYVXQhI85xJrKqjxYAEZBAmCfOg/GsLrpgFS0DV119in4ntQjhrzW1I%0AdoWfLeefr1tX0L+D3C2bNjv76AOfdeMirEr6v32MCIAgA75NWBzquBjjUQASKqF4i+bSCFeW%0AOwgmvBdr+2HbnD8UbdngmRLc5dTkfhQZk/iMl9iOP4ZUcN4hpj5way8WfZzta0bvGdxYY5Gm%0A3LH4xjr6B5D204T2Y4TsUW+yrZbihcB71t2HOfSvBmAXHntNZrUIdxHKgd6ihUoGMRtvVvBm%0A0vEIOIk2tQLgcxQJf0d6/diEk6QTMCltmHE0Gm87aP6eADy+FZmZixkknnVC0ynlyqAMpFCg%0AlSg7PsfbS729w63NgS30Fex/ifbbhuAsKCJdgSV5elanGb11f4b8UbnZaXnddSDSZXVHqR60%0APar2iuBzZt3Vhg2EYeW3z69ajgducUnD8DbW251sy6jO/qSDz69fL9uuouWwpMsktkedSq5F%0ASstJUoJROTQPZtNcurbUEs5CgDmTXsRxFj2O4MWrVm3xHbN1TqutkcKDsB/1UiPOXbty5fuX%0AHuG49zLO0kk/GqkhkHeMAwIyfjVHQs8bxMxbusqMW8JOOdUcZw1u/bNy0gW5uYET8qDBfUAp%0AzJGfjNdH2XucDw/bdi52mgu8MreNDsaivV/xO7W9neMs2OG7H4CzavpBN20IkeWK8Has62II%0AI8Miqi8qpsKvhUg7mhoQNty5bGgXu1i5tIpHtW/AA2T60VSwGoxsK19k9lcZ2vxX8t2fZN67%0AEwKgr4/geI7P4puG4u2bd1N18qnC8IboLu4tooyzAmriOpwXZvZl8m1d4u7bckQ+nw/St/H9%0AgXew7ad8daXl1JdQ+G4J5GiVy+03S4o0WwSSQTqk1hW6ULW7yhhzxkUU68KLtsOhCk8qHD97%0AZvEAZXJxNB1eIT+Y4ZbqkqVUE43yaw/zjWXcNkmYKk+VEVX7lq+FKroMQRPOa9P/AA84Vz2y%0AHVlhQRGrHz28jT6r6qrCGZhvvJih3lv0+prTL6m4aTBnevj3tSo/43xDGZV4eGwfL8etyGHs%0AuwXRimSTEEiT9us//u28dwzWVlwSigtA2PX4x6UI8x2lf7zjEXVG2nAkc4H1+n1rf7TXFu+z%0A/ZbCf6aukyIOT9t6DzF50yo8JQ8xEGDNUjiUUlgFGqCW3BqKobiV1Onh1EMfhk+nrWS7eBZw%0AZLKDOwncVBkd2dA8wVgb0L76r5YoMg7biiqzc8BsuTOoE/nX2T+F1+yvYw710Ux9qsSvoPC3%0AjcxbuKxBWVkGBir1F9T4hO/L13qol2+9kF7ijwGRiScfbevKXf4i9l9+bfF2IABDExyP7dcg%0Ausds+xnbqLeezwmtpILqFP2rn9pez/sZxpdrfELw5trH9K9AGJ22qD4l7Q93b7S4nh7V88Tb%0AtXCqXTiRXNzgxMjnUahlXwmQBHrR7ovcAHOmBCngLDzoEBTjM1FDlFCglSgtt3SgIOQaZhZZ%0AFIJD8xQC7w7K8J4wdoqragJYkAHlS0EqUG/sLjz2Z2la4lUV9MghvI4r1/t52ivaXY/D3UtK%0AqFgZJk7VqcZvW3+FNwfyXFd/p7kOBJIGfIzWbt0cPxPaXD2bbF2uOyjIOPKetqAe1fZ4/wCJ%0AcHw4dD/UAKiOU7/SuD7ZrYt8Vw9qymgKmfXPnSkecqVlpKlBBTysYJ1UHoPZpbfZvDP21eAa%0A6j6OGVv8496K5nEXb3E3Lt+6zPccli3xqoJuKLixpwNwImpbjQ5HveVBaMLaayuVGc1ts6WZ%0AgrCYHvD70Rm47s+5cYdyviXyIIbnXOt2tV4pc8J5yaLrXaWylttAFxgRM71LjC3dAOkAqcAw%0ARQZGcozqDOZHwqsXICmDjzoBrIBg70k0VAJMCSTXf9le2eK7Au8Rf4cKDctm2Z3FCs/aHGXO%0AO4kXrp1M0QxFVWmJR0LSYwNgarKy8SzWiDI1REzOK9V7G9rcLxFm57P9vmeAv+K1dY54ZsQQ%0AeQztUHJ9pfZ+92J2m3BcWdUHVbdB4XXEEehrh8R3Vm+WKh1YTBHOixTZCx4HKuORrfYQvdPe%0AeHWPE3pFBoZbXCcLpe4CrCMN61xbxHesRgcoNWkVDzr6X/Cnst7Fu72leBKuPAF3wf3qQr6J%0Ads2sMJXUASo2pO4t+v1rTL6gVmYXGk8jXi/bH2f13zxNlZRj4wN+VB5q1w1vgSLl3IEYA5Ho%0AdRXn/aHtAXg5sOyqCQBnyP70pHmrzMWV58YAgmTudzW7jOIHFezRQkOeFuM+5BhvzxQeX4y9%0Aca46gHRLHTOdjWRLhthtLwVz73WaiqDcZxbaBOQcUxuNcJYp8SBUVTqH8sUVcSMxSM4VlbBj%0Ay2oJxROtmB8U5jb5V0exPaLiOzUCKNSk5zyoPa+zHtjw6cYh4u81sjZix869yvtpwllGYObo%0AgwXO853+XW9VkLn8Quz1AJclt9O8yI/I1zL3G+y3tMw/4lZWw9yQHDaQPOSP9/aqOL2h/Dzg%0ADZL9h9tLbhtrjBgPTFeB7T4rtHsq9c4N+InEEq3vVKrisNTsfPMVYw/oq2mIaJFRoSAQ4kfI%0A0ACotuGwTG+RRCO3iIO9V7neooHB3qEzQCpQSpQMjsrAqYIrXZROJLd74WjB2oMt221poaPk%0AaQ0EqUD2NPepr93UJ+Fem9quN4McDZ4XgX1AkOYO2Ks4n1q9i+JNjs+6qnS7tiD6b0nZJF72%0Artkw2hWbBO81U+rO3+1O89qLZeFFtskNjr9K8/7SXRe7TZlcPIyQZzSkcupWWkqUEp7KNcuK%0AiCWYgAeZoO72+44e/wAPwNl5tcGAk+bRk/U1zoGsqHJDAZBqopZgVUxIB+daLMd62k4I55M0%0AF3DIGsiTOk58M4nyrdw4VbkhRDY39KI1KzLbmJ0hfCSQMmuT2jwZVjetePc42NByxddZAYgH%0AMTRNzUFktIGaKkzcJUcqQqdHkQaVQVGcwok+larHAM6a7jBB5Hc1Bts2rNlkNsAyoJPrVF0s%0ABcKllyZM71WdRNOm0WBEEfOmCuly4dP9u3lRT8OxC6rolSSQKa6bY4g6UEMoInag9n2TxSe2%0AXs0eyeLhu1eABbhLnO6oyUn8K8H2qgRlU4YcjypeEc8GNqcXbgYHWZHrUUz33cQzTVZ5UGrs%0A3g347jbXDWwSXOY8q+89m8GnZvZtmwihSiwBPKK1Erp3F0jSFMGDG/KqtP8A0H6ftVZfTmkE%0AgTJ9aV7atKsC0yCCaK8v7Qeyp4pdfAtpeZgxG1fMPaH2c47hGYXuGuKxkrElSCPx69QR5u/a%0ACXFV1KvIUrqM/l19Ku4FhZa/bKlkvW2WAfpz6/EPNX7TLxV0GQ4JGTy6FY8d2SIDAjED71FJ%0AePgQkeGZkCJzVFxyrAgATJzioqlWClxMY2oe8mMAZNFXuNN9QRg4InFdvsb2dHaV9v5TxqTB%0AGoSnyNEN7YdlcL2JatcOLgfi4kgch6+tea/mboM9431qKh4i4y6WcnbJO0VLXFX7TTbusp9D%0AQa7XbHHo0jiHkc5rJevvedrlxmLE5M0B2bciRgxvQEaCpzB86CM4BgCVIjNJrOZzQK2TihQS%0AjFBIjepB8qB7dm5cIFtGYnkBNdSz7N9p3E1/yzBP8mIA+9MRqt+yXaZtO3coTEj+qvnVfH9g%0AdqcOWf8AkbzWwCWKjUB9Kqa5lt5LW7qHOIO4qtramwWU5U5HlSqoIgwagqKPKjBZoGScUHQ4%0Au+tm0eFtk+AgHO9L2XxtzgHfiLJh9OmZ86qM/FcXd4jiDeuOSx5ms9RUqUEqUErd2JoHadlr%0ApARDqM84zQHiuI7+5evQJa6WM+tUtr15g6hE1UKynxg5KnzrRYDG4h0wCMY3oNlsNoYrpyBn%0AnXU7N4DjuPZbfA8E9+6Z8NsEgGaI6nGexXtklrXb7KcKYiG1HFeU4ni+1OzuKezxqPbuDwtb%0AuLHxorm8TcF26XVAk8hVUUxVqo7uoRWJOIFes7C9heN7Sc2Hv8PbvxqWyzw7fD1qYlqvtHsS%0A92Ke6v8AD6GAALsDvJ51huMpZlKDYyROcVqIpdG0KSTMiQDUVAWcYhpIG8fCopHUBdOmQGBn%0AmKls/wBVC6Y00AuIO5cqIXV5VWLiA2y28QaDR2P2hc7N41eK4RiHsNrUAx5V1/4gpwt7i+F7%0AU4NQvDdo2+90j+xhhh9c0HjwCTTFfCpO1RUcwxxAobxQfV/4c+yqcJZ/n+Ntk3nI7sREDz/a%0Ave8PZUsdKBiCRM5Ubwev21GA7tXthEafTaPMUv8AJno//wB1UfTWkGRIgbUxBL5A58qKgTOY%0A+npWfiLSXbWhgCMRjahjh9oeyvY/Fy93hLJeMuBDTXD47+G3Z152fhb9zhywMAQR9xQeZ7Z/%0AhLfuq38tx6N4tUssH7V4jtn+HXbvZ5Z/5U37UCXs50x6b1B5jj+zeJ4W2Re4e6rADLA486wc%0ARbAdRmV3gyKYazsRqONxikBbuzpHhFRodRYCWONvSjavXOHuarbujciCQftQJcdrjF7jM7Hd%0AmMk0GOcVAtEGDQWQAcHcVXyNMDCWYAmhzO4oDJZYoRBI9KAQRUnFA2owIxHOvSez/sX2n272%0AVxPaPBi21mydJDOASaYOLd4RkDJc8N1CVIjaKqsBbd3x2+8YbLyNXB1bfaXGPbFu06cKmx7p%0AQsD41kvtdN4K915PmxzVRUL91VK94wIjTB3zQXjuKssHtX7tsn/FzUG5e3b3ElU7RtWuNQH/%0AAPaJDAf+oVg4xLQfvOEZjZY4DbqfI0oyb1Kipyqy2/durgSR55oBcc3HLHc71DcJQLsB96oS%0ApUEqUEqUEpkcowZd6CyxDFpMYmaucSLZAG0D51UGxaBuMAcMOe4rSlkaFDGArZYGg9h/D72W%0Au+03HOyI9vgLZXvb0+9G4XGevl7z239rezP4ecAnZnYfD237SuKGAgFbWZlvMmiY+R8R297T%0A+1facvx/F37zmYS4VRPWBgCvf9k+zPBHgDwvtDfu9oXHXdn9wzyO/Rqq0cL7AezWrUnB3mUE%0ACbl0map4z+HvYl+6Us8O1kQTKNkfeqhez/4fcJwXGpft3iwU4VkyPI1n7a9krj8YnFcLxdzv%0All1cbqeRA6/E0R66xZs+1Hs8U7QCDjuHATidixMYcfgfWfSPkXtL2LxHYXafc3fECCynzHpQ%0Acm2n9Mo4jxAk1GAS5sQSkA1lpWw16x/iST57VGdQLQUypXI50BDjW0NMknfas1xhoUqBA3FB%0AQ7S+DFeh4ZhxvsTftOQbnA3xcQxkK24+tB5wEavEJp9Y7sqFA5g1FIAWb419A/h77HjiQvaP%0AaKEW1zbQr73PNWQr6lZtaVW3YVAwI8QB+3X72Iy23IMS06Tnnz+kfb4msH4VkS82oMWQnAHn%0AWr+YT/C596o9q7aiYbkIq9W1CZ5miiQJ39N/SqWQxgzsd4oqprXiYjmJyedMUYxMYmiVVcAA%0AzAmNxWdkAXAEx5RzojLxHD8PxGpb1q3c3ChlmK4Xafsb2BxukXuzuHGdwsHPwoPjH8WuxOx+%0Awu17HD9j22V2TVdDNqAnYV4GSBE4rNaiasUdR1Sc/GooajpjlQoJUoL1WYKmcZpr3CcRZUPc%0AtOiN7rMpANUUlpGFCkeVA5+NKCDCHwjfnRX3wY5bVBNPhO2DQgTAzNAVGpSApJ9K73YftH2x%0A7P8AD3OH4e6Rw99TqtHIM1RzTee8129dU6nJY7wTVKy3EW/M+RojcbAFsjUNJORG2aRlYtbu%0AvMyckUCCyGulQIZvnAoHg1NkadZwcxzmgS9wwS4NAIzHlVOnSXtgTj70oz1KipRJkAUAqUEq%0AUEqUEqUEqUBBjanFzwjzERVg18O7NegkwwyNWKfhkfj+KtcBwwgPcjeZzRH6N4d+C9hvYy5d%0ARFFvgrGoAjBuRA+cma+Gez/Y/aPtv7Q3+K425cKOxe/xB2HoKD6Ba4Lsr2bsi3wAg41sZJY+%0AX7U/YXEntHiO/a33Vu3IGPe26+ny0y9B/MWyuhFLMCAYGAeuvO+4jWSmoe+MkDcddeYK7EKb%0AdtRqBnfl69ftn4i7dFkM+loUGQvPP36igw+y3E/yftXbe45S3xq9xdH9rT7p8sY+vOt/t97N%0Ar2p2W6G2DxFnKtg8j5cvyoPhHE8Pc4bib9h8NqHyoLdL21JImYEVlol64bbMCMMD/dnyrO7g%0A20Y7g0DXLx7wNETVJabbLJkUqwsqSCRyro9lcRo4bjrX9r2TMneojl71Zw1i7xFwW7KM7nAU%0AUV7/ANkvYkpdt8X2uoXSZW3PPlX03gbQW3pVZtFSBGIHXXnqM62JaPckCFMeZAwDUCGAza2k%0A585k9fWqi2EW6FLiMneZG36U82f/ADF/7V/Sg9wfDJPujbNWhgYxIzmimYQVJmDO1IV1Rpxt%0A8aikJWDg4HlSkBjkafr5USka3O8DIqi7bBBGokwedVGa4lxT7wkyD9Kz3xoRmYkACTmYxQfm%0AL2+4252j7TcZxV19StcKqMiAMCvONvWa3AoxFQGBODNLQEGDNRhB3mg0cDeFm/bdgDodWGrb%0AB517D2v9r07c4AWbnB2kOFXu8aQP1qjxLKRuNt6AxFKIWIkTg0JqBwVOoTAmQTVto2Qilj4h%0A5UEF9UDBUkTNWntBzpx7sc/KgpvcW9yQPCDuBSWHPfIZyCIqwdxAWbQdjBJjzI51mPueIGBM%0AEqc1pmnk2r1tmAGvSNt6oLt/UVioJUE7+GooXFAtBoB0sJIbbahbUAszeEwD5zUI5p3qVFSp%0AQSpQSpQSpQSpQSreGsm9ciMc80FvE8E1kAhgQRNZaodXKqQDBOK3+znFNwfbXDXlTWVcY3pB%0A929sblntX2DIvd4Ea/aN4A5Ak15rh/aDszsbspuB7Psd0Wn+mDJf1rTKcH2LxPFu/aPazm2B%0APd2ASIWOf1656rfaXfRwvZdg8RcQQQggdR15keh7O4Y8IobimR3xIWYHp69esaO9fiW1GNIG%0A+fp1+OKCPxTB2UaANyedcO9xwM20VWCxOo8vwoON2lxVy1xFniF0ard9G1EnEH96+p9r3ky7%0AmNaK+rkJWaD4H7cWrX8+/EWoy3ijeeVeTW5/4eCNjgg5GazWoL3VuOhIGmCJG/zqg3B3ZXGT%0AUUrtgRypCSSSedAKttXjbVwCRqXTQXdkcPZ4rtGxZ4lylt2AJFfVuwOwuE7PCizZVmMS+NRz%0Av9xt/vUSvVraJUlllQR7x97P2roWLTIygjDK0zuaMtXdBC0O2oHAU7YpRbIsHvCzEgZAgDNU%0ALf8ACZulQCSSTznI6+Pzq18N/kn3oPoBkkqZjG4qxIgZzkYFFOCp3OaR9MkKYmM+VRVQiPC0%0AY86LjxaiJyRk0Slbfwg8udVuZBBMQPP1qoz8RB8RMgAyTXx/+JP8RtPGv2X2Q+kKdN66uSTt%0AAoPn17hlvOdeSWLagRnavP8AHWhYvLqTEDrFZrUZCVBOmYqGCu/yqKItEmDgHap3beLbw0E0%0AFVDY+FRlM5EYoK6v4fiWtYIDpzU0FoU33LWCWMSUG8fnVAYQVuDnQMtq1cfStzT/AOoUvcXC%0AJUah6GgQ23UwUYH1FCD5VcEg0KglFfeHKrB6VbdsoCWWcTBnrr0qt9OrTqXRpLZHlFaZoEAK%0AG0wNWMiNhQNsr4SQCUzBG84FQYOJdkQruwJLHnVN29cdQ6g451FjJUqKlEDOaCEYoUEqUEqU%0AEqUEGa7/AGDwoSx3zidRxmJEGqla+JtLd0stvUNOwiuNxnBoruUMLkiPwpUjnwYmKa07W3Do%0ASrKZBHI0afTvYv2wHGdj9o8H2rctNcNuQtzZwB+PXofL9mdqA+0Ccb3YuJw6FiCRkelXWcer%0A4Tt297WdrHg+GunhuGVZuuSNswK9Le7S7N7A4NbHCMrO+Cyxqfy6/wBAF4Th+N7bH8zfunhO%0AGJkkxMeg+Q/3FaO0+1OC7P4QW1vhVXMuR4p8z19KqPA9te1Gq8VsXIVlBJLAEjGIz186yj2o%0AC+PWCvo2fw/P57QVo4fjOJ7XtxwhAspcUvedgoUQOUfGvU+0H8QOEM2LbC6ttVUPbM6oGmfT%0AzqI+X9u9p3+K443GJBkmK5jXDLGZ1ZqVqKyxNA5NRUqUEqUDW2KurDcGRX1H+Hvardo8KeHu%0AmbtmIYDMQdvwrUSvf8Fb1XiqsVBggH4Z6/YjcQCq5YAA5A88ddRWWnQguSkkSQQRnrr4tYJy%0AMEGMEfn18fIOfxSEINbaYmOXPr9qzQP/ADR9TQfTBnVzMDFXeWqJqNAMMI8/OgfE25O2JpBS%0A2FJM/AVHYgyZgE1UpDlpCjcb0rnBLH5kAc6I5XtTrXsfiTZ8DlGhhivzR2z2Zxa8a98lzccm%0AT8xvj1oJxV+/wtpTYHuyGRhPltXMvcR3gRb9gk48Q5YqVYxXBYDHwttOcVnJXkv3qNOnwFhe%0ANdQ6hIgD1ipxHAgXWZSAPLVvRGK5ZurbYk4B86r7wkjVkUC6Nb+DIpSpG/Kooo7IwZGKsNiD%0ABq/vkvSLyeI7OuDPrQLd4d0UOviQ7Ou1Vq7J7rEfCg0Wu0L9srDyB5ia0We0bbsF4ixbK7k6%0ARNa0aLtng7vDm7bSYEkLExXLvfy7XD3WtRykzUqK3QCNLBgaWIOR9aRXe4AhuGRIlgVG/p+1%0AXxAUEbAkQeU/tVZqy5aPeFSWVgxIJ226+1KbVy3PfSzArqxn41Rmu2w2sOGypAxMma5/HBVs%0AAKwJnMVKsYKlZURRxq86Cbg0tBKlBKlBKlBfwXDXOK4lLVtGYkiQBJivWLZFkqisw7pjAA9K%0A1GaHEJqCIzFVgDVpIFc3jFU3IMIWkSBynalI593h41hSNM86zXLMKrRAIGaiq7iG2xE7cxUW%0A4yk6SciDyqK9B2f2mnZPZJXh7hXib2XgZj412vZdGvj/AIx2zelUM2lc+/jeqjV29/EjiOIH%0AdcPaW2RtoOPhXI7Ht8T7Uccv8/dPcgn+mp0ztmrEe24r+GvZF/gT3T3bVzTqBO4jG8bV4i37%0AJ3ez+1TZ7WRlth4VtwwkfrSmvYXPZOxxfAFuzry2mGkzjSfj6eteA9ouwe1uyZPGInc7B7ca%0AfKoTriqlk2tRuw/+MUt/Rr/pmVqNK6lBKlBIo6TQPaXxjz3ivW/w24ju+2AjNpRhBjerEr7N%0AbvBryjSzDALHAOOut9otwkNMxsDtnfrl8zWmV1psKUhipYT9ozWlNWqbn9xBA1ZGKDNds+E6%0AoZQAIAGKo7m3/wCX/wDbQe6tyLjNMggRmroG5iipHIeR50uAQdp5moKjBXb7VHMtE7zyqgT4%0A4MctxVbR3ZgqSR5HzojB20mrsniQsT3bkknG1fGuNSy7A3SACpkAH02+9Bz7/A2X4gQilSP8%0AN9v2rKezLZvMvdydQIBGIjr8aWKyX+xrZs941tQCQCTOM/Csl32f4S3bGuQram393b19euUw%0A03DcLa4S4UCs8bNty+NZnXTKAlgQDKiZ+9MNZuJsl00lNJM7CsN3s+VgKweT/bg0w1lv8K1k%0AqEJM84rOSVBBG/M1lolSgv4biblh5U+HmvI1tt2+C7RYKn/heIJwp9xvnyoM/F9m8Twihr9p%0AkDe6eTVkiKoZLjp7pIHMedWMVvkRCOT8qgqdGRirggjkav4Gz/M8SqMZABJ+VWDvWW4fgl0X%0Abw94sRqBO2PxpP8AiFh3i1buXQFiVWQKrK21ftNc/qqwkmARJPU1pa7wl06rV9W1bI249PjV%0AGbiuFKWzqUAFZnPM1wOOtm2+mIBJIPIipVjLUrKmUAqZ3FELOn1oCvhZgBqpSOcRQAiKFBKl%0ABKKqWICiSdgKD1PYvADhLPeH/nMJJjAExFbWIBdmQFSWzGRgff8AatRmqLzsygKVMFYOrwtX%0AL4m8ywCNPiMyfWlIa6Ldx7gQ5kRMbRnnWMgpaRSAds8jUVRfYNcIIEEGCKyVFMXLRJ2wK12L%0A3F30/l7d1yg91JxVSux7Pdm8G/ERxz6bigFVY7nyr2i+zveWkvcBfNm4gldOVb5VYy39m9uX%0A+Ec8JxttlvARnZscjtWvtnt3s7ieGNnirdt1IwH5fD70SuJxaOeGnsrtJeE15NtwSG+FeF9o%0AuH7RscSljjeJW6rQV0MSon0o15cxOFLW3Y7iqWsXFKgqfFtUaKbbBtJUg+VEWXIBC4NQXWuG%0AbvRKkj0E1avDv3YHdnwzJg5z8KuJrbb4AOysAJaQVgxEfCiexitraSwDDlvVw1U3Z5S77oAA%0AOJwfnXY9kuF7ntuzDRLgbwCM/eoj6/2a792BcBw2C2+3Lr9unb1G9IOPCPFzE/h+daRqskqu%0AkaQ0Egj5dfStB7zScmBAgEch196KpvhZ1qSBpAIwap1J5t9BQx7UM3eERiryTGQNqBT7sxNK%0Axhxyz5UKS4B/acYnFTAloAiRvRAJBYEb45mNqCnJmDgbUGfjgDwt0MN1YAfOvifafBp/NXEY%0A+JG2HxoJasgoAEGACDJ32IPy/P5o9ktfLLoVZiSfr9x9efOlFV3h17mSQsRGRnlXN4yyqrbK%0AkOoBIg+o66yGLiQDxB04VsmTtjaKxm0Wc6QoZtPKKCs8OBYDlvFE5G1VcSmvI06TOxg1FY7/%0AAA3hAYLuskmIrm8Vw5S4Tp8MSMipVjHpMT5GKFRUozQdLs/ti9wq93cUX7BEFHzHwrrW+zuz%0AO2GD8K3c3DJNuQI2qoxcZ7N8TZ1FCrBTGnMk1x7lm5aYh0IjzpYSrbfEKwCcQutJBkbj5068%0AQ1pGThRpDY1D3vhQer9nP4f9s9qKeM4rhSiGDbW8wXvCfPyFd+7/AAp7duogftDh0QjKWgQB%0A6etVGO7/AAe7aW2xtcVYuXMQJj8a8P2z2P2j2HxTcP2hYuWHU4JBhvUHnUxdW9n9tXrVv+Xv%0AHXaeFM7j1rH2iyNxBNttQI3qKyVKAjFMGwMbUAkkyKkbzQDlQoJUoJXf9k+BtXr/APNX11Ja%0AmB5mg7+le6DBFJlSc7ZHOsPEt3Vy6BphplQcR6elbYUcRcIUj3tt22kVx+JZrloTJ0AGSc1K%0AsAXGS6HAUziY3pXuBrbqqkNiZ5R5VFZnMhSARO/rVVRUrX2dxb8K5Nv3oMUK7Vrj+D49AnFA%0A27uALmMGux2b25xnZLpbf+vZWSt1AMjyI51qMvXDjOz+3eEKXrlhyACrYDavyr5l26lzs7tJ%0A7dniBeWYmZ57VKYyHtjjSukad8eGYxT8FwvFcTet3rwdlJnfLUXjtrZcWs240Y5Gc/jV1jhL%0ANxxqAWTyAkVWdVr2WhbUAJIXyMZH61eOzbYYBbdtV0mNQxuKYWovA2y9x20qyNAjmIqo8GGs%0ABlgalAlhnJFBanBrZuFNK6c5Jjy9KJsDuUHeKVXSAJG/lt69c6KygDwc6hMiCIrq+yvDFu0m%0AYKQLbYEYn5VB9C7PQi1p2mT5eX32+1dJS5dNUeErG3lVGmGLDXOoAaSR6irbbTrUhdYDbbDb%0A9utiwWQJpDmF1bqM7HFH+j/nc/7R+tFewYanJAET5RVgAUgaQDisgNzmAPnSO2T6fGqEbUD5%0Aggc6DGFyIqoS4WC+Aw5nc4GDVggE6yTt/bRFd0M9t1xpgwABXyrtvhx/xS+HtqS7nmQQJPXW%0AQW3wwFplJ7ojOljH5dR9MFy1gtJ8JiSMHyHX7FRm4zFnSwwRIkST9vw/CDXI45A9rTbtnUF/%0Ax2z8OvrQV8RZJ4geEmCZwQRicfTrFZrnBsL/AIoWQPek4A36/SgzHhX7u5DLgYAkHc1n4hUS%0A2ISQoYiXnVQZr6SSBlGaRkeRrFfsuSPAG8Pp51KsY7vDGLxjSdR5RI8sVznUrEgio0WpUFrW%0AbiqGKkA7etKjvacMjFWXYgwaqPUdke1Lm0OG7RaVxF2c8sV2uI4Hhu07C3PDeTRuonM+YGPv%0A8TVZscPi/ZhCzGxeNsgxpIJB+f1+lV+y9m32X7Q8HxHaif8AhQ0lhkehouv0PwVyzdtWrlk4%0AaMgjIify6xWLiu27XBO9riiLXdyJaIceYPyojd2f2lwvaAL8NeW6A2SM8qo7f7E7O7b4A8P2%0Alw4u24ALZ1LtkHlVHyX2i/hkeyeLW7wV57/DF4AYeJIM586+edooLfH8Qi7LcYfes1qM1Soo%0AgTROJEmgKCWUVIAY6gaCR4TSUEqUD2bTXri27YlmMCvoXZvB2uzuCtWvCDoOvPvGteWfRGvE%0AobXiKjSApOxHLr9zz+K7y4IWSSD4vpRHO4oFbqpdBBJBmJnG1c4z/VUiJXB0+vOosVMYC+Iw%0ApgCDStAdwTPmTgiil0k21O4kxSsp1bDNANEqSd/Shp2zvUFj2LiK0jbcVZa4vibIhGIGmI9K%0AsCpxV21qNhntsxk6TilW3e4hgcsWMSTQdfsnglssWuSSAZ8hjrrI9WGQ8QFsqDEAQdjG+3X4%0AVKiIjWXCKrBdwd/wJ+n6Vatu0bqLpJLTIK7evX61UAIDqRECjUJBnPWepoNwrG1a7zlIGT6Q%0Af9UA0G1cgmUZhK6idUAVnL3G4ddBAAVRq1Z5df7yAm5OWy07n1HPr9KUtMQV2JaYI3A+XX1o%0AHtC2TauG2fFE+EeYHl6V6v2VsgJfuMMFwCI5ECQeX0/Wg9hw7SsEl5kieRPM+vXnWy3bLlkZ%0AAoDAbDOJ/Gg03FZVXU+vCxiSMnrqDWWUXcncNyPXX1CwN4iAI8cgZHL608nov/8AjQevESQP%0ADvjzp1BIDE+QOamKj4Ugk7YM880lyeQ5knNAkkzJOIjNC4SbZImCDVAedhIyaB96GzMY+dEJ%0Adzabwz4TvI514PtG3q4653plVLANGRnr7/IOZxXDhbsQTjLyc/Dry9KzBC1pyVDMwCKZwojc%0AHnQrm9oWWSA6KShAGKwPwlxLLIyqSQTImMmgPcXNI1jUBJUSecjr4/Iy5wzC+H1So3n4GmDO%0AbKJOsgGAM4O5MemPh+Q5vFWCtsAKWChhHMEnHXw+YZuJ4djpeJIbGJjBrAvDQTiPCBESd/Ko%0ArHxVqGOhQPe3naa5d6z4HkA6T6j8aKyumnc1v7K7OPEEu8KBsCYnFQ117nCrqOQ2iBLQZkVw%0AuL4UW3PrkRyzVprHtW3svtbi+zLuvhrpCn3kJ8LfEVOK9h2X23wPabL3gSxfIlhmKbtLsY37%0AWllCACF3gjFXrHHvP4adqt/Ip2b2qe7u8N7rO0hhsM864H8Zu2OHVuHs9mcSly4GYXQudI8j%0AVHgvZ/2r7S7F4hbti8xUf2scEeVfoT2S7Zse0vYtji7QCs4AZS0lSN6mri4Oly5c4S4AxQas%0A81PnXwf+JfssewO13v8AD54TiHLLmdBnIpSPG1Ky0lWWwWnE4oLUKd0rM2QeVLcdW0ELn8aY%0AEYHPLO1V0EqUHrPYvs1D3nH3lnQP6Y8z11tXo+NfXdQwQPFvt8Nx/r61qfjN/WIyGdCmrYyF%0A9K5/Fu3d96rkHSRkHzqox3lDXBpWTq2M+VYblmbpGkA6ecyKmKpSxq4cuV2bJBzjFXtwz23B%0A1KwOORM0NRrCpZdFJuEgHyA84ql7Su6hyRywJPzphpe6VTcDtbQCBB51nvXbcLoBON9qyuOj%0AwVlOKslzkkhSM+Vaj2VrtKogLEzzjyqyIvTsmyru4gxMAMJx863W+Bt2jbCoWUQGhwMgGcdc%0A60NNi1/4a7bW0SQp54AzV54dH7q4zaYJwFHlFEWrw62rhDHV5eHPOtAtQNSjGRqzk4mgtHD/%0AANV2FsaTABJPl/vrasWWXhoVmDgQEBnTn/XW4WmyFhmCgznI8h5H065YxYud3dtsrQIwRz+v%0Ax+9BneyzLbLoYB/x9RVncILzST73JfhQJasjSdFtSylcwfOvUeybSrpeUBmAIOSv4/vQessW%0AidN1Vy2dsnJ66EbUm4TPhGSBkHn+32+YJdHeLqDQBAJnbf8AemNxVTVq1PyieZNA7s6XtYtk%0AaicAyBTd/c/w+woPYl5wPxp98iYGKA3NuYwBt61WVYKYJ54igEETgHblVZ908gAdqBiVks3m%0AafTPu5GKCtwWVoJ2POvH9qLZTj4uEAMzZkfHr5UHKvJaF26MqYwCQScfbn96zhrlzhtCINQJ%0ADaoUnPx+XU0K53F8PFwEpDTBXG/+uuVVXODRNSmYOQBED59fjKIrPDsdKpELvtHXXwpuWF73%0AKmB7xkfTb8v0qinTDB1kidOd+v2+NcvjbRZHUaWgNggc5xvtj8aisd207WF1HAeIbfY+vWPO%0AqHs2BclsqwAidusdbBluW7dtHOlZIIILb5PXWeZdtSzA21wYPinOalWKOF7KN68jjCAyc7b4%0A+1d1rKrwvgUiCQCI+HXRqBWtlnGtY23gbT1965vG8EHm4iguFgrAjeqPP3wEZ1IIYMQfSqox%0ANStIDEV3uxvae/wR7viU/mbBB8J3B8waamPX9mdp8Bx9q2vBXHZjH9N2GpPPlmk4j2f4Rb79%0A2L2lpMOAdRPL68t/wqo4ln2RHG9poj8UnDWLjBS8TpJ2575r6j/Dz2V4r2U7Wu2f+IDiuCv2%0A5EY8eOXlvTDXX9pO0eG7F7ZtcdeC/wBa26MSZk7gen+q8b7c9qcF7W9gcTwvZ4Zr/Cj+YUqM%0ARnE/Cqj418aFYbSjJoLbLAAiOdahcW5pXQNMRMVUV3rem4wiRyzWRt6UgVp7O4S5xvF2+HtC%0AWcx8qkV9M4XhU4HhLfDBNQACiFGd9/X9PjWa/Js22hVYaogCPjvW2GTibRa8RqUkFc6o5fjA%0A+lZHsp3DuzrqC4ETz/39D5ZCq9ZBJ0kA6jzzsKyjhWvOpOCAPmMbUCXFW0lzWbduJmftisl7%0AtOygPdMzsd5GPlUqyMJ4+4C2lVAIiDVd3irlyBhQNgoipq4pJJ3oVFdz2Xv/ANS5wpAm54lJ%0AMZFeibhpZJYqxAmSIA+nX4ajNNbsIwuXCNRgxEZrZZQgo5CaAQckQMfuPtVRdb4Q949vwsX3%0A1DbfG/XyqxOGGkuYLamkxuP90Ftmyq8Tg7lcT1yjrazugiEAW1kbTMZ+HX4hZDF5nwzMzsPW%0AheULbLqpGOZxjl1/oEZgzIwA0ZBWPh19KYqDdI0pny+H4ftQV/yiXLTLOmCDME/Lr8qpe0qs%0AgUTgYGZ2z1+9A1u1pvEK6h3hhnlHWa7fssjpfUOwypEgjG/XWQ9fbEWQBAkDVOxq1lKEEhcg%0A89sn9/v8gihAzK8ZOQGG8dfaq2AayNSwsAicjed/KguMpDtBMnLEDnz9aP8AMetv/voPYAGQ%0AecZFOCJI5EyMUDErp8xjYUn+XPfEUC6gpyF3FTUCNwAR5+tA2AplvPY0U5H86CEAIRmCDivJ%0A+0a6O0EXuTDFiWMQMnnQcw8OXuGZjJDGRA3mPl+Hyy8NbQWGtkwwaDymJ5fl0QW9ZW6bZY60%0AJJHi3/br1pOI4dmuoq2VhST70Z+nX1gMfF8MGvZBWQCNAOOuuU5LnDvaZw66xusfp19KDBc1%0Ai45Z3CYCiIzz+xzWa4oOsFzhSJMqeWZ+n29KDn8fwoCiSGcPEAmIg/qet8d605vBmUzCg5Oc%0AT11IYHuMGddbL7wgbZPP1/b5XfyRuWxeYvJYyBsfXbr6SVpSwq8QCbfvhRAX9qMKOHuILTgk%0Asfc51EVXwQyOiwuogkyD11vXPdQQAkMWURmCooPOdrf/AKwgZ55+NZe7OnUSBHKd6jUKFBYA%0AYnzopbZgSATHlRTJ3tphcUspGzCvW9h+3N/hra8N2pbN+1GnvAYYDyoj1d8cH2nwbX+zeIW7%0AawcEyCBORy/X1rsew/bfHHtbhuC41g6FTDHJx+1aZcb+OvHXLV7guH0lRcVnDA7iedfN+x+0%0A7vB8W7NfuC2//MAPvDyrOtRzrpVrjFFKqSSB5CkAmoogZ2qxLYOnMk7jaqi5rWljoAIJxNDI%0Atg8h670F7KDcQExqUxFYbgIYzvSkIN69r7B9kju7nH3rY5qkg0hXqimq5piCAJlfe6xWTiUm%0A0zqQsAiW+9aZVXzaUr35QgkEEk7VgYW270BGkARpOfn9Pt9IRz+J7W4WxGtw7qWkIATzxXI4%0Avty695zwi92GxJyaNOZda7edmeWY5JNVQYnlUqhUqCUVBYwBJNB7HsT2au8O1rirlzTcTLIO%0AQIrstZWLYAllK7ieXXUTthoSwELMEklDnSf0q21buC1Csv8AzJJgyKDZatoygKuoqoyGI+vp%0A18Le5Fy2WQszCcKTn5fHrlQG3rcyFOoQdQMjrr1LGGVy4ElTEtER8uvmYCswqsVkgHxRnrr0%0ArOzeNkCnSFHQ9evKgovIy2Xn3QTsYIp7Y0vbIecnBY53yevzoLiDtgEgKWDYbqPw+TJbfuwV%0A1ALJ1ahOf25UA0sL6uRKn+7mDG/X1jNdz2fsEubg0M4xv1184D0tln77Q0y0c6K6WtgvIEef%0Ar19vSgtLKSdGckDE4ANVA3gCkspwZJiTQQAaQCdMelSF/wDMb6Gg9puQ2cKJxtVhgg5xmgkg%0AnfCxFLJElWGRnPnQRgQcnE+dRTjBNAQwYmMkTn1p1EQRmD5UAkSJjbyrzntNw3eFSAoiZJWY%0AoOHetsnES1yVdQMkiYx11KWbVoXmZSNcgaDv5fLrlNBuvKBZVMRqIxOMg7jbrnVXG2LrgIyL%0AEkBjz2oMNzhydQDEsMADby/PqTWK9wpUuunSrCfMjzjn155Ac57JJwXUB/Ux6dfsOfctMjNr%0A1MucERvn5fCT/wDkGXilJtEQ5IBOMEY336+sZb/D3muW/C3/AE+u/r19aCpuykDM1wK5iG8H%0AqfLlRThUWyo0mWZshSRGR+Hn+tBels/0riIZJBgSAOdZ2VhcuqqQxWdz5nrrAZLykoTcYhbb%0AMB4s7ddb1XrKFl7qTqC5nrr7weS7VTV2tcRST4oP1rQ3ZV/uNWgg8sRP3qKFrshiUNx4jJMT%0AFarPZaKpOsurEnIiqjZb7Its4VRGkiCwIwaFz2fsPaNxpnOx225RRVX/AAntLsm8LvZfFMrh%0ApGloERz/AArsdke1iXL1tOPB4HitQi8g8LfLlNUZv4hcN2nxz2+M4gm9ZtpCONoPKvDkEE4r%0ANWDpaJANELznPlUVoRNDMrLjyG5oqy9zBUyDvvzqove6FNuJEsfEN4rMiOUuAyBvtuaCxnJV%0ACwC+tUcWV7yFWB5+dCH7M4O5x3H2eHtLqZ3A+9fU7lzs7sLhBZZ7aBBAySCefzqxK5vEe0/Z%0AVqG/mu8fUD4QcddHz5vHe2fDMiW+Hs3LuCCzmN/TnVpjkcf7RF702la4Acaz4fpWJ73afabe%0AAOVf+22IFRTp2JeRl7xWM5gCqr/AXeFQNoBYEmYmgyjiXW6GKgwIg1O/VsPbBEkzNRSgWXUG%0ASpJg1LnDsrlUOoBdUioKYMTT8OQL9snYMPxoPqfZdhr3C/1RIdcGDHW1H+UTSsAiGCtM9dfG%0AtsLLHD3GKhkKKVEeudq3/wAuGtgWCVO8MJH06+HmGi3aIFvxBX0jUSJn5/nn9bLVmbbFCvqY%0AjHl19twAur3bBlVsmTg7/EdfaqXUnUQuW2B2MY6/1QZbyBA0EHVnOIPP0rMFuM2LcGNyT119%0AQtt2QLbeL4ifXrl+oaxZUhdOozIHMx5dfTzDRp1EzAlhEDI9T189pa2gkrEgAzKxBnrqaCPa%0AY3RgkDG2APPr09K9B2VZFvggQGDESccx+X6fCg6iAlwHAbxAiPl11BcsxVlVdUiGEHb0zvQE%0AMCEeBDTEY66+AbRFyHEkleUR10PMK091QwgwYz69fvRhfOg9qxGsiZ2G5osQTp+POgVjGNUm%0AdvlSoSonz5UDB1I3Mk0RKgScGKAgATAAMbRTyJ+J/Kgz8XxPdXEUiUIEESKx8YtviUIjUGBG%0A+KDznG8OU4lVQBgN18sVn4XT37BQGcMG2z8vKg6FtbncqWABgg5G8g0OIQ5AcjedQmNqDKUt%0AWuINwsIIAECD8fv1iMF63bfiiRGgAFTECSYg+f2/IhlYXC7AQGwBsev0586y37RiV8QCkgx9%0AY68+YNAjcHazcOhvKM+L8doH09KxG0Ll0qAoAysCc8qCq/w6SGdNFzYy2/XXOqEsqdQBE5U/%0Ap1+kBZxVmFRbNwDxD+4SMddYrDdSboAhsCSIPX+vPIZr9gCy+osULMcwSd/065ZrhZWtNbtO%0AdRjOAN6ivD3r7P2i7WiZLxMetd9OEfRquXC0zjaYHOkK1JZUE6QgXEjUSDv96dLCtYYgyyhh%0Aj59dCKjb/KWzftsqH3gQ0jBj4dfSla0P5dkDbAbEef8Ar7fMNoVQyALOomJA9fl19Obx3YvD%0A8S9wOrFoBMADl5dfjQUcIe0eyuF0XR/O9mPvaYSw+HrXL9oOyeHvW/53su53tk7p/dbI5GpV%0AjzjI9tyjnbcVFgocZGajTQzf1UbB+NPw41C4uQTvBwRREbSERj4UmTHnQV1S46yZZRB3zQRW%0Aa5ZLkDO9VcYpJDHnQaex792zdWzwjd3f4g6Dc20j0r3PA9jrIt3jjQQSSCxHz6/KxK2f/SfZ%0A7WtRUliZ5fCK5XaPshwrybVt7Y0yAOR6Iq4a5fD+zS2Lzs5LgSIYCB8evPyrt2+EtcKlu02l%0AUYeUcs9fGmGkvNaVLlvUmR78Z3IrBxPcNmVg6lKzPLr/AFiiOT2h2Oty4v8ALCNgw1c/OuLx%0APCXLFzQVO01K1KoII3qxLzISdyRHyrKioBXzJOCa7/s57NXuMvW+Jvg2+HUgzzatI+hWbCL4%0AVtqFCwoAmM+dRUQi4AQWY+7jA5ffrYVWVlpHti0B4cBQZmPQDr9dFtlSdUDzAYZB2Pw6+AbV%0A4dXuAF9UjHLPXW9Mir3N2CrXAcQRI+XX4UGW+ya5BAURgAYrM7FdRZ95x5jrreQyoRkMpmCQ%0ACYHW9C2JUIo8U+LxDrryxQX27T3GjREEaoIJ/f8A187kVXII0oygiTEfGgtS2zMwbxMCIG0V%0AAugEq4kYbTv115UDJaJZWYFdRweuvvXdshbdvQzKpVYMnE466MhqtFUAONWv3QN8Dr6/EOpY%0A3NCKCHQHSuScxn0z1tQNA7sN4QwJyDicD69epvcrqg5DMIP0oMNy6LZEsRI2Jmk/mV8zQe9I%0APemJAmacgMdSsfpQLBJByflSKNKxJO249aBlA1AgQIIztVoACwWBAIoEySIaJHnVg38IwPOg%0Az8SocLqU6MVUERVIthyCDmfWgwdpWgSCAck6pHpXI/ln7zUPCQRkKdvp19iF1qDbPjEqM6h8%0AOuiRbxTWlk6RmcGfTrrAY79rWF/p4JEMOW3XWcqoV4kqDuPFJwRt+dBVxHCZe5rBJ2B555ev%0A51kvcO7W3bUzEyPTbfrlFAhslwmkiMTAx8fhv96ouWGUhidT5yZnfeOvxNADw4K3ZeUB1YGZ%0Aj06/AUX0dQJ16dIKATAnbqP3DEba2TcBQ6dRK6t2HI9f6y3eHUPkOW8OwJHzx19aANYRVZh4%0Ai+omBscRHrXF7SIscE11HTShhTMcjtUV87tXijaskzOPOu3a7Q4u4iqFhCGJljJpCulw3C8Z%0ArU3HKo5GmDiIPXUDoWuHur366jIVoYcs79fpJGxbLtYR21agxkDyyPL4/f5Xvw1pnuHR7wUn%0AB9aoYoLdtQFICMY8Jz8PpV4P9Rtc6z7pIxtt16UFdlVSyxwYMyG39PqayX+DVLne2Lei6pIu%0AAmBcB5H6dDNQec9oOyLdy1/N8GDoQ6XXcofI/TravPW7J1vb0kkqYMUWGNtwFIUEz7sUy60u%0AOmnLLJWOXpUVSx/o6APdM86FuGdTBYnmMUGzguEvMLlsAqGgb+tNxnB3He1ZtzrJjSD6cjVx%0ANex9kPZY8BeHG8cNVwr4FMeHHOvU2baqHvBdLT729Ba/EawgtglchdR2xWTiVugkHwn3TuAd%0A9uvOrqYw3lPjIO4MmTk4/Qfasbcdwo1Wb6AoRoBDHfz+wqmOJ2p2Zxd0Pc4K+19ZAGh5YZnI%0A6/Xzt7iL/DcQ6urK2eRBHyNZqpw/aVy3ZLG4S4eRIzVjcWOJFvV72kzioYw8Rw0G4wkaWiDW%0AdVmJBiivS+xHYQ7T4l+Jvpq4fh8sDzPKvpPcMLAVAqscaS2N+Xp18KgiwbULcZlYHGcH9uvQ%0AqyHvVZTjIMEffr9aqLVtMt1ULCf8idxG349YGhbR3Q+77oA93b9KDQEFuNFyLceFjsBk7/Kr%0ArYWH8UiDMbr59fH1kObxbtKyAVCjI2Hz6/TLeCm4suxHKDt116AhRHaGDagJyZB665TFstGo%0ASQDIJE6T50GpQ+tysHSPEQN/2/erE7oMZ1KRiRg/E9eVBdaB7wIICscEHYRTGzcN04kgHLcj%0A69fuDcJbFzick6ZAInrr6jrlAjFcFQoOZyJ+HX2ABSGVYIIDajnl5df70w+sFWKqYkzEHGPp%0AQAtrtuSfdLf3eu32/GrGUeEKpZtQkmDOBy8/Sgx3WLNpC+KBg0mm5/5Y+1B73Xrfw755VaSO%0AeMxAFAgxgmCJ3BpVAnkc0BDBVGBtVoAL+FpGrzoBqlFJHIbEU7NIImJBPKgmYCgatuQ8qouK%0AAojDHlHwoKrlkGQVU6pBgbbVz7nC6jrhfFpgCc4oOa9nuOIPegFTEb+dX2SChEgnJ1fTAoLN%0AIjwMwOrz9KzXQEeLhOf1yKChbakFdJAKeQz9KC8OzF5zkjAjrn9/mGe6lzR/TAAtsNgZnqOt%0Aqzw83IZlJZJJg+H0HXrvigRuDAaGJZSCJnGBMn7dZrNd4fvEEGRp0mATnrregx3uzW70qwJR%0AiQIEfCs44MW+7JRVjB1ZJ6/T0oKON4de7thFfIgyTBPP5fv6g+c7fsH/AIVxrFiComM786iv%0AmK4IYcs716fsTtDhVtj+aBkq2kkbHNItdi92xwlixb1srEMJEbQNxn163rFd9pOFNu4bagEq%0ARIXOTzpUdDhe0bN5BuYJkwcV1e8QsuldIYAAkHAA6+3pRDoSAy3QoVckEmNz8/P7/A6xe4Y2%0A0do1GRvJJ+vz6mqKLDI91kXLQIH+WZB/Hra10ZwCXBgyCTkfXr8xHH4xu57TTh7zDRxWNUbt%0AB6/OvI8bwLcBxz23UgDYkTgmpVjMeHYSpBYTOAZqxOGd7gZdWABEZzGKiivAs5KKCuo8yYMG%0Aux2b2NaJ/raxBA0jBiB9+vjU1q4lF4bh0uAZIXAzOR+33+R9leFa72otxxqZgzatPw66zUfQ%0AuJRQLXhghQI0lgfL7f7rKbfd2iBCsGMysCPrQZr12ElclcAAn6/h9vkVfWhlTPnM5kbfKPt8%0Agmi29l5Hh96GEEfHr67Hl8T2Ot+2BZABJkfHrrnVHIbs7jOz7+pQ2rBGknOfl184c2U42y9v%0AjuDts51AXCnjB66moOdxvsb3lln4C4GB/tYfU15bi+GucJdFtwUK4J2qLFet2uvqYmc0yWGe%0AyrAHLDnvUV9K/hrwn/gL6ITra4Y8hHXXP2PDcGHF1XLK8CJJEQeugJ0yfi+FCm2CzZkYE8ud%0AZblgJeUgED3YK4PlHrQB7Tols24YZHqKigrfOoBAZYEcjHl+VBrU99wyAFgViTE9b9coDr02%0A2ZgCpgZj0nry+QZL65ZACqrgmCJ6/T542tnT/TfSBtjagexbS44yfIQsxA3P3pxYa1FwEBTM%0AyIoLrVllbxRpczIMRj8astoLiNr1EqDgCfh10QuFt1txojYCdzzitlq07O8DTFuD8OgepgJw%0AVi0t972okyBABxHOa3PaFzSyiW0gzO+aCW1de8LjSFdhhpp0RwVIY/2x6jG9AjutlGDoTIMY%0A+Hl1+ApXiB3QV0JCmDIgbbY/f9Qq4wMxBIYHH9sVm0P/ANf0/eg97Zcd7qlTAmtepRkiM+eK%0ACtmlZ0+XP1o94DkGMnyoJOAGkyKgEvgmJNA+sGQQ8AgRFAnwj0nMbZFAQc4IOeQ9KRiCi6dO%0AkRuc8qAkppBZpwYANUhiLm2ozjNBnvWlbwEksANyP06+tYk0qroymc8h6elBZ3cuIHnGBO1Z%0AriEsJUEQIInB665EGTh1KrBUaRzEc6qvILerZSWYz59deQChrK6gxgNjmc1WwCMhZgyFcxnm%0AftQMFksygliC2kQYPwPOslzWC4UMYIaRHl11FBVqa7pZ494BRAwTOfv1scXEWLpuMCGD3BqM%0AATgb+nXzDIhS2xTUz5PiORMdfT/t8r7fp3PYt0od8GOeR1t+8V8vay/eaVQ+lbezuCu8UwtI%0AWLQcAbZ+NIO9b9l0tXmbtDiO7gwEHwnzr03Zns32MthOJS0lxWSfEdz11tVDvxnA8Pbui1bt%0AoSTpgAREjn1954fHds3LrIlhipAAYfI8o6/EgcJZ47tC6Q5dCVDAGDz5YFegs8AnCWA/GPBJ%0AOmYzv9uo8wXv7ScW3cEbDyMddcqTiuLLcOyjG5IjHxz9Pr60HK7Xurd4rhj4PBdDZkRj41d7%0ARcCl3h7PEWgpYgZ9J/frFBxbHCIjlhsSdz6ft1sdvD9nl3KKqqcEMW5geXX6h1OA7Nb+XQ3G%0AB0HxEEHSPn1+V3Fi3wxmGltQmPT/AFymg865ucVdKAkCQfcEnEg/GvQ+ytr+ScXbipHdmZHm%0AQN+vpQeut22vcJ3j6SWwCsbfPn1vWLirIW5cDjBjfc5662DIQ8nQVYDeYz1162WbY1F9ZViC%0AYEHT1160WW+Hcl9QLHmcctt+vwA4dT3kXCSSckDAG2Y/39qg192ramusHWJBIH1x+X6VhvcN%0AwgBBKBogaSNvn18qUYHe3wz+C6hAeCQYAkV53214axxPCjiVCm6gAOmBjrraA8pYt6L6wwIA%0AMRBmvS9keyfH8Zw4vsiWrLtIe4NxB2Hz65le/wDZDsVuy7JFy+ty5cZjuBEevnXpDaUqwBIG%0AkGdW/wCnyojJxVvQoYawts4jxY26G32rFx6ONRAAYAFNI29fv0MUHJbtNl4zuOLUJbLghxEz%0AGZ+fXM9CxdCrbull0MN5+PXXhDdYLoGXScwT11+pYPcDSwJIYCIxP59fEM/EKVa4zPrEgiQN%0A+ut6511ypP8AkMnOD11maDRZRQZGsM3hKhRAjryj7RY1oAabdwtqBMMu3w6/Qhq4aybdsXMM%0ACJ8I2HXXOrbdgFmVbRESSUXrr7BLKy86l0griJMjrrFaUD3mbQV0sp/ujHr57dYoNvDcKqLc%0AABeSxBkY/erxKKoLYMaW+Z+fzoKbiPbuXCxCnMjSBy+nW3lBcwDmDp5b/Tr8KCniLi94SpJG%0AiApEb9dbmhINshVVAkiD8KAXg0AgKZAEAjb0qrxf+V9xQe3YnvSGgyoq5GJYqBkzQFySBvIg%0AULTA25OJJOaCxSdYJUCI5RVVxxGJkSdjQMLqg+JVJJ3mlt3JB1acCd/WgvLDxCRBnZqUkk6C%0ApG0Z9KCOCo9IPOfKjp8U+c0Fdy0G2xBGdNZOK4fwhmmSpB0oTufhQYWXSWM6QJIic436/wBt%0AwzTuOY2Jnbr/AFQWXLZIVkyfPVvvVLrHLHikzQVqg0S66WDQAT6EfnXO4rtPs/hrjWr3FW+8%0AC5U/OfxH+80HJ4j2o7M4cvouM4ypKJOnf7delauC7X4HtGRa4m0pMkKwgkQMn1/UeeQti1cs%0Akh1YLGwiAJ6+vlix7aMoZ1lSpzBPPr8KDmcXwjM8JAYtsIyPP169K8V7ctbHC2V4m3qDqW06%0AvI7wOvvQeQ1I1kaLFtfEADnyrT7N8QeGW83gXJOCZyaire1eMc8QUWW1bBXmNo3rr2uM/lOx%0A+GUT3gIE6yYkDr6fOo5960/HcS6l2QMrEMCJ6/fyMdHh+w//AA4d7mu4DjERy8vjQd/+n2dY%0A0vp706c/3bDG1ec4vtC7xTXLaNqtkGNQkn7UHS4Ww1y0l0kz5ZrNxXeL3ktIdSQSSIEnFBxe%0A0pJtQ4XxkGGM16sBLvB2bcmAIAn0mZ+XXMOUOBNy0xYFypx5jJyJ9Pz8jGxLAZ0ZwRIg49D6%0AUDnTbtumjxIoGFIn5c+vSuVx579kYAjSWxEUC8PwD94DdMHUIMnyrfwgNsEG4PEpnxGN5zPw%0A63oPZdj2bd7s60oIWAVAGSTPw6/F+0uHR31rq1CcscR1HW4c69whVmVp1jOYAGJ6/wB01vh+%0A6th0UHmdJyTPX+6DQy95iSVPKPpWTu9Afw5GRnE/pQEdoWbDG0yy48JDDIkY5R5/X6+f9oUu%0AXrJ4yw/gHhYhsASOvl9A80eKvFmVXkaiSFb0HKmui5e4FUdmYwFIOQ3U0B9nOyxxfa1qzfUM%0AEYlsYgfLr619cPCXL9m2iAhEUgD3YIxPptQXcHwluzdA0szEzPMkeXX5Vtwty2qW2C6VAEft%0AQUOwCsjYCEwsHInMefXz597SHRrRNxTGzT8Qfj+R8sB57tTgxeuhrbMGmRpx11zrl2L3EcCW%0AtNdZrMg92QTJ+MdfSg7/AGdx9viyEc92X2mQB6Zru20R7IdiuvO2ZzQZ+NtBuICWp0+cHcDB%0ArnHhWOsqoAUzAMlR9Pjy50G5LQVAZQqgBYSTH7dfFgNN3xKMnHoPWet/LAX2bYW1tBUiMTmf%0AwrSU1kd0wACnUJjc+ny6igznhwLjqHKgx4T5fGt3DWu7l9OGWARn60GwatT6RJBM4xsaEnvF%0AmNKkcpI+XnQZ7xTUQx1DScTIOY/PrnXcuIAyhlGlsxPIft0KBSTcbCSWUQTOc1TbQqbouMO7%0AkyJzQVcSoGgh4jBAO3pVOP8AzD9TQe0dbmvIIiM9fCtlmRa1NvnYUBOmZ0wJGYqsgGE5GdqB%0A1ZgTGnflP6VS7BiZ3I8/WgPeesSSd9qdWaQrHEDBzNA/eQSJOxPKm1nXAws5x8aApqgiAJEZ%0AG1Etz3InYUAM6xECSOVVsoNvkSRj60FD2QSGIJIk6tWxqru9DaUkAnecDFASnhz4mGxPPfNY%0AO1+L4fgrRucS4AhsRJ8tgevxDyF/ie0+2uNfuZscHvrDbjykDy68rbXZVhbY7y2XYwTqYyDz%0AM9fkQnFdjWLiv/SXw8wu/rPw651zOO7BDWyLbFGUTpTfGevn8g4locXwfHh++uIVY4AkNkev%0AWK9r2Rx7cTwYfvApXwsFwB0PtQbOORJud54kYknVn5/WvnntayXePVLlsOsMRJwJj9KDiWVA%0ALBOHsDOIYztvtWN/ABdYd3ogYYZz11uGjsrs5+Nud9ddhZXJE5Jxjr/VnEszsyDWdDTHMbdd%0AYB+DF9WtESSwgageZH22+1d43E4G3cucU/e3c6EZfdzuc+QNBx+IfiOOuJcuHUGZcQwO/PFd%0ALs/sy4bhlMCVAyCMj79fAOxdsm1wqojwIhiZz8P16PI43hzabLkEwMt5z69fiHI45SbTIbMh%0AC8Fx6ddbeo7OXvux+8lFYJJXn1nrYBlKvbDEoqqMaYORPX2quLeVUKrNOCCdON96Brttrjun%0Ah5Y0kfP6zQ/lotjUAZ1GdiPUURcnCazqUGSQQs9dcqy8RaLK8HVAGkyPOfPr8SvaezoFzs4K%0AQEhVYyd8mR1/rV3VpVVXUuMjYkb9dbAr8MpvalCh5IyYwI+n+qq/lHSzpXI3JgAk7R9BQB+G%0AGoM0lMrjHWZ/3vjv8OEUwk6QTrg/Un9/n5By+K4ZwynURMEMPLy6/akNueHNm2fARB8znrrc%0APN9tdktw98tYXVYIkMF90kbb+n41zdFy4iBmCZBONpjfrzoOj7P6eE7VRy0hlILQRzB6+VfU%0AOyCF4EPcumNgCfI/pQWX+IW3cKqsGSQGX166ya7vE3WGtghUgAmCIx+3n8/IM99g+gB1kgHB%0AM56/byqfu2ypbUswA0zEdfTJ5hh4knVDAjaSFwcZ+dc29whYlgqjzG4PxH1oOYtpltkhAzgk%0Ag+Ic8RXc7G7Q4lWS3o7wXAFEnbn+XWBQdx9iEDTuA/IRt1/tAj3GBJVQBgkEgdfH5+QMFDW9%0AQV+8iYJ96nD23uBmCicIBkT5jrlQaeFmCqkgKFJ1HESedG5C3NYeNxkbnqfvQB17u4+sFkGB%0AA2xNWcLdVrQCQoVRMj49dRQaWJnw497xZzv11JQuI0MdIxv8+usBHaHA07jmcnJrPcZlkFSW%0AmZ+XX2oK7pICMX1AjB3A6zVRuIS0TiRMfWfnPUyGbimHdAKoBZpIOSPsazZ8h/2n/wDGg+ju%0AoySRkwMGrLPhUKCPvQFzqBOoQTt8qrQ4EjSSAN6CAnVkHmN/KkktAJMeHlQAIrgSpYad49af%0AT4jqkiRmNqAxDHTtpODPnVoUGZUMM+frQRzpjT6TvijBIyQDBxqOaAO7EggbE7t5UpfUMBl2%0Ak/M0CMSxIyDBkQPXelKw7MwxJmRjag53FcU1u3PDeI6hmNsnrrHCudkXO0+IN7imK21M4kav%0AkevwoNly3YtKbNhFVLZYKqnOx66zhslrhuAGNLCIIiM+fKgXib+lULOSDGJ9fxqu5xGoAskF%0AiYONox8qDjdqcHYvI7MFW+DJHx3jr865VjibvZ3FarCaFuGGVjv5kz1+NB6i5x9jiuClHCXD%0A/aTIPy2PXwHgO0EfjGHEagIXSApiM+XX6hQ/DW04mA7kf3YE+7vWV+HRiVcNllMlRt6ig9Px%0APdrwNqzw+lVAAJ07nHXQrJZ7ILX2hp1TAA5xv8KDrHguG7GS3aU95xLQqlRqjfH4/Q/PiX9F%0A7ilLlSIYhhmeVB0+zOzNJCsoCSDOJwBH25f6rvdm9nEWGIUe9KrAzg4PpQWcZpu8P3jKgdd9%0AsGN/t1mPNdo2wzLgqurYwcDy686Dlpw1x7zroWGncdRyr0PAQ/Z/8moAbRg/5edBX3T2r0XI%0ALSAQRBHynr60P5AFygKKpJjIkE526/Oga3w/dNrdR4WAMHf06/1dcsEy6gago8Jz57ee/XMi%0AW+GYQFZRq5HGKzcXa7tApyxMBSBI9Z50V6TsBgLVsYYggE7CfKuoLc8OwXSTEhWA9KCwor6H%0AIBYN5Dy663V7S4WPIDGNx+fXkGd57tVnTpOCQZ3zj8uhj4p5LC0FkbbiR9OvxDm3ocBXYsoz%0A7uwA9aVOFxbUafGpMxn4UDjgrfdvZvCUAAK+sc+vKuD2z2Lb4JRctBjbcggMRgigxcFbbiO0%0AOG/l1MsNIAMkev49b/QTctW+Gt8Jw+kAKE1fXc/DryDOlpzcZnuxbZiDD5I5fU/efhUBe3fb%0AU4ueL3fLyoCLdtmYuql7YjIxGaW3atk3AFYFWJLrHhGN6CviuHyptsQo8hmT8evy59+0VvOA%0AI0+KcEEdH8PkGY8J3qaNcknBgDPIffrnf2dYPBcbbvNhF8Ug9fLo0HoBxFnjuCLqVV0JDLMV%0AWLLq6YAOJJGJ3oEbxW2I8JG0REU9hXQSyqiAGDtHx+/39aDZwptqwUlSSQoJOMefX7RbNol5%0AI2BOcDyj7fT6Ab5uG/i2FWRkHfG3X+xwwDITbIAkc55n7RQG85X3DC5BlpByaC3ybty3BO2/%0Aw5UDXLl3ugFYkRnIPnSl5ZgSRMgkjYQfw69Qx3mBsoWaTIJgbDPXWK7ttA40quQYA5+fXw+Q%0AUXTKKsBj6gY9M1XoP+Kf/b+tB9GcxdPikSf7qNqSP7sxnVvQM0gELvnfNBfF5wCDsKAkKAY2%0AjfHnUKYjEKRyoEKqEjQAYHnTFTAAYbmcnFAiMQVIMgwCdRxVviIYajpyfe9aBwrNp0zpByCR%0AQhlGSQsbSKAgTOOZ5Cla1GJM4wRQKqmDKyYOY9ay8SrTOjAB8/I0GcANw6wsbADXB59dCsPF%0A3rpyhAgGRqwM7QcdeVBgcMb5a64C5DZ/WrLtkKmltZYkBSBg/v15UGHuVNkhyTKgnUsRnYRy%0AwcVD3jAeEkAMCuk55ddSAvcObqBSoYlh4QTjHXXu8jtDgm7rvNJkb7n5dfSg5Nu6baC1oIgT%0ArgGflnr5E5zw4Xhg0qTMiRvjePP9+eqgoe1bF8OIgnxQDH4dQPSoeAhtY0kNGkrMfD7dYoOn%0A2R2VxfaDrg27OxcznfH4/wCya7brZ7Psmxb8RBjU25Iyej9RQcbjTcZwRrOfODPP/UD9Oh2f%0AwOtCGDAgiHYgk89+f3358w7/AA/C2zZS4yAsB/cOuvStItCyGRB4Zb+4+v6nqaDm8ch7svae%0AdJBgbTBOfp+EZiuHxvDN/wAx4BAk/GNsfD7D0oOfctXFvohAkLJ3659Zrp8BZFqwt2GJmJyQ%0AB5+maDW/B94j27d06jDDczj4D6R+1lrs83bCRcKXDH9Tcxt10CFdzgW095uCcDPiHn1+FXPa%0A0IHAVVB8QkmeXX+6Ir7rQwZ31NHhzMCeuorBctDQe8G3u3J5ddbUVt7EvuLyW2ZJFzAEyR1+%0AJ+fo7al093Kr+YoLRYLMCGhQxhQpB5Y6+nkIAuBiCJjEnP06+dBUyNcUknVAggMc7c+h8qx8%0Ad2eWYNkkloBaR11vNBRa4Im/DxpGkwuOuvQjUeFVLa6YABP9sT116ALljVcuYJxiBBjrrz53%0AH2Df4UoQo0geKc/X96Dldg9nXOEuvxF213n9MqoJzq5n4+ldixbN12IhmJE6iZXfNBpvO5a3%0AatRheZxE9dRVSobrlWCMUmSDvHXw+poDbIhQqlnAgZiOuvMJavXxdYADxocsCYjz6/YGk3VT%0AUROFY/UQOv3zcVYE4JOP7h9z1+pDMqkqWChtB3O4I66zTk3dalsM24k9dfCgfhiq3LltFAmC%0A3rmOXwHUV0lfXwq21WGQwSQCDjro0BW4ru3iElV1CPTr9eYVL/DrbfvDCqTgyB11ywGsBFZT%0Abhy8CFk4gddZqvvdSye4hmKyTPKfp+VAq3ndkZ1dFk51Y2+v5/erU0nX4lCwJA+NBWYAMKDE%0AncGB11tVZu6rk6RpOZ8xEeXX4gjQLWpm1RlQOWd+v3EViXKEateQJIx0OuQAFGVgiySROoEd%0Afj84kMNZXvRp1DQYIO/l1H2oKeItklt8mfCTj579fGqe6Pm//c9B9AYAtEtmdoq21bIgZ33N%0AAHI076hAMERvVZlZiMmNvtQE+6ZCg45UQDHiK5JBigOkKckQIEzUIEAjmDInNAFt920Akk+R%0ABiKcO0kAE+vzoGW8Dq8BlZ5U6suoMTvAELQGRMQACv1NVH+7zLeu0UBT3QJG0b1XxP8AyyAZ%0ABJnxCgzeJLQA8WogZaTXH4+2QjAkqoEnSZP0oAgS4wLjVEnxLMitPEWHVk7tDo1YJ+HXW4Lb%0A4N7dphcEkxEg+HO/49bZbfDEsGuYAkHJABnodYC65ZspckmMxIJg4rG9tFR/CWURCz+poOJx%0AHZtt7R7tW1Bid9XOs9zskEoLqQ2RCoSQfXr8qAf8JZSo7tNYPhaPnnr866PZfZCMXa8jp3ed%0AMYOc9fvQdPi1Sza02+HGmSAAYAx/v5/bnfyJvXRaRnYyCSWJJJ665haezyLNt3NrWDEjyrdY%0AQ27gKqJYmQCQPSKDRw/gB1rJgAPPOae6Wa6CZCsWyCPyoMHEW1NpkZQTqCxGTg+tcjibLI5C%0AFogQpHiTPn8CcetAp7K76y2kQ5kFcmI9fLr4X2eCuiytsBRo96CQGP4z6H/YW2uHfheI0lQ6%0AFZUqcBR5/h0K6tlNKqBGoHmcg/lQFFDL4jq2gA7nzpOItLctm3mTMmBH0oMHE8Fb0qVXKMJI%0A/v8AOuff4Vjf1pbfQwyufPMevXnIHhOFZeNS9b8RtsFY7QN/xB629Pbs+KCcPpURjOPTPy/2%0ADoVA0gQQMLnMx+lNaIEAqVOPeOAaAEBrQUyDABiqNCswIBJGqDvO1ADbS1caJOVORgHrreqh%0AqayIiCM4ODPLPX1kK7oFyAzBZOnc5GRWa9w5S2bRAdxABEmBMigpS0QmoJlX1DOK0Xke2XJO%0ArUwJ9fj6UGXu795BHu+fz+tJYbu+IuSQXkyI9MR8utoDQnEG3Ye0toj3QwUep66yb060bwjw%0AMMTIz19vPIK1pVLJElSX1Ngc8dCm0d5ZQnUbsRvmTNBjFu5q4hLQ1JnUCJzVbAoqXGNwgnTP%0AOgjE61VZIECfXz6/elRXFl0FwWzqJ5x59fPywDpbYXUMw7BQSJA/3+3zYWVRf6hLE+LTvA6/%0AL5hot3hZuEByJYSBkH9q18O4vAqrMCqqMTJPlQXPeHc5A1pOInyHX+qsuhbMKp8EgjEEmNs+%0AtBkcMyMdJgZ0qInrrzpUH9VJaAUgEHHPr/WAr0jRltUEEZO81cgUkBZlQzahmZ66xQOLF1Wc%0AohWdiGGMTVN5F8L95hYkHmaBLtxEZmaQeWmCf0qv+aTzu/8A9Nf0oPcqinMLtjHr+1Wm0uoN%0AjBOPgP3oFZUWNR3AAzSgSkKcS391ArMQviEnGzddfGjqAURJIk7zQOkErucwcA1GCxgEGPL1%0AoK2USQAQczjbqKRtWqA0uI2oIWUkFhhpxmr7TAmDp5AEYoLdaaRobcecxS6hoggn11UAjMgE%0Abc+uvhVHEhigkNEHEev70FLJFuGMEtzX4VhayrbgMNj4TPXWaCzh7SgG4yKGzON5NaoZmA8O%0AJ5+lArHRBOkTGZ3OOvlWK/bDklmCsoyNWCJoFu/0zjWc4BIM4A+XP6VmuI7OSsqIEQJ6HXrQ%0AJa4ZjqBBYlYMfEferDw5Fsm4uWkTpIPLrrIK3BWxdQlMAjJGdh11jRw/DG1bgQIg7eux6/Sg%0AD8M7gMCpl8EcsAfWha4W1Yc914Z0lpYRG+/lv96CxbepWV1cACZMT8evzq0cKDclgzkHEgeQ%0A66wDCwHQWyo2XUNO5663mu5wsKUcMQASPDkevX+wx3LNs3S+kkM4kEHy662y/wAvqUMQBG+k%0AwYnn6delBc/Dd3cZkiWYjUpwBH4/tVlvhlGsGJkE6Tjnz8v3oLBZBfUUcAAiBzyeXn6UUDW3%0AdUBGolp3G3Lr8aCy5w5dcqYIAHr11603bOTqBCgNmOuvuC3U02oiJMiRGnrr0ra3qK4yBAAO%0ADnegK8Mqka12LEwME+vr+1a4IChD4IAKj8TQGLjrlWAAmYBzP401vDAgggEz64oClsFtJI/s%0AiB119w9sFdA8MiR5cuushDblkA91iAYYzWYWwqEMwYsgkE43FAGW2NmlZOMYECqL8G//AE1D%0AgKAQSIj9PWgS1YQatIJgmZiQZp7tkXHZy4LwNjgjrryClAAjTygDG3U9c8aoBxImYGMddfiG%0AsoVZyjrlhmdiQcUri2yhngqcCD8fzx9aAJpDNCjYsADnbyolhbtWxbQxbAkkAwJPXWQpZLd9%0A9QchiCTjM8xPX40g4JS/gaIbGc75NBsNsW1UW7YMjcjMzVBsldekAq4JOk+nX2oGuqL0BH2I%0ABLAECB+lVPbhyw306iRg7/3fOfwoMpB73vAMo8FSJEdR9vOtyKcur60KqCIBAHX+vMDbe33L%0AXBzJkeXr9/387hcUBSYADeAnJBA29KAC8o97S5YLMNt8KrJtIiskFiSCAwI+PXmKAWRLsRbU%0ALIieY9fLnmrktkhWYMskmPXr8/WSrblq5Lt3hBZp5j+3rrIxXNCoE0eJRtuOvl8vMM7wpBSR%0AEmfOfX9/rQ71/X/u/eiPeSCwLeER4TNWF1EkkwASRNBAV31EghefwpMjIJ2JoCwlozmNhjao%0AwIGZmBMjczQLlWDRPiJIK0WWPfiMZI2oKbtwFjpYZ1c9xnrqaM6DByTE5M7UFaudPvRg/wB3%0ArWiyRr0nVuYM/CgvUBR/0gDMUpuDxYnfMUEUlznERnT8KIRRZGuJA2iOdBkuxhSoMkwDIkUi%0AWnJUogg4iT5ddbA9u1C5Ynw829RThRqxPOM70CiWOjOIOY8qzPbbuwXUjH6UGZw2j/lkKrSI%0AHw66wRZLsp0BWGn+3JxmaC3h7VpQF0qBiDB8x+3WzFbbJh5OcyfSgtRQbgAHukR4vhR7saVl%0AoYgY1UDNwqkylzcnAI2mh3YtnYHI5SScUAa0gAVNWmB/b15mobULqD6RkkafT/fW4KlsAQYJ%0A8Mk58uusQsot6R4lAJJDGgzMqqQyRpZtpPlVNuxNvSDjAgnnNBZbU6IMkHVI8s0ya7bEEHwn%0Ac/CgZ7Km2GGABldO1DTuGBJlmBZfT/f3+YHRrfDKQIGR+H262qItFdgxIMgE5yaA3JNtyCpW%0ASD4sgR+NTThGJkAALqOBmgVgp164MhgBPxpzabTpWVKkYAoJJeUC40Rtvn9j0KRURdRYiCWO%0ARHl11kHD6WXAIlYGZo3iAjKkMYIEMfOKAlSWnWRB8JDY2rOC2tkMsoCjG4OKAOLegArLCZMb%0A5pdMssKSxC+IJ8PvQUrYCKHAABUTA3E7D0pPG163IKAMSVbn4f8AXW4LCaQpbXIGDy8uv3pV%0AsP3STB3lgfWgc6jdYEmA08pJj/VZktq6RDFVAA2OTQXm2zWnVECEgzGDOfLlPXnXpayrBVBU%0ACTicz5fLrkFwt2z3bq2SCQDI1SfhTiz7xSJDGc7GgXiFOgEuSoUGS2Zg/as91UV3F12nScE7%0Ayevv60Ge8RoCkSgYTpyJ+PX4UrFSWL/0mAEFYInP5faPhQL3MoXSA2SQoif2z1ztDQUYXyVY%0AgYHiB3PLOI62DYja7baBynTnmRQtqQlsKIdsQCeYGQevwoIBaIYEkFx4RMzH4UE4dUUkDvNR%0AJmMYxHXrQOgPfwo0EETOxyOfx68oQLaMQizERBwPpyx1sWLHYyGQKcmDJ/x663xXNJa4CBJC%0AyNW35flQrLc1BFlTEmIY5+1VT6P9T+lEfQTMwNUiNzTQ5De9zO486Bue3MBiRtiqSYaAWgDy%0A9aCNIaRpBnGKKqdIQsJAHXX+wZVhMgHfINQZYCSMgb/tQUuunUfFq0GJYczRZSSWBO55+lBV%0AjQyrqAgYj41atwAf3CJzFBcDMLPu6ckfHrrCFiViJEZkHzoLVBwVIAOYFMoYEnAkCPFQC4uq%0AJMSCZBND3TE7mAZFBWup9O8ws7HnSsYwZIg7Afr1+IVuJuKBtM/brrbOVKqgdZGB+HX5eYUu%0ApurKHRCkwSeut/Oy3aiHcgEGAAdtvSgvtiWEMSABA1bZ/anLeEAltjMHO4oHTwvGonxbnnih%0AoK4ByNONPwoD/bqzJ3IHqKQhjEATq/xzt11uCAMgExkLOOuvtMAEDTMEjPqPTr60AEEyAQAy%0A7nfFVBm0mAQdzJ9RQOP8jIyRmM7fvWe4lsFQzP4tCwAM0FlsoyAqCGhv7d9uuoDaSzqulVOo%0ATI2xy6/cIVITGjAGZPXX0bJWJlczmPpjegXQpZgrc5OZjFI2oJK+KRyMczQC9piVJgFpjy+t%0AKTE6SxXUsSNt/vQIw7zxadMz/ad5336+wseWfECBk52igQZHhcBCBtIjqKGlresl9IM6YJx1%0A1zoHWdAM5BHutGc9dCkBaSjAyE5fGPy6xQFHAlROqSY08vOoQzwgGorpjHvT1+/OgrKEzIB3%0ALY9eusCsrDLMQ0LIkAYHXWQCKwUEKoWBMTvPXU1bqJUMfEkE6p9OupoKmXVcJAIZo+B6iqDb%0AiyQymDyVZoLdKm7/AE5ZVEkMJ5ddYNIUSyusgQciSc/l150BJgyTpJ1RiD18x+jBEN5hcKvd%0AUAYmTv11kGQHu1NsFhzg7GasZVW2SjFR4gR119TQY77OMoCPEJJ9B11st8DvJIdoU4Jjn11s%0AGa5rVTbRFTOoKZz115NULawWB1QAWUZ9cfv+GaC5EC3HClrjEExr+nz686FpQSoVdInmxBPz%0AoNa2mBkF1ke8c6c04YBBrYllPukb7Z68/XIK4Vb/AIR4yoIgb9dejAeEaSDIOAD0OvkD2lUs%0AiME8Jz4s7DrrJABskgQdOmZ5E9f6oEaLySVZWzPqYiOv1rLdVhdZpEtmM7Y2oMRBKsNTKAcY%0AA5/Gk0n/AMw/b9aD6FBLyR5Zjry6zJwUnEEeXrQVuQrsVjc4z5UbZBQjB2mgGnYgYMwdVOsE%0AyWM42NAbYZs6jEE5pbjMWACmQ07elBW6l2IBOQB7vr+9B0nJ8ycD0oFVQ7wSASBEg+R66EFU%0AESIjJMY3oLNTam97JiPhTquMmZAgaooLFDQScBQf7qgYxmTBEUCuoKg8oI2FAISQxBEMTtyo%0AFW0kgAAFQOZ66+EV3iAu4kgmFnFAqXlD6mhgD/lH9s1WWVtI5eHE70CFmIaPcAzHx+FG2+lv%0AFqmW8QA8hHX7UDJLFc/4z4B8ev8AdMwkLIlYP9nrQEkKwjnJ90ias3YgBJgSTIzHXrQKHlc5%0AGk8zTKYuTJieRooHkNRxHOqWgoNIYHSfFAyJFEKQ6gEbBsnR6etU6HY+LKmPDpG2MdfpAMoB%0AUBwuxaQNyfTr9Ge2l9VVlGCCMUU66GRfEIC7ho505YBt5Jnd/QUMUzcUgKpKmOc86EFlMYYK%0ATG/OhiDUzgtjU0kxt69frNd2FQBYI0rJgDrr0ogabUsGUgbRp68uuVre6skMJGn03PXUggJW%0AfEukiI1b53oXJOtdTESdzjnQKVOkKxMkjI57xVTl9nUyQTmCN6CNb1OR4pDf4459dGR3cBGO%0A4ST5AT11FAxQiTpHiLASCJogLrRlKiNMQd8UDsQRDFlMb6t80CgSIYEAyQd8UFYSLg/ptJ07%0AfHrqKC25UhSRg409dfKAHdC5xKmSralE4zA8qgtBbfuIo0/3GI2oI6SFAaWJIEyIMUpXxBWY%0AGApPiEfL0k9GgodFFxdNyDpJI175HlRDE3fAwBOw0+Q9evvQRLmgkIQSADIAg5M/nSXYLjvL%0AUYPiEb56+vlgEuWyqMSywG8PnsevpVV8gWAylQf8tXr+HXlQY7hV7juS+owDBgg+R++/61U/%0ADLpJvWyQSMq8c/0oNV7h3uFG0aVUShOI9OvwitFhNVol7hJ1TlRv18vzDTaC90Jg+HaDBM8s%0A9femZkhtJ0Murdp+I69fkCm24a3khsZLTG3Km1Wiiq0AhYJBwecfh1FBWupAqadNwECQQRgV%0AAQtyWQrtjBHLPX41FLdOqzBXxEkxjzHXQjLxJDlCHGqfEVyBgdfTzzUYnfUzd2oicTS/1f8A%0AFfof1oPoOtVuFTpDSOZjnTCe7CKwO2zUCFhnUQDDf3ehqGQQuymMSDQGNKllAJjA5b0+rSQp%0AiZ8huKA+4CDpIgCIqi4QcKFiTkigVYCwIxE7+nXWJbJK5gY9aBmIB1EgAEcz5UqvABUgDSOY%0AINBdpLONJxJ9eX61ZLNhc7eWflQQLuGB23IwJNPoIJBAyceH0oAECqRI2EelIwhSSfP+40A1%0AeZA2PvelUPrkQwPkJkb+VBWAw1ay27b/AD/OlVVJBKk7Z0g/SgRpAIWY0+HwyOuvQ2W4OsOD%0AgsZg9dfUGMC7qVkEEYj0662KugKggN4cwSOdBZIaM+6WESRQOsHSGLnEAsPLagCmLfi30iY2%0An9KZwASwk7+VFhCIiA2WEiJpbityEeGAD8aBSqd4Q0e/kRzikDwV2mFPOiAHtkMP7YMmY8v0%0Aq1BKlSNaTqAJ2PRosKJKDTAGJhts0wtloOTvvEbCiobYcnSuNQGF+FVKH7uAhzEjbn11JoHc%0A6AWcgSTMAmqIU6Qoh9KjnP0oyUOCdMg4MaTIb4edWi4Sx8R325bGgqP/ACu81ONvd55+9CAr%0AEiWBVicddfKANzwkQpnUv9vKD+vWxquKWl99SmD5ZPXRNAj+BjDAkkksQattXtWkB4AI2+NA%0A1snU5MDSpEasGPw/1TXbRkBDIJGCQZxQQqugr4nYCYwYoMI1LyJJ93brr0Be9LsqtcE4kx11%0A967lxO7LDUwEmQxGOuvMLVIDJoI1KwUSxyIqA6/CrQ4USAcQSIoKzc0J7uxPh1D0x8P2qrRb%0AS5zCrG+6mPPrFBW4S6hL76ZHwnregUIYe87MSury669ArNwKSASBgYG/XXqLl093bJ1AwzEL%0AyGw66IG8wF53YOpcjw6sRB3+tZGKsW7tjK/5DYzOPM5oM925YthTgFiYB+n09f2g2uGYLpDj%0AJBOdX2Pp1yIaC/8AURrpaGEHy32/DrJVnTu4Rm1SQEYmQPXr9g02nuuiPbVitu2MaucjHp/q%0Am4gsHFtDkyD19PtQI4/qoHuwBEksNoOIpmBloUBGXnnmf1/H1oqwvceyHUQFMEqM7ddbJcIB%0AQhwCYjSCION+v0qFUgPbW6Cwkg4nfPXWazs/dqgt6DBPOQDH7H70iKL47l5YyrZ3gVV/MJ5D%0A/vFUfRGZNZZSCpJjOaRwSAVJBkeRHzoKXYgBcGQdx60ykFtT6fIiKB3aIMLEDdT69dZjRiAp%0AIJ5EUAJlsxmNqVSAD4hGZ+NA4yxIYDPn6U2kKxk8o3+FAtwwV0jJMT9KUFyAxOBpERQNwqNb%0AQAu1ww3icST61aijWVAUQfUcqKaIjUFYEAY66/BipKsFHnAnaoA64ENkR/d6Ur4RgmSAZGPO%0Agr0uS0SIxy8jSOjhmUbx5etVGJw4fSCSDqnUOeeuopVLAyEWcjSDAEA9f6yFoTUgcggx7q8t%0A+usN3cqxwQZMz6/CgImWkCQcHVzim0naIGBv6mopxqEjxbk4g+dOxJGdSgExEGYFArnBLDMD%0AOn49dZViFZ5Uf3YA66+5UuAsZiAG2iOuvkhkFTIIgQJ2z8KIUrB1KDILEy2TQTAgTGBIYGgN%0AxWcBixBHlGc1ZAa5LHVHmIjbrrAAKu8DTKyM9dfUGEQShODHhMTjrrJVoUlgSAMjf5Uq6VBB%0A0xpGZjn8KAMQ7aQQ4BMw0jYVU6xhchoB2OIH70RmChl3bVzxg5oSyusAsCcnT6ddbUNc0odO%0AmciIU9cz1upysXI8QMEqTOf1J63IDCbkvhMSTttt8+tzCNbkJouRK4E7b+lAoAUs0zE51ZOK%0AdbYFtlK4kHMbZoqRoAJJKsDOM7mrRcIIuafd20r6frHWQCKxuXFhQCAATtIzRDlTpiRmTJ66%0A+oVEo7rvr8OqTtjerLBYWQqqSQpEgwDkcuVBajvpUZUa+cHyqWzpm2SZZVg6Qc0CBUKlkuMT%0AEiRJk9fj88l64LZll8IUSQpztj69eRGcPBILiHAgQZHn1/qrbdxVf39WmfCJ5+fX5SEKrrcw%0AclVJAwNqS6jnhiskkAyZ9aCl7r3LkupJbJBBwfOqbhUWT/RLgEKN4HxPx68wqe1cNyHEliXG%0AtpIn8+vi9mEttqZdYMkIfSBjy6+AFlW5csC1bLzhgQYGZ3+tVJfI4m53YJBJDOREddcqDZw/%0AEzaAN4qinU5QEgHPP1z96TiiiXENprhYLL6vU7z+W+/zCx9SsblyTDS+lMEenn18RYWdhsgb%0ARpQSQMRRSm53aWwxOgtqBB8+XX+7LC2dffEZULAZoBqVVd0MJIBmOWYE8qwE6LToqwCxME/p%0A1t6UiMl0uVaZYhionmBzwap/q/4j/uP/AOVUfSryrrXA6is933r3z/8AnRFdrdev7qrnI/8A%0AV+QoLHY6tzsOfxrRJzk++/50CWif5aZ5fkaS77yeqD/3Cg02gNdvA9/8lq1QO6OB7v5GgqfF%0Ax4/yP41RZyGB/wCj/wCFBZw5PcgyZj8qtdj3z5PQFFh2PiP/AKR+daLR8bfH9ainYDvbeP7h%0A/wDGs5A7lsf/ALL8jRC3QARHm3/yrKxOkZ8vxFVGS6x1rk+4ef8A00LpPiyef50DBm1+8dxz%0A+NWsfE3/AKT/AO40D8KAXMife/8AYKsgSf8A0j/2moqEDVdx/cf/AHNQYf1bXXJaio5PhzyH%0A/wA6dyc5PRNBVJK3JM+M/gaHD5tgnfR/8qol0DyGzf8AuqQPIbf/AJ0AvKADAG//AMqS3v8A%0AP8kpQCc/9v5010kYkxJ/GoDaJ1W8n/mH/wBtPAISRPgH/uFAzqO9GBsf/hWW+ALUgQdMz8m/%0ASqM4weIA2Fz/AP6CpJFq5B2f8kqpQusQcEjC8/Q1WCdO5wjfjRBbLEHbU3/tqy/i0kYyo/8A%0AdQDjVXSPCNm/9gq1wMGB7x/9poqpsPfjkxj/ALzRQ9fJaFVKxLAkmdPn8aDE62HLW/50Is4k%0ADu9h/wA1f/ZUYAWkgAYb/wB5oLbABVCcmTn5W6y2zgH/AKf/AImge74e/jGG2/8AUaySTbSc%0Ayo/BKIyWjPHZz/TTetrf/pyeZn8RQaLAGp8DYfnRYD+XcQI07f8A75oMfGADiOFgDJ/+NusE%0A6YjEohMUE43HDoR/k/8A7qX/APbX/Rh/8qCIT/J3BOM/iaYqv81eMDdvxX9aDJwzFLCaCVzO%0ADH9p/StnHE91YyczP/c/6D6UF4J/mXWTErj5r+tS/wC/w3qiE+po0qQf0h//ALD/APKtZ/8A%0A06n/AKv/AINUo5zsdFvJzZznfNX2ACryAff/AAWkHPVV/mLa6RBuGRH/AEtW3ubX/lp/2iqj%0A/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descr="I:\Конкурс\Ульяна\И. И. Ореус, А. Я. Билибин, А. Ф. Каль, И. Я. Билибин — студенты Петербургского университета. 1898..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372200" y="638369"/>
            <a:ext cx="2662769" cy="338437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372200" y="4022745"/>
            <a:ext cx="2632731" cy="1077218"/>
          </a:xfrm>
          <a:prstGeom prst="rect">
            <a:avLst/>
          </a:prstGeom>
        </p:spPr>
        <p:txBody>
          <a:bodyPr wrap="square">
            <a:spAutoFit/>
          </a:bodyPr>
          <a:lstStyle/>
          <a:p>
            <a:pPr algn="ctr"/>
            <a:r>
              <a:rPr lang="ru-RU" sz="1600" dirty="0" smtClean="0">
                <a:latin typeface="Times New Roman" pitchFamily="18" charset="0"/>
                <a:cs typeface="Times New Roman" pitchFamily="18" charset="0"/>
              </a:rPr>
              <a:t>И.И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Ореус</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А.Я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Билибин</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А.Ф</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Каль</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И.Я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Билибин</a:t>
            </a:r>
            <a:r>
              <a:rPr lang="ru-RU" sz="1600" dirty="0">
                <a:latin typeface="Times New Roman" pitchFamily="18" charset="0"/>
                <a:cs typeface="Times New Roman" pitchFamily="18" charset="0"/>
              </a:rPr>
              <a:t> — </a:t>
            </a: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студенты </a:t>
            </a:r>
            <a:r>
              <a:rPr lang="ru-RU" sz="1600" dirty="0">
                <a:latin typeface="Times New Roman" pitchFamily="18" charset="0"/>
                <a:cs typeface="Times New Roman" pitchFamily="18" charset="0"/>
              </a:rPr>
              <a:t>Петербургского университета. 1898.</a:t>
            </a:r>
          </a:p>
        </p:txBody>
      </p:sp>
      <p:sp>
        <p:nvSpPr>
          <p:cNvPr id="6" name="Прямоугольник 5"/>
          <p:cNvSpPr/>
          <p:nvPr/>
        </p:nvSpPr>
        <p:spPr>
          <a:xfrm>
            <a:off x="4733420" y="3234907"/>
            <a:ext cx="1544012" cy="615553"/>
          </a:xfrm>
          <a:prstGeom prst="rect">
            <a:avLst/>
          </a:prstGeom>
        </p:spPr>
        <p:txBody>
          <a:bodyPr wrap="none">
            <a:spAutoFit/>
          </a:bodyPr>
          <a:lstStyle/>
          <a:p>
            <a:r>
              <a:rPr lang="ru-RU" sz="1600" dirty="0" smtClean="0">
                <a:latin typeface="Times New Roman" pitchFamily="18" charset="0"/>
                <a:cs typeface="Times New Roman" pitchFamily="18" charset="0"/>
              </a:rPr>
              <a:t>И.Я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Билибин</a:t>
            </a:r>
            <a:r>
              <a:rPr lang="ru-RU" sz="1600" dirty="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1898</a:t>
            </a:r>
            <a:r>
              <a:rPr lang="ru-RU" dirty="0"/>
              <a:t>.</a:t>
            </a:r>
          </a:p>
        </p:txBody>
      </p:sp>
      <p:pic>
        <p:nvPicPr>
          <p:cNvPr id="2050" name="Picture 2" descr="РЕДКИЕ ФОТО САНКТ-ПЕТЕРБУРГА, КОНЕЦ XIX - НАЧАЛО XX в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834117"/>
            <a:ext cx="4518679" cy="28015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Конкурс\Ульяна\И. Я. Билибин. 189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1137" y="627534"/>
            <a:ext cx="1716295" cy="2503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07504" y="4607520"/>
            <a:ext cx="4518679" cy="584775"/>
          </a:xfrm>
          <a:prstGeom prst="rect">
            <a:avLst/>
          </a:prstGeom>
        </p:spPr>
        <p:txBody>
          <a:bodyPr wrap="square">
            <a:spAutoFit/>
          </a:bodyPr>
          <a:lstStyle/>
          <a:p>
            <a:r>
              <a:rPr lang="ru-RU" sz="1600" dirty="0" smtClean="0">
                <a:latin typeface="Times New Roman" pitchFamily="18" charset="0"/>
                <a:cs typeface="Times New Roman" pitchFamily="18" charset="0"/>
              </a:rPr>
              <a:t>Санкт-Петербург.  </a:t>
            </a:r>
          </a:p>
          <a:p>
            <a:r>
              <a:rPr lang="ru-RU" sz="1600" dirty="0" smtClean="0">
                <a:latin typeface="Times New Roman" pitchFamily="18" charset="0"/>
                <a:cs typeface="Times New Roman" pitchFamily="18" charset="0"/>
              </a:rPr>
              <a:t>Императорский университет. </a:t>
            </a:r>
            <a:r>
              <a:rPr lang="ru-RU" sz="1600" dirty="0">
                <a:latin typeface="Times New Roman" pitchFamily="18" charset="0"/>
                <a:cs typeface="Times New Roman" pitchFamily="18" charset="0"/>
              </a:rPr>
              <a:t>1898.</a:t>
            </a:r>
          </a:p>
        </p:txBody>
      </p:sp>
      <p:pic>
        <p:nvPicPr>
          <p:cNvPr id="2052" name="Picture 4" descr="http://ostrog.ucoz.ru/illustracii/bukva/01.jpg"/>
          <p:cNvPicPr>
            <a:picLocks noChangeAspect="1" noChangeArrowheads="1"/>
          </p:cNvPicPr>
          <p:nvPr/>
        </p:nvPicPr>
        <p:blipFill rotWithShape="1">
          <a:blip r:embed="rId7">
            <a:clrChange>
              <a:clrFrom>
                <a:srgbClr val="F9F9F9"/>
              </a:clrFrom>
              <a:clrTo>
                <a:srgbClr val="F9F9F9">
                  <a:alpha val="0"/>
                </a:srgbClr>
              </a:clrTo>
            </a:clrChang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73889" t="66717" r="-2554"/>
          <a:stretch/>
        </p:blipFill>
        <p:spPr bwMode="auto">
          <a:xfrm>
            <a:off x="167829" y="115287"/>
            <a:ext cx="819100" cy="104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7853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129528"/>
            <a:ext cx="2658420"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Японская гравюра</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grpSp>
        <p:nvGrpSpPr>
          <p:cNvPr id="4" name="Группа 3"/>
          <p:cNvGrpSpPr/>
          <p:nvPr/>
        </p:nvGrpSpPr>
        <p:grpSpPr>
          <a:xfrm>
            <a:off x="139087" y="123478"/>
            <a:ext cx="994785" cy="1196584"/>
            <a:chOff x="1510769" y="1203598"/>
            <a:chExt cx="4680520" cy="5558810"/>
          </a:xfrm>
        </p:grpSpPr>
        <p:pic>
          <p:nvPicPr>
            <p:cNvPr id="6146" name="Picture 2" descr="https://i.pinimg.com/564x/d3/bc/e7/d3bce7d27a2955849c597d6088891206.jpg"/>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510769" y="1203598"/>
              <a:ext cx="4680520" cy="555881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10769" y="1203598"/>
              <a:ext cx="1693079"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 name="Прямоугольник 4"/>
          <p:cNvSpPr/>
          <p:nvPr/>
        </p:nvSpPr>
        <p:spPr>
          <a:xfrm>
            <a:off x="2089687" y="4551475"/>
            <a:ext cx="3562433" cy="584775"/>
          </a:xfrm>
          <a:prstGeom prst="rect">
            <a:avLst/>
          </a:prstGeom>
        </p:spPr>
        <p:txBody>
          <a:bodyPr wrap="square">
            <a:spAutoFit/>
          </a:bodyPr>
          <a:lstStyle/>
          <a:p>
            <a:r>
              <a:rPr lang="ru-RU" sz="1600" dirty="0" smtClean="0">
                <a:latin typeface="Times New Roman" pitchFamily="18" charset="0"/>
                <a:cs typeface="Times New Roman" pitchFamily="18" charset="0"/>
              </a:rPr>
              <a:t>Хокусай. Большая </a:t>
            </a:r>
            <a:r>
              <a:rPr lang="ru-RU" sz="1600" dirty="0">
                <a:latin typeface="Times New Roman" pitchFamily="18" charset="0"/>
                <a:cs typeface="Times New Roman" pitchFamily="18" charset="0"/>
              </a:rPr>
              <a:t>волна в </a:t>
            </a:r>
            <a:r>
              <a:rPr lang="ru-RU" sz="1600" dirty="0" err="1" smtClean="0">
                <a:latin typeface="Times New Roman" pitchFamily="18" charset="0"/>
                <a:cs typeface="Times New Roman" pitchFamily="18" charset="0"/>
              </a:rPr>
              <a:t>Канагава</a:t>
            </a:r>
            <a:r>
              <a:rPr lang="ru-RU"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a:p>
            <a:r>
              <a:rPr lang="ru-RU" sz="1600" dirty="0" smtClean="0">
                <a:latin typeface="Times New Roman" pitchFamily="18" charset="0"/>
                <a:cs typeface="Times New Roman" pitchFamily="18" charset="0"/>
              </a:rPr>
              <a:t>(серия "Тридцать </a:t>
            </a:r>
            <a:r>
              <a:rPr lang="ru-RU" sz="1600" dirty="0">
                <a:latin typeface="Times New Roman" pitchFamily="18" charset="0"/>
                <a:cs typeface="Times New Roman" pitchFamily="18" charset="0"/>
              </a:rPr>
              <a:t>шесть видов </a:t>
            </a:r>
            <a:r>
              <a:rPr lang="ru-RU" sz="1600" dirty="0" err="1">
                <a:latin typeface="Times New Roman" pitchFamily="18" charset="0"/>
                <a:cs typeface="Times New Roman" pitchFamily="18" charset="0"/>
              </a:rPr>
              <a:t>Фудзи</a:t>
            </a:r>
            <a:r>
              <a:rPr lang="ru-RU" sz="1600" dirty="0">
                <a:latin typeface="Times New Roman" pitchFamily="18" charset="0"/>
                <a:cs typeface="Times New Roman" pitchFamily="18" charset="0"/>
              </a:rPr>
              <a:t>")</a:t>
            </a:r>
          </a:p>
        </p:txBody>
      </p:sp>
      <p:pic>
        <p:nvPicPr>
          <p:cNvPr id="5124" name="Picture 4" descr=" (699x482, 107K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4800" y="982397"/>
            <a:ext cx="2401096" cy="165569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 (699x482, 79K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9046" y="2530721"/>
            <a:ext cx="2941026" cy="202800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2574652"/>
            <a:ext cx="2267744" cy="1323439"/>
          </a:xfrm>
          <a:prstGeom prst="rect">
            <a:avLst/>
          </a:prstGeom>
        </p:spPr>
        <p:txBody>
          <a:bodyPr wrap="square">
            <a:spAutoFit/>
          </a:bodyPr>
          <a:lstStyle/>
          <a:p>
            <a:pPr algn="r"/>
            <a:r>
              <a:rPr lang="ru-RU" sz="1600" dirty="0" smtClean="0">
                <a:latin typeface="Times New Roman" pitchFamily="18" charset="0"/>
                <a:cs typeface="Times New Roman" pitchFamily="18" charset="0"/>
              </a:rPr>
              <a:t>Хокусай. </a:t>
            </a:r>
          </a:p>
          <a:p>
            <a:pPr algn="r"/>
            <a:r>
              <a:rPr lang="ru-RU" sz="1600" dirty="0" err="1" smtClean="0">
                <a:latin typeface="Times New Roman" pitchFamily="18" charset="0"/>
                <a:cs typeface="Times New Roman" pitchFamily="18" charset="0"/>
              </a:rPr>
              <a:t>Фудзи</a:t>
            </a:r>
            <a:r>
              <a:rPr lang="ru-RU" sz="1600" dirty="0">
                <a:latin typeface="Times New Roman" pitchFamily="18" charset="0"/>
                <a:cs typeface="Times New Roman" pitchFamily="18" charset="0"/>
              </a:rPr>
              <a:t>, морская </a:t>
            </a:r>
            <a:r>
              <a:rPr lang="ru-RU" sz="1600" dirty="0" smtClean="0">
                <a:latin typeface="Times New Roman" pitchFamily="18" charset="0"/>
                <a:cs typeface="Times New Roman" pitchFamily="18" charset="0"/>
              </a:rPr>
              <a:t>волна. </a:t>
            </a:r>
          </a:p>
          <a:p>
            <a:pPr algn="r"/>
            <a:r>
              <a:rPr lang="ru-RU" sz="1600" dirty="0" smtClean="0">
                <a:latin typeface="Times New Roman" pitchFamily="18" charset="0"/>
                <a:cs typeface="Times New Roman" pitchFamily="18" charset="0"/>
              </a:rPr>
              <a:t>(серия "Сто видов </a:t>
            </a:r>
            <a:r>
              <a:rPr lang="ru-RU" sz="1600" dirty="0" err="1" smtClean="0">
                <a:latin typeface="Times New Roman" pitchFamily="18" charset="0"/>
                <a:cs typeface="Times New Roman" pitchFamily="18" charset="0"/>
              </a:rPr>
              <a:t>Фудзи</a:t>
            </a:r>
            <a:r>
              <a:rPr lang="ru-RU" sz="1600" dirty="0">
                <a:latin typeface="Times New Roman" pitchFamily="18" charset="0"/>
                <a:cs typeface="Times New Roman" pitchFamily="18" charset="0"/>
              </a:rPr>
              <a:t>")</a:t>
            </a:r>
            <a:br>
              <a:rPr lang="ru-RU" sz="1600" dirty="0">
                <a:latin typeface="Times New Roman" pitchFamily="18" charset="0"/>
                <a:cs typeface="Times New Roman" pitchFamily="18" charset="0"/>
              </a:rPr>
            </a:br>
            <a:endParaRPr lang="ru-RU" sz="1600" dirty="0">
              <a:latin typeface="Times New Roman" pitchFamily="18" charset="0"/>
              <a:cs typeface="Times New Roman" pitchFamily="18" charset="0"/>
            </a:endParaRPr>
          </a:p>
        </p:txBody>
      </p:sp>
      <p:pic>
        <p:nvPicPr>
          <p:cNvPr id="5126" name="Picture 6" descr=" (699x557, 85K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5327" y="267494"/>
            <a:ext cx="2703246" cy="215408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ic.pics.livejournal.com/goldoff/3410060/294276/294276_1000.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626483" y="2515171"/>
            <a:ext cx="3193989" cy="205910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5436096" y="4574275"/>
            <a:ext cx="3410013" cy="584775"/>
          </a:xfrm>
          <a:prstGeom prst="rect">
            <a:avLst/>
          </a:prstGeom>
        </p:spPr>
        <p:txBody>
          <a:bodyPr wrap="square">
            <a:spAutoFit/>
          </a:bodyPr>
          <a:lstStyle/>
          <a:p>
            <a:pPr algn="r"/>
            <a:r>
              <a:rPr lang="ru-RU" sz="1600" dirty="0" err="1" smtClean="0">
                <a:latin typeface="Times New Roman" pitchFamily="18" charset="0"/>
                <a:cs typeface="Times New Roman" pitchFamily="18" charset="0"/>
              </a:rPr>
              <a:t>И.Я.Билибин</a:t>
            </a:r>
            <a:r>
              <a:rPr lang="ru-RU" sz="1600" dirty="0" smtClean="0">
                <a:latin typeface="Times New Roman" pitchFamily="18" charset="0"/>
                <a:cs typeface="Times New Roman" pitchFamily="18" charset="0"/>
              </a:rPr>
              <a:t>. Иллюстрации к «Сказке о царе </a:t>
            </a:r>
            <a:r>
              <a:rPr lang="ru-RU" sz="1600" dirty="0" err="1" smtClean="0">
                <a:latin typeface="Times New Roman" pitchFamily="18" charset="0"/>
                <a:cs typeface="Times New Roman" pitchFamily="18" charset="0"/>
              </a:rPr>
              <a:t>Салтане</a:t>
            </a:r>
            <a:r>
              <a:rPr lang="ru-RU" sz="1600" dirty="0" smtClean="0">
                <a:latin typeface="Times New Roman" pitchFamily="18" charset="0"/>
                <a:cs typeface="Times New Roman" pitchFamily="18" charset="0"/>
              </a:rPr>
              <a:t>». 1904</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8645209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Группа 22"/>
          <p:cNvGrpSpPr/>
          <p:nvPr/>
        </p:nvGrpSpPr>
        <p:grpSpPr>
          <a:xfrm>
            <a:off x="1527056" y="2643758"/>
            <a:ext cx="6089888" cy="1460343"/>
            <a:chOff x="1221809" y="2934999"/>
            <a:chExt cx="6089888" cy="1460343"/>
          </a:xfrm>
        </p:grpSpPr>
        <p:pic>
          <p:nvPicPr>
            <p:cNvPr id="4" name="Picture 2" descr="https://i.pinimg.com/564x/e3/ee/5e/e3ee5e24b8189fd72b1b60ed735a7856.jpg"/>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4453924" y="2934999"/>
              <a:ext cx="1270204" cy="12058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atic.tildacdn.com/tild3164-3032-4332-b931-623934643665/7.jp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661" t="53929" r="21906" b="14719"/>
            <a:stretch/>
          </p:blipFill>
          <p:spPr bwMode="auto">
            <a:xfrm>
              <a:off x="1221809" y="3089257"/>
              <a:ext cx="901919" cy="1111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буквицы русских рукописных и печатных книг | Pattern art, Graphic design  fonts, Letter art"/>
            <p:cNvPicPr>
              <a:picLocks noChangeAspect="1" noChangeArrowheads="1"/>
            </p:cNvPicPr>
            <p:nvPr/>
          </p:nvPicPr>
          <p:blipFill rotWithShape="1">
            <a:blip r:embed="rId6">
              <a:clrChange>
                <a:clrFrom>
                  <a:srgbClr val="FBFBFB"/>
                </a:clrFrom>
                <a:clrTo>
                  <a:srgbClr val="FBFBFB">
                    <a:alpha val="0"/>
                  </a:srgbClr>
                </a:clrTo>
              </a:clrChange>
              <a:graysc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38820" t="998" r="29340" b="72280"/>
            <a:stretch/>
          </p:blipFill>
          <p:spPr bwMode="auto">
            <a:xfrm>
              <a:off x="3799662" y="3071720"/>
              <a:ext cx="916354" cy="13236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8" cstate="print">
              <a:grayscl/>
              <a:extLst>
                <a:ext uri="{28A0092B-C50C-407E-A947-70E740481C1C}">
                  <a14:useLocalDpi xmlns:a14="http://schemas.microsoft.com/office/drawing/2010/main" val="0"/>
                </a:ext>
              </a:extLst>
            </a:blip>
            <a:srcRect l="27804" t="13805" r="49936" b="37092"/>
            <a:stretch/>
          </p:blipFill>
          <p:spPr bwMode="auto">
            <a:xfrm>
              <a:off x="2973300" y="3088987"/>
              <a:ext cx="806612" cy="1112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Буквица как искусство. Узорная тайна заглавной буквы, фото № 15"/>
            <p:cNvPicPr>
              <a:picLocks noChangeAspect="1" noChangeArrowheads="1"/>
            </p:cNvPicPr>
            <p:nvPr/>
          </p:nvPicPr>
          <p:blipFill rotWithShape="1">
            <a:blip r:embed="rId9">
              <a:clrChange>
                <a:clrFrom>
                  <a:srgbClr val="FFFFFF"/>
                </a:clrFrom>
                <a:clrTo>
                  <a:srgbClr val="FFFFFF">
                    <a:alpha val="0"/>
                  </a:srgbClr>
                </a:clrTo>
              </a:clrChange>
              <a:grayscl/>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29247" t="52785" r="46402"/>
            <a:stretch/>
          </p:blipFill>
          <p:spPr bwMode="auto">
            <a:xfrm>
              <a:off x="6353918" y="3088986"/>
              <a:ext cx="957779" cy="10518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Старорусские слова в современном украинском языке / Статьи"/>
            <p:cNvPicPr>
              <a:picLocks noChangeAspect="1" noChangeArrowheads="1"/>
            </p:cNvPicPr>
            <p:nvPr/>
          </p:nvPicPr>
          <p:blipFill rotWithShape="1">
            <a:blip r:embed="rId11">
              <a:clrChange>
                <a:clrFrom>
                  <a:srgbClr val="FFFFFF"/>
                </a:clrFrom>
                <a:clrTo>
                  <a:srgbClr val="FFFFFF">
                    <a:alpha val="0"/>
                  </a:srgbClr>
                </a:clrTo>
              </a:clrChange>
              <a:grayscl/>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36233" t="52270" r="35746" b="849"/>
            <a:stretch/>
          </p:blipFill>
          <p:spPr bwMode="auto">
            <a:xfrm>
              <a:off x="2073240" y="3068957"/>
              <a:ext cx="986592" cy="11521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rotWithShape="1">
            <a:blip r:embed="rId8" cstate="print">
              <a:grayscl/>
              <a:extLst>
                <a:ext uri="{28A0092B-C50C-407E-A947-70E740481C1C}">
                  <a14:useLocalDpi xmlns:a14="http://schemas.microsoft.com/office/drawing/2010/main" val="0"/>
                </a:ext>
              </a:extLst>
            </a:blip>
            <a:srcRect l="27804" t="13805" r="49936" b="37092"/>
            <a:stretch/>
          </p:blipFill>
          <p:spPr bwMode="auto">
            <a:xfrm>
              <a:off x="5541864" y="3090711"/>
              <a:ext cx="805362" cy="1110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Группа 21"/>
          <p:cNvGrpSpPr/>
          <p:nvPr/>
        </p:nvGrpSpPr>
        <p:grpSpPr>
          <a:xfrm>
            <a:off x="143508" y="771550"/>
            <a:ext cx="8856984" cy="1613022"/>
            <a:chOff x="-36512" y="1100987"/>
            <a:chExt cx="9145016" cy="1715633"/>
          </a:xfrm>
        </p:grpSpPr>
        <p:pic>
          <p:nvPicPr>
            <p:cNvPr id="2" name="Picture 2" descr="буквицы русских рукописных и печатных книг | Pattern art, Graphic design  fonts, Letter art"/>
            <p:cNvPicPr>
              <a:picLocks noChangeAspect="1" noChangeArrowheads="1"/>
            </p:cNvPicPr>
            <p:nvPr/>
          </p:nvPicPr>
          <p:blipFill rotWithShape="1">
            <a:blip r:embed="rId6">
              <a:clrChange>
                <a:clrFrom>
                  <a:srgbClr val="FBFBFB"/>
                </a:clrFrom>
                <a:clrTo>
                  <a:srgbClr val="FBFBFB">
                    <a:alpha val="0"/>
                  </a:srgbClr>
                </a:clrTo>
              </a:clrChange>
              <a:graysc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38820" t="998" r="29340" b="72280"/>
            <a:stretch/>
          </p:blipFill>
          <p:spPr bwMode="auto">
            <a:xfrm>
              <a:off x="2483768" y="1592176"/>
              <a:ext cx="847692" cy="12244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И.Билибин | Illuminated manuscript, Illuminations, Rooster"/>
            <p:cNvPicPr>
              <a:picLocks noChangeAspect="1" noChangeArrowheads="1"/>
            </p:cNvPicPr>
            <p:nvPr/>
          </p:nvPicPr>
          <p:blipFill rotWithShape="1">
            <a:blip r:embed="rId13" cstate="print">
              <a:clrChange>
                <a:clrFrom>
                  <a:srgbClr val="FFFDF1"/>
                </a:clrFrom>
                <a:clrTo>
                  <a:srgbClr val="FFFDF1">
                    <a:alpha val="0"/>
                  </a:srgbClr>
                </a:clrTo>
              </a:clrChange>
              <a:grayscl/>
              <a:extLst>
                <a:ext uri="{28A0092B-C50C-407E-A947-70E740481C1C}">
                  <a14:useLocalDpi xmlns:a14="http://schemas.microsoft.com/office/drawing/2010/main" val="0"/>
                </a:ext>
              </a:extLst>
            </a:blip>
            <a:srcRect l="4185" t="3663"/>
            <a:stretch/>
          </p:blipFill>
          <p:spPr bwMode="auto">
            <a:xfrm>
              <a:off x="4774896" y="1100987"/>
              <a:ext cx="1093248" cy="15136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14" cstate="print">
              <a:grayscl/>
              <a:extLst>
                <a:ext uri="{28A0092B-C50C-407E-A947-70E740481C1C}">
                  <a14:useLocalDpi xmlns:a14="http://schemas.microsoft.com/office/drawing/2010/main" val="0"/>
                </a:ext>
              </a:extLst>
            </a:blip>
            <a:srcRect l="27804" t="13805" r="49936" b="37092"/>
            <a:stretch/>
          </p:blipFill>
          <p:spPr bwMode="auto">
            <a:xfrm>
              <a:off x="5757314" y="1568336"/>
              <a:ext cx="758902" cy="104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Старорусские слова в современном украинском языке / Статьи"/>
            <p:cNvPicPr>
              <a:picLocks noChangeAspect="1" noChangeArrowheads="1"/>
            </p:cNvPicPr>
            <p:nvPr/>
          </p:nvPicPr>
          <p:blipFill rotWithShape="1">
            <a:blip r:embed="rId11">
              <a:clrChange>
                <a:clrFrom>
                  <a:srgbClr val="FFFFFF"/>
                </a:clrFrom>
                <a:clrTo>
                  <a:srgbClr val="FFFFFF">
                    <a:alpha val="0"/>
                  </a:srgbClr>
                </a:clrTo>
              </a:clrChange>
              <a:grayscl/>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36233" t="52270" r="35746" b="849"/>
            <a:stretch/>
          </p:blipFill>
          <p:spPr bwMode="auto">
            <a:xfrm>
              <a:off x="4075246" y="1575111"/>
              <a:ext cx="856794" cy="10005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Билибин Иван Яковлевич (Художник) Рисунок. Буквица &quot;О&quot;. Из комплекта:  Египетский период 1920-1925 гг. | Художники, Рисунок, Инициалы"/>
            <p:cNvPicPr>
              <a:picLocks noChangeAspect="1" noChangeArrowheads="1"/>
            </p:cNvPicPr>
            <p:nvPr/>
          </p:nvPicPr>
          <p:blipFill rotWithShape="1">
            <a:blip r:embed="rId15" cstate="print">
              <a:grayscl/>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val="0"/>
                </a:ext>
              </a:extLst>
            </a:blip>
            <a:srcRect l="13707" t="19286" r="22013" b="28148"/>
            <a:stretch/>
          </p:blipFill>
          <p:spPr bwMode="auto">
            <a:xfrm>
              <a:off x="3275856" y="1626801"/>
              <a:ext cx="815963" cy="8971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static.tildacdn.com/tild3164-3032-4332-b931-623934643665/7.jpg"/>
            <p:cNvPicPr>
              <a:picLocks noChangeAspect="1" noChangeArrowheads="1"/>
            </p:cNvPicPr>
            <p:nvPr/>
          </p:nvPicPr>
          <p:blipFill rotWithShape="1">
            <a:blip r:embed="rId17" cstate="print">
              <a:grayscl/>
              <a:extLst>
                <a:ext uri="{BEBA8EAE-BF5A-486C-A8C5-ECC9F3942E4B}">
                  <a14:imgProps xmlns:a14="http://schemas.microsoft.com/office/drawing/2010/main">
                    <a14:imgLayer r:embed="rId1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1586" t="54377" r="53143" b="14719"/>
            <a:stretch/>
          </p:blipFill>
          <p:spPr bwMode="auto">
            <a:xfrm>
              <a:off x="-36512" y="1646034"/>
              <a:ext cx="792088" cy="9685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i.pinimg.com/564x/15/6a/e7/156ae778950917c6fc48cf2d6e6ec4ee.jpg"/>
            <p:cNvPicPr>
              <a:picLocks noChangeAspect="1" noChangeArrowheads="1"/>
            </p:cNvPicPr>
            <p:nvPr/>
          </p:nvPicPr>
          <p:blipFill>
            <a:blip r:embed="rId19" cstate="print">
              <a:grayscl/>
              <a:extLst>
                <a:ext uri="{BEBA8EAE-BF5A-486C-A8C5-ECC9F3942E4B}">
                  <a14:imgProps xmlns:a14="http://schemas.microsoft.com/office/drawing/2010/main">
                    <a14:imgLayer r:embed="rId2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27584" y="1644929"/>
              <a:ext cx="864096" cy="9813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Билибин Иван Яковлевич (Художник) Рисунок. Буквица &quot;О&quot;. Из комплекта:  Египетский период 1920-1925 гг. | Художники, Рисунок, Инициалы"/>
            <p:cNvPicPr>
              <a:picLocks noChangeAspect="1" noChangeArrowheads="1"/>
            </p:cNvPicPr>
            <p:nvPr/>
          </p:nvPicPr>
          <p:blipFill rotWithShape="1">
            <a:blip r:embed="rId21" cstate="print">
              <a:grayscl/>
              <a:extLst>
                <a:ext uri="{BEBA8EAE-BF5A-486C-A8C5-ECC9F3942E4B}">
                  <a14:imgProps xmlns:a14="http://schemas.microsoft.com/office/drawing/2010/main">
                    <a14:imgLayer r:embed="rId22">
                      <a14:imgEffect>
                        <a14:sharpenSoften amount="25000"/>
                      </a14:imgEffect>
                    </a14:imgLayer>
                  </a14:imgProps>
                </a:ext>
                <a:ext uri="{28A0092B-C50C-407E-A947-70E740481C1C}">
                  <a14:useLocalDpi xmlns:a14="http://schemas.microsoft.com/office/drawing/2010/main" val="0"/>
                </a:ext>
              </a:extLst>
            </a:blip>
            <a:srcRect l="13707" t="19286" r="22013" b="28148"/>
            <a:stretch/>
          </p:blipFill>
          <p:spPr bwMode="auto">
            <a:xfrm>
              <a:off x="1619672" y="1644929"/>
              <a:ext cx="881925" cy="9696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Буквица от Аzъ до Ижа. Часть 18 - Буквица Нашъ"/>
            <p:cNvPicPr>
              <a:picLocks noChangeAspect="1" noChangeArrowheads="1"/>
            </p:cNvPicPr>
            <p:nvPr/>
          </p:nvPicPr>
          <p:blipFill>
            <a:blip r:embed="rId2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480603" y="1536596"/>
              <a:ext cx="1043725" cy="11438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static.tildacdn.com/tild3164-3032-4332-b931-623934643665/7.jpg"/>
            <p:cNvPicPr>
              <a:picLocks noChangeAspect="1" noChangeArrowheads="1"/>
            </p:cNvPicPr>
            <p:nvPr/>
          </p:nvPicPr>
          <p:blipFill rotWithShape="1">
            <a:blip r:embed="rId24" cstate="print">
              <a:grayscl/>
              <a:extLst>
                <a:ext uri="{BEBA8EAE-BF5A-486C-A8C5-ECC9F3942E4B}">
                  <a14:imgProps xmlns:a14="http://schemas.microsoft.com/office/drawing/2010/main">
                    <a14:imgLayer r:embed="rId2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5" t="17889" r="21906" b="51764"/>
            <a:stretch/>
          </p:blipFill>
          <p:spPr bwMode="auto">
            <a:xfrm>
              <a:off x="7439747" y="1566787"/>
              <a:ext cx="876669" cy="10088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rotWithShape="1">
            <a:blip r:embed="rId14" cstate="print">
              <a:grayscl/>
              <a:extLst>
                <a:ext uri="{28A0092B-C50C-407E-A947-70E740481C1C}">
                  <a14:useLocalDpi xmlns:a14="http://schemas.microsoft.com/office/drawing/2010/main" val="0"/>
                </a:ext>
              </a:extLst>
            </a:blip>
            <a:srcRect l="27804" t="13805" r="49936" b="37092"/>
            <a:stretch/>
          </p:blipFill>
          <p:spPr bwMode="auto">
            <a:xfrm>
              <a:off x="8349602" y="1529371"/>
              <a:ext cx="758902" cy="104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50301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1800" y="545026"/>
            <a:ext cx="3016788" cy="769441"/>
          </a:xfrm>
          <a:prstGeom prst="rect">
            <a:avLst/>
          </a:prstGeom>
          <a:noFill/>
        </p:spPr>
        <p:txBody>
          <a:bodyPr wrap="none" rtlCol="0">
            <a:spAutoFit/>
          </a:bodyPr>
          <a:lstStyle/>
          <a:p>
            <a:r>
              <a:rPr lang="ru-RU" sz="2000" b="1" i="1" dirty="0" smtClean="0">
                <a:latin typeface="Times New Roman" pitchFamily="18" charset="0"/>
                <a:cs typeface="Times New Roman" pitchFamily="18" charset="0"/>
              </a:rPr>
              <a:t>Источники информации</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sp>
        <p:nvSpPr>
          <p:cNvPr id="3" name="Прямоугольник 2"/>
          <p:cNvSpPr/>
          <p:nvPr/>
        </p:nvSpPr>
        <p:spPr>
          <a:xfrm>
            <a:off x="323528" y="1415554"/>
            <a:ext cx="8496944" cy="2308324"/>
          </a:xfrm>
          <a:prstGeom prst="rect">
            <a:avLst/>
          </a:prstGeom>
        </p:spPr>
        <p:txBody>
          <a:bodyPr wrap="square">
            <a:spAutoFit/>
          </a:bodyPr>
          <a:lstStyle/>
          <a:p>
            <a:r>
              <a:rPr lang="ru-RU" dirty="0">
                <a:latin typeface="Times New Roman" pitchFamily="18" charset="0"/>
                <a:cs typeface="Times New Roman" pitchFamily="18" charset="0"/>
              </a:rPr>
              <a:t>1</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Голынец</a:t>
            </a:r>
            <a:r>
              <a:rPr lang="ru-RU" dirty="0">
                <a:latin typeface="Times New Roman" pitchFamily="18" charset="0"/>
                <a:cs typeface="Times New Roman" pitchFamily="18" charset="0"/>
              </a:rPr>
              <a:t> Г. В. И. Я. </a:t>
            </a:r>
            <a:r>
              <a:rPr lang="ru-RU" dirty="0" err="1">
                <a:latin typeface="Times New Roman" pitchFamily="18" charset="0"/>
                <a:cs typeface="Times New Roman" pitchFamily="18" charset="0"/>
              </a:rPr>
              <a:t>Билибин</a:t>
            </a:r>
            <a:r>
              <a:rPr lang="ru-RU" dirty="0">
                <a:latin typeface="Times New Roman" pitchFamily="18" charset="0"/>
                <a:cs typeface="Times New Roman" pitchFamily="18" charset="0"/>
              </a:rPr>
              <a:t>. - М., Изобразительное искусство, 1972. </a:t>
            </a:r>
            <a:endParaRPr lang="ru-RU" dirty="0" smtClean="0">
              <a:latin typeface="Times New Roman" pitchFamily="18" charset="0"/>
              <a:cs typeface="Times New Roman" pitchFamily="18" charset="0"/>
            </a:endParaRPr>
          </a:p>
          <a:p>
            <a:r>
              <a:rPr lang="ru-RU" dirty="0">
                <a:latin typeface="Times New Roman" pitchFamily="18" charset="0"/>
                <a:cs typeface="Times New Roman" pitchFamily="18" charset="0"/>
              </a:rPr>
              <a:t>2</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Иван Яковлевич </a:t>
            </a:r>
            <a:r>
              <a:rPr lang="ru-RU" dirty="0" err="1">
                <a:latin typeface="Times New Roman" pitchFamily="18" charset="0"/>
                <a:cs typeface="Times New Roman" pitchFamily="18" charset="0"/>
              </a:rPr>
              <a:t>Билибин</a:t>
            </a:r>
            <a:r>
              <a:rPr lang="ru-RU" dirty="0">
                <a:latin typeface="Times New Roman" pitchFamily="18" charset="0"/>
                <a:cs typeface="Times New Roman" pitchFamily="18" charset="0"/>
              </a:rPr>
              <a:t>. 1876-1942 :Альбом/ Авт.-сост. Т. Ф. </a:t>
            </a:r>
            <a:r>
              <a:rPr lang="ru-RU" dirty="0" err="1">
                <a:latin typeface="Times New Roman" pitchFamily="18" charset="0"/>
                <a:cs typeface="Times New Roman" pitchFamily="18" charset="0"/>
              </a:rPr>
              <a:t>Верижникова</a:t>
            </a:r>
            <a:r>
              <a:rPr lang="ru-RU" dirty="0">
                <a:latin typeface="Times New Roman" pitchFamily="18" charset="0"/>
                <a:cs typeface="Times New Roman" pitchFamily="18" charset="0"/>
              </a:rPr>
              <a:t>. - СПб., 2002. </a:t>
            </a:r>
            <a:endParaRPr lang="ru-RU" dirty="0" smtClean="0">
              <a:latin typeface="Times New Roman" pitchFamily="18" charset="0"/>
              <a:cs typeface="Times New Roman" pitchFamily="18" charset="0"/>
            </a:endParaRPr>
          </a:p>
          <a:p>
            <a:r>
              <a:rPr lang="ru-RU" dirty="0">
                <a:latin typeface="Times New Roman" pitchFamily="18" charset="0"/>
                <a:cs typeface="Times New Roman" pitchFamily="18" charset="0"/>
              </a:rPr>
              <a:t>3</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Иван Яковлевич </a:t>
            </a:r>
            <a:r>
              <a:rPr lang="ru-RU" dirty="0" err="1">
                <a:latin typeface="Times New Roman" pitchFamily="18" charset="0"/>
                <a:cs typeface="Times New Roman" pitchFamily="18" charset="0"/>
              </a:rPr>
              <a:t>Билибин</a:t>
            </a:r>
            <a:r>
              <a:rPr lang="ru-RU" dirty="0">
                <a:latin typeface="Times New Roman" pitchFamily="18" charset="0"/>
                <a:cs typeface="Times New Roman" pitchFamily="18" charset="0"/>
              </a:rPr>
              <a:t>: Статьи, письма, воспоминания о художнике / Сост. С. В. </a:t>
            </a:r>
            <a:r>
              <a:rPr lang="ru-RU" dirty="0" err="1">
                <a:latin typeface="Times New Roman" pitchFamily="18" charset="0"/>
                <a:cs typeface="Times New Roman" pitchFamily="18" charset="0"/>
              </a:rPr>
              <a:t>Голынец</a:t>
            </a:r>
            <a:r>
              <a:rPr lang="ru-RU" dirty="0">
                <a:latin typeface="Times New Roman" pitchFamily="18" charset="0"/>
                <a:cs typeface="Times New Roman" pitchFamily="18" charset="0"/>
              </a:rPr>
              <a:t>. -Л., 1970. </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4. Семёнов О.С</a:t>
            </a:r>
            <a:r>
              <a:rPr lang="ru-RU" dirty="0">
                <a:latin typeface="Times New Roman" pitchFamily="18" charset="0"/>
                <a:cs typeface="Times New Roman" pitchFamily="18" charset="0"/>
              </a:rPr>
              <a:t>. Иван </a:t>
            </a:r>
            <a:r>
              <a:rPr lang="ru-RU" dirty="0" err="1">
                <a:latin typeface="Times New Roman" pitchFamily="18" charset="0"/>
                <a:cs typeface="Times New Roman" pitchFamily="18" charset="0"/>
              </a:rPr>
              <a:t>Билибин</a:t>
            </a:r>
            <a:r>
              <a:rPr lang="ru-RU" dirty="0">
                <a:latin typeface="Times New Roman" pitchFamily="18" charset="0"/>
                <a:cs typeface="Times New Roman" pitchFamily="18" charset="0"/>
              </a:rPr>
              <a:t>. - М., Детская литература, 1986. </a:t>
            </a:r>
            <a:endParaRPr lang="ru-RU" dirty="0" smtClean="0">
              <a:latin typeface="Times New Roman" pitchFamily="18" charset="0"/>
              <a:cs typeface="Times New Roman" pitchFamily="18" charset="0"/>
            </a:endParaRPr>
          </a:p>
          <a:p>
            <a:r>
              <a:rPr lang="ru-RU" dirty="0">
                <a:latin typeface="Times New Roman" pitchFamily="18" charset="0"/>
                <a:cs typeface="Times New Roman" pitchFamily="18" charset="0"/>
              </a:rPr>
              <a:t>5</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https://</a:t>
            </a:r>
            <a:r>
              <a:rPr lang="ru-RU" dirty="0" smtClean="0">
                <a:latin typeface="Times New Roman" pitchFamily="18" charset="0"/>
                <a:cs typeface="Times New Roman" pitchFamily="18" charset="0"/>
              </a:rPr>
              <a:t>www.culture.ru/persons/10137/ivan-bilibin</a:t>
            </a:r>
            <a:endParaRPr lang="ru-RU" dirty="0">
              <a:latin typeface="Times New Roman" pitchFamily="18" charset="0"/>
              <a:cs typeface="Times New Roman" pitchFamily="18" charset="0"/>
            </a:endParaRPr>
          </a:p>
          <a:p>
            <a:r>
              <a:rPr lang="ru-RU" dirty="0" smtClean="0">
                <a:latin typeface="Times New Roman" pitchFamily="18" charset="0"/>
                <a:cs typeface="Times New Roman" pitchFamily="18" charset="0"/>
              </a:rPr>
              <a:t>6.</a:t>
            </a:r>
            <a:r>
              <a:rPr lang="ru-RU" dirty="0">
                <a:latin typeface="Times New Roman" pitchFamily="18" charset="0"/>
                <a:cs typeface="Times New Roman" pitchFamily="18" charset="0"/>
              </a:rPr>
              <a:t> https://</a:t>
            </a:r>
            <a:r>
              <a:rPr lang="ru-RU" dirty="0" smtClean="0">
                <a:latin typeface="Times New Roman" pitchFamily="18" charset="0"/>
                <a:cs typeface="Times New Roman" pitchFamily="18" charset="0"/>
              </a:rPr>
              <a:t>artchive.ru/ivanbilibin</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716537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268288"/>
            <a:ext cx="2214068" cy="830997"/>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Биография </a:t>
            </a:r>
          </a:p>
          <a:p>
            <a:r>
              <a:rPr lang="ru-RU" sz="2400" b="1" i="1" dirty="0" smtClean="0">
                <a:latin typeface="Times New Roman" pitchFamily="18" charset="0"/>
                <a:cs typeface="Times New Roman" pitchFamily="18" charset="0"/>
              </a:rPr>
              <a:t>И.Я. </a:t>
            </a:r>
            <a:r>
              <a:rPr lang="ru-RU" sz="2400" b="1" i="1" dirty="0" err="1" smtClean="0">
                <a:latin typeface="Times New Roman" pitchFamily="18" charset="0"/>
                <a:cs typeface="Times New Roman" pitchFamily="18" charset="0"/>
              </a:rPr>
              <a:t>Билибина</a:t>
            </a:r>
            <a:endParaRPr lang="ru-RU" sz="2400" b="1" i="1" dirty="0">
              <a:latin typeface="Times New Roman" pitchFamily="18" charset="0"/>
              <a:cs typeface="Times New Roman" pitchFamily="18" charset="0"/>
            </a:endParaRPr>
          </a:p>
        </p:txBody>
      </p:sp>
      <p:pic>
        <p:nvPicPr>
          <p:cNvPr id="6146" name="Picture 2" descr="Тег Тарховка | Галерея terijoki.spb.ru"/>
          <p:cNvPicPr>
            <a:picLocks noChangeAspect="1" noChangeArrowheads="1"/>
          </p:cNvPicPr>
          <p:nvPr/>
        </p:nvPicPr>
        <p:blipFill rotWithShape="1">
          <a:blip r:embed="rId3">
            <a:extLst>
              <a:ext uri="{28A0092B-C50C-407E-A947-70E740481C1C}">
                <a14:useLocalDpi xmlns:a14="http://schemas.microsoft.com/office/drawing/2010/main" val="0"/>
              </a:ext>
            </a:extLst>
          </a:blip>
          <a:srcRect l="3933" b="3320"/>
          <a:stretch/>
        </p:blipFill>
        <p:spPr bwMode="auto">
          <a:xfrm>
            <a:off x="5076056" y="314358"/>
            <a:ext cx="3892913" cy="2938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336002" y="3457372"/>
            <a:ext cx="2016224" cy="338554"/>
          </a:xfrm>
          <a:prstGeom prst="rect">
            <a:avLst/>
          </a:prstGeom>
        </p:spPr>
        <p:txBody>
          <a:bodyPr wrap="square">
            <a:spAutoFit/>
          </a:bodyPr>
          <a:lstStyle/>
          <a:p>
            <a:r>
              <a:rPr lang="ru-RU" sz="1600" dirty="0" smtClean="0">
                <a:latin typeface="Times New Roman" pitchFamily="18" charset="0"/>
                <a:cs typeface="Times New Roman" pitchFamily="18" charset="0"/>
              </a:rPr>
              <a:t>Село </a:t>
            </a:r>
            <a:r>
              <a:rPr lang="ru-RU" sz="1600" dirty="0" err="1" smtClean="0">
                <a:latin typeface="Times New Roman" pitchFamily="18" charset="0"/>
                <a:cs typeface="Times New Roman" pitchFamily="18" charset="0"/>
              </a:rPr>
              <a:t>Тарховка</a:t>
            </a:r>
            <a:endParaRPr lang="ru-RU" sz="1600" dirty="0">
              <a:latin typeface="Times New Roman" pitchFamily="18" charset="0"/>
              <a:cs typeface="Times New Roman" pitchFamily="18" charset="0"/>
            </a:endParaRPr>
          </a:p>
        </p:txBody>
      </p:sp>
      <p:pic>
        <p:nvPicPr>
          <p:cNvPr id="6150" name="Picture 6" descr="https://upload.wikimedia.org/wikipedia/commons/f/fb/Station_Tarkhovka_St_Petersburg_old.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2" y="1969157"/>
            <a:ext cx="5040560" cy="2977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буквицы русских рукописных и печатных книг | Pattern art, Graphic design  fonts, Letter art"/>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r="62239" b="72008"/>
          <a:stretch/>
        </p:blipFill>
        <p:spPr bwMode="auto">
          <a:xfrm>
            <a:off x="179512" y="88514"/>
            <a:ext cx="1005550" cy="1282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893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p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444787" y="174000"/>
            <a:ext cx="2417447" cy="33714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347864" y="3274407"/>
            <a:ext cx="2411760" cy="1323439"/>
          </a:xfrm>
          <a:prstGeom prst="rect">
            <a:avLst/>
          </a:prstGeom>
        </p:spPr>
        <p:txBody>
          <a:bodyPr wrap="square">
            <a:spAutoFit/>
          </a:bodyPr>
          <a:lstStyle/>
          <a:p>
            <a:r>
              <a:rPr lang="ru-RU" sz="1600" dirty="0" err="1" smtClean="0">
                <a:latin typeface="Times New Roman" pitchFamily="18" charset="0"/>
                <a:cs typeface="Times New Roman" pitchFamily="18" charset="0"/>
              </a:rPr>
              <a:t>Д.Г.Левицкий</a:t>
            </a:r>
            <a:r>
              <a:rPr lang="ru-RU" sz="1600" dirty="0" smtClean="0">
                <a:latin typeface="Times New Roman" pitchFamily="18" charset="0"/>
                <a:cs typeface="Times New Roman" pitchFamily="18" charset="0"/>
              </a:rPr>
              <a:t>. </a:t>
            </a:r>
          </a:p>
          <a:p>
            <a:r>
              <a:rPr lang="ru-RU" sz="1600" dirty="0" smtClean="0">
                <a:latin typeface="Times New Roman" pitchFamily="18" charset="0"/>
                <a:cs typeface="Times New Roman" pitchFamily="18" charset="0"/>
              </a:rPr>
              <a:t>Портрет </a:t>
            </a:r>
            <a:r>
              <a:rPr lang="ru-RU" sz="1600" dirty="0">
                <a:latin typeface="Times New Roman" pitchFamily="18" charset="0"/>
                <a:cs typeface="Times New Roman" pitchFamily="18" charset="0"/>
              </a:rPr>
              <a:t>Якова Ивановича </a:t>
            </a:r>
            <a:r>
              <a:rPr lang="ru-RU" sz="1600" dirty="0" err="1">
                <a:latin typeface="Times New Roman" pitchFamily="18" charset="0"/>
                <a:cs typeface="Times New Roman" pitchFamily="18" charset="0"/>
              </a:rPr>
              <a:t>Билибина</a:t>
            </a:r>
            <a:r>
              <a:rPr lang="ru-RU" sz="1600" dirty="0">
                <a:latin typeface="Times New Roman" pitchFamily="18" charset="0"/>
                <a:cs typeface="Times New Roman" pitchFamily="18" charset="0"/>
              </a:rPr>
              <a:t> (1779-1854), калужского купца 1-ой гильдии.1801</a:t>
            </a:r>
          </a:p>
        </p:txBody>
      </p:sp>
      <p:pic>
        <p:nvPicPr>
          <p:cNvPr id="2050" name="Picture 2" descr="https://srv1.hermitagemuseum.org/wps/wcm/connect/9b0c340f-eb6c-448c-be69-a777f8c9f3c3/WOA_IMAGE_1.jpg?MOD=AJPERES&amp;3c72fb77-1018-466c-b8ab-e37bed6f993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174001"/>
            <a:ext cx="2406192" cy="306155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1520" y="3274407"/>
            <a:ext cx="2520280" cy="1569660"/>
          </a:xfrm>
          <a:prstGeom prst="rect">
            <a:avLst/>
          </a:prstGeom>
        </p:spPr>
        <p:txBody>
          <a:bodyPr wrap="square">
            <a:spAutoFit/>
          </a:bodyPr>
          <a:lstStyle/>
          <a:p>
            <a:r>
              <a:rPr lang="ru-RU" sz="1600" dirty="0" err="1">
                <a:latin typeface="Times New Roman" pitchFamily="18" charset="0"/>
                <a:cs typeface="Times New Roman" pitchFamily="18" charset="0"/>
              </a:rPr>
              <a:t>Д.Г.Левицкий</a:t>
            </a:r>
            <a:r>
              <a:rPr lang="ru-RU" sz="1600" dirty="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Портрет </a:t>
            </a:r>
            <a:r>
              <a:rPr lang="ru-RU" sz="1600" dirty="0">
                <a:latin typeface="Times New Roman" pitchFamily="18" charset="0"/>
                <a:cs typeface="Times New Roman" pitchFamily="18" charset="0"/>
              </a:rPr>
              <a:t>Ивана Харитоновича </a:t>
            </a:r>
            <a:r>
              <a:rPr lang="ru-RU" sz="1600" dirty="0" err="1">
                <a:latin typeface="Times New Roman" pitchFamily="18" charset="0"/>
                <a:cs typeface="Times New Roman" pitchFamily="18" charset="0"/>
              </a:rPr>
              <a:t>Билибина</a:t>
            </a:r>
            <a:r>
              <a:rPr lang="ru-RU" sz="1600" dirty="0">
                <a:latin typeface="Times New Roman" pitchFamily="18" charset="0"/>
                <a:cs typeface="Times New Roman" pitchFamily="18" charset="0"/>
              </a:rPr>
              <a:t> (?-1808), калужского промышленника и купца 1-ой </a:t>
            </a:r>
            <a:r>
              <a:rPr lang="ru-RU" sz="1600" dirty="0" smtClean="0">
                <a:latin typeface="Times New Roman" pitchFamily="18" charset="0"/>
                <a:cs typeface="Times New Roman" pitchFamily="18" charset="0"/>
              </a:rPr>
              <a:t>гильдии.180</a:t>
            </a:r>
            <a:endParaRPr lang="ru-RU" sz="1600" dirty="0">
              <a:latin typeface="Times New Roman" pitchFamily="18" charset="0"/>
              <a:cs typeface="Times New Roman" pitchFamily="18" charset="0"/>
            </a:endParaRPr>
          </a:p>
        </p:txBody>
      </p:sp>
      <p:sp>
        <p:nvSpPr>
          <p:cNvPr id="10" name="Прямоугольник 9"/>
          <p:cNvSpPr/>
          <p:nvPr/>
        </p:nvSpPr>
        <p:spPr>
          <a:xfrm>
            <a:off x="6456785" y="3653988"/>
            <a:ext cx="2411760" cy="830997"/>
          </a:xfrm>
          <a:prstGeom prst="rect">
            <a:avLst/>
          </a:prstGeom>
        </p:spPr>
        <p:txBody>
          <a:bodyPr wrap="square">
            <a:spAutoFit/>
          </a:bodyPr>
          <a:lstStyle/>
          <a:p>
            <a:r>
              <a:rPr lang="ru-RU" sz="1600" dirty="0" err="1" smtClean="0">
                <a:latin typeface="Times New Roman" pitchFamily="18" charset="0"/>
                <a:cs typeface="Times New Roman" pitchFamily="18" charset="0"/>
              </a:rPr>
              <a:t>И.Я.Билибин</a:t>
            </a:r>
            <a:r>
              <a:rPr lang="ru-RU" sz="1600" dirty="0" smtClean="0">
                <a:latin typeface="Times New Roman" pitchFamily="18" charset="0"/>
                <a:cs typeface="Times New Roman" pitchFamily="18" charset="0"/>
              </a:rPr>
              <a:t> на фоне портрета своего деда в Эрмитаже</a:t>
            </a:r>
            <a:endParaRPr lang="ru-RU" sz="1600" dirty="0">
              <a:latin typeface="Times New Roman" pitchFamily="18" charset="0"/>
              <a:cs typeface="Times New Roman" pitchFamily="18" charset="0"/>
            </a:endParaRPr>
          </a:p>
        </p:txBody>
      </p:sp>
      <p:pic>
        <p:nvPicPr>
          <p:cNvPr id="2052" name="Picture 4" descr="https://www.hermitagemuseum.org/wps/wcm/connect/873e0cc1-6e2f-411c-a2b0-3177446114d5/WOA_IMAGE_1.jpg?MOD=AJPERES&amp;320809ee-ff64-4694-975a-86095f0fa5a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174001"/>
            <a:ext cx="2428516" cy="3061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903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Конкурс\Ульяна\И. Я. Билибин на своей персональной выставке. Александрия. Декабрь 1924 г..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9650" y="1220881"/>
            <a:ext cx="3872764" cy="277190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601" y="4227934"/>
            <a:ext cx="3961862"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И.Я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Билибин</a:t>
            </a:r>
            <a:r>
              <a:rPr lang="ru-RU" sz="1600" dirty="0">
                <a:latin typeface="Times New Roman" pitchFamily="18" charset="0"/>
                <a:cs typeface="Times New Roman" pitchFamily="18" charset="0"/>
              </a:rPr>
              <a:t> на своей персональной выставке. Александрия. Декабрь 1924 г.</a:t>
            </a:r>
          </a:p>
        </p:txBody>
      </p:sp>
      <p:pic>
        <p:nvPicPr>
          <p:cNvPr id="1027" name="Picture 3" descr="I:\Конкурс\Ульяна\И.Я.Билибин (третий слева) на выставке русского искусства в Париже, 1932 г..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11960" y="627534"/>
            <a:ext cx="4771628" cy="336525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530824" y="4227934"/>
            <a:ext cx="4418831" cy="584775"/>
          </a:xfrm>
          <a:prstGeom prst="rect">
            <a:avLst/>
          </a:prstGeom>
        </p:spPr>
        <p:txBody>
          <a:bodyPr wrap="square">
            <a:spAutoFit/>
          </a:bodyPr>
          <a:lstStyle/>
          <a:p>
            <a:pPr algn="ctr"/>
            <a:r>
              <a:rPr lang="ru-RU" sz="1600" dirty="0">
                <a:latin typeface="Times New Roman" pitchFamily="18" charset="0"/>
                <a:cs typeface="Times New Roman" pitchFamily="18" charset="0"/>
              </a:rPr>
              <a:t>И.Я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Билибин</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(третий слева) на выставке русского искусства в </a:t>
            </a:r>
            <a:r>
              <a:rPr lang="ru-RU" sz="1600" dirty="0" smtClean="0">
                <a:latin typeface="Times New Roman" pitchFamily="18" charset="0"/>
                <a:cs typeface="Times New Roman" pitchFamily="18" charset="0"/>
              </a:rPr>
              <a:t>Париже. </a:t>
            </a:r>
            <a:r>
              <a:rPr lang="ru-RU" sz="1600" dirty="0">
                <a:latin typeface="Times New Roman" pitchFamily="18" charset="0"/>
                <a:cs typeface="Times New Roman" pitchFamily="18" charset="0"/>
              </a:rPr>
              <a:t>1932 г.</a:t>
            </a:r>
          </a:p>
        </p:txBody>
      </p:sp>
    </p:spTree>
    <p:extLst>
      <p:ext uri="{BB962C8B-B14F-4D97-AF65-F5344CB8AC3E}">
        <p14:creationId xmlns:p14="http://schemas.microsoft.com/office/powerpoint/2010/main" val="711915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tatic.tildacdn.com/tild3164-3032-4332-b931-623934643665/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1586" t="17889" r="52773" b="51770"/>
          <a:stretch/>
        </p:blipFill>
        <p:spPr bwMode="auto">
          <a:xfrm>
            <a:off x="179512" y="179619"/>
            <a:ext cx="1230471" cy="14560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47664" y="267494"/>
            <a:ext cx="3960438" cy="830997"/>
          </a:xfrm>
          <a:prstGeom prst="rect">
            <a:avLst/>
          </a:prstGeom>
          <a:noFill/>
        </p:spPr>
        <p:txBody>
          <a:bodyPr wrap="square" rtlCol="0">
            <a:spAutoFit/>
          </a:bodyPr>
          <a:lstStyle/>
          <a:p>
            <a:r>
              <a:rPr lang="ru-RU" sz="2400" b="1" i="1" dirty="0" smtClean="0">
                <a:latin typeface="Times New Roman" pitchFamily="18" charset="0"/>
                <a:cs typeface="Times New Roman" pitchFamily="18" charset="0"/>
              </a:rPr>
              <a:t>       Воспоминания </a:t>
            </a:r>
          </a:p>
          <a:p>
            <a:r>
              <a:rPr lang="ru-RU" sz="2400" b="1" i="1" dirty="0" smtClean="0">
                <a:latin typeface="Times New Roman" pitchFamily="18" charset="0"/>
                <a:cs typeface="Times New Roman" pitchFamily="18" charset="0"/>
              </a:rPr>
              <a:t>современников о </a:t>
            </a:r>
            <a:r>
              <a:rPr lang="ru-RU" sz="2400" b="1" i="1" dirty="0" err="1" smtClean="0">
                <a:latin typeface="Times New Roman" pitchFamily="18" charset="0"/>
                <a:cs typeface="Times New Roman" pitchFamily="18" charset="0"/>
              </a:rPr>
              <a:t>Билибине</a:t>
            </a:r>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pic>
        <p:nvPicPr>
          <p:cNvPr id="6" name="Picture 2" descr="Билибин.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179618"/>
            <a:ext cx="3292025" cy="4106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08103" y="4312503"/>
            <a:ext cx="3292025" cy="584775"/>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Б.М. Кустодиев.</a:t>
            </a:r>
          </a:p>
          <a:p>
            <a:pPr algn="ctr"/>
            <a:r>
              <a:rPr lang="ru-RU" sz="1600" dirty="0" smtClean="0">
                <a:latin typeface="Times New Roman" pitchFamily="18" charset="0"/>
                <a:cs typeface="Times New Roman" pitchFamily="18" charset="0"/>
              </a:rPr>
              <a:t>Портрет И.Я. </a:t>
            </a:r>
            <a:r>
              <a:rPr lang="ru-RU" sz="1600" dirty="0" err="1" smtClean="0">
                <a:latin typeface="Times New Roman" pitchFamily="18" charset="0"/>
                <a:cs typeface="Times New Roman" pitchFamily="18" charset="0"/>
              </a:rPr>
              <a:t>Билибина</a:t>
            </a:r>
            <a:r>
              <a:rPr lang="ru-RU" sz="1600" dirty="0" smtClean="0">
                <a:latin typeface="Times New Roman" pitchFamily="18" charset="0"/>
                <a:cs typeface="Times New Roman" pitchFamily="18" charset="0"/>
              </a:rPr>
              <a:t>. 1901</a:t>
            </a:r>
            <a:endParaRPr lang="ru-RU" sz="1600" dirty="0">
              <a:latin typeface="Times New Roman" pitchFamily="18" charset="0"/>
              <a:cs typeface="Times New Roman" pitchFamily="18" charset="0"/>
            </a:endParaRPr>
          </a:p>
        </p:txBody>
      </p:sp>
      <p:pic>
        <p:nvPicPr>
          <p:cNvPr id="2050" name="Picture 2" descr="http://pskovlib.ru/res/bilibinn74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1430" y="1427229"/>
            <a:ext cx="2068150" cy="3470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4544" y="4394823"/>
            <a:ext cx="3445974" cy="584775"/>
          </a:xfrm>
          <a:prstGeom prst="rect">
            <a:avLst/>
          </a:prstGeom>
        </p:spPr>
        <p:txBody>
          <a:bodyPr wrap="square">
            <a:spAutoFit/>
          </a:bodyPr>
          <a:lstStyle/>
          <a:p>
            <a:pPr algn="r"/>
            <a:r>
              <a:rPr lang="ru-RU" sz="1600" dirty="0">
                <a:latin typeface="Times New Roman" pitchFamily="18" charset="0"/>
                <a:cs typeface="Times New Roman" pitchFamily="18" charset="0"/>
              </a:rPr>
              <a:t>Иван </a:t>
            </a:r>
            <a:r>
              <a:rPr lang="ru-RU" sz="1600" dirty="0" err="1">
                <a:latin typeface="Times New Roman" pitchFamily="18" charset="0"/>
                <a:cs typeface="Times New Roman" pitchFamily="18" charset="0"/>
              </a:rPr>
              <a:t>Билибин</a:t>
            </a:r>
            <a:r>
              <a:rPr lang="ru-RU" sz="1600" dirty="0">
                <a:latin typeface="Times New Roman" pitchFamily="18" charset="0"/>
                <a:cs typeface="Times New Roman" pitchFamily="18" charset="0"/>
              </a:rPr>
              <a:t> (1900-е) </a:t>
            </a:r>
            <a:endParaRPr lang="ru-RU" sz="1600" dirty="0" smtClean="0">
              <a:latin typeface="Times New Roman" pitchFamily="18" charset="0"/>
              <a:cs typeface="Times New Roman" pitchFamily="18" charset="0"/>
            </a:endParaRPr>
          </a:p>
          <a:p>
            <a:pPr algn="r"/>
            <a:r>
              <a:rPr lang="ru-RU" sz="1600" dirty="0" smtClean="0">
                <a:latin typeface="Times New Roman" pitchFamily="18" charset="0"/>
                <a:cs typeface="Times New Roman" pitchFamily="18" charset="0"/>
              </a:rPr>
              <a:t>Фотоателье </a:t>
            </a:r>
            <a:r>
              <a:rPr lang="ru-RU" sz="1600" dirty="0" err="1" smtClean="0">
                <a:latin typeface="Times New Roman" pitchFamily="18" charset="0"/>
                <a:cs typeface="Times New Roman" pitchFamily="18" charset="0"/>
              </a:rPr>
              <a:t>Анаклета</a:t>
            </a:r>
            <a:r>
              <a:rPr lang="ru-RU" sz="1600" dirty="0" smtClean="0">
                <a:latin typeface="Times New Roman" pitchFamily="18" charset="0"/>
                <a:cs typeface="Times New Roman" pitchFamily="18" charset="0"/>
              </a:rPr>
              <a:t> </a:t>
            </a:r>
            <a:r>
              <a:rPr lang="ru-RU" sz="1600" dirty="0" err="1">
                <a:latin typeface="Times New Roman" pitchFamily="18" charset="0"/>
                <a:cs typeface="Times New Roman" pitchFamily="18" charset="0"/>
              </a:rPr>
              <a:t>Пазетти</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762527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9792" y="339502"/>
            <a:ext cx="1362617" cy="461665"/>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Графика</a:t>
            </a:r>
            <a:endParaRPr lang="ru-RU" sz="2400" b="1" i="1" dirty="0">
              <a:latin typeface="Times New Roman" pitchFamily="18" charset="0"/>
              <a:cs typeface="Times New Roman" pitchFamily="18" charset="0"/>
            </a:endParaRPr>
          </a:p>
        </p:txBody>
      </p:sp>
      <p:pic>
        <p:nvPicPr>
          <p:cNvPr id="5122" name="Picture 2" descr="Старорусские слова в современном украинском языке / Статьи"/>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8955" b="51856"/>
          <a:stretch/>
        </p:blipFill>
        <p:spPr bwMode="auto">
          <a:xfrm>
            <a:off x="179512" y="147601"/>
            <a:ext cx="751523" cy="120001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716016" y="108669"/>
            <a:ext cx="4320480" cy="923330"/>
          </a:xfrm>
          <a:prstGeom prst="rect">
            <a:avLst/>
          </a:prstGeom>
        </p:spPr>
        <p:txBody>
          <a:bodyPr wrap="square">
            <a:spAutoFit/>
          </a:bodyPr>
          <a:lstStyle/>
          <a:p>
            <a:pPr algn="r"/>
            <a:r>
              <a:rPr lang="ru-RU" i="1" dirty="0" smtClean="0">
                <a:latin typeface="Times New Roman" pitchFamily="18" charset="0"/>
                <a:cs typeface="Times New Roman" pitchFamily="18" charset="0"/>
              </a:rPr>
              <a:t>«…графика </a:t>
            </a:r>
            <a:r>
              <a:rPr lang="ru-RU" i="1" dirty="0">
                <a:latin typeface="Times New Roman" pitchFamily="18" charset="0"/>
                <a:cs typeface="Times New Roman" pitchFamily="18" charset="0"/>
              </a:rPr>
              <a:t>– дар фей, особый язык, на котором дозволено сказать то, чего не скажешь ни на каком другом</a:t>
            </a:r>
            <a:r>
              <a:rPr lang="ru-RU" i="1" dirty="0" smtClean="0">
                <a:latin typeface="Times New Roman" pitchFamily="18" charset="0"/>
                <a:cs typeface="Times New Roman" pitchFamily="18" charset="0"/>
              </a:rPr>
              <a:t>…»</a:t>
            </a:r>
            <a:endParaRPr lang="ru-RU" i="1" dirty="0">
              <a:latin typeface="Times New Roman" pitchFamily="18" charset="0"/>
              <a:cs typeface="Times New Roman" pitchFamily="18" charset="0"/>
            </a:endParaRPr>
          </a:p>
        </p:txBody>
      </p:sp>
      <p:sp>
        <p:nvSpPr>
          <p:cNvPr id="4" name="AutoShape 2" descr="http://xn--b1aebw4ab.xn--p1ai/wp-content/uploads/2018/08/457px-Bilibin_Boris_Godunov_cove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http://xn--b1aebw4ab.xn--p1ai/wp-content/uploads/2018/08/457px-Bilibin_Boris_Godunov_cover.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8" descr="https://xn--b1aebw4ab.xn--p1ai/wp-content/uploads/2018/08/5-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10" descr="https://xn--b1aebw4ab.xn--p1ai/wp-content/uploads/2018/08/5-4.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Picture 2" descr="Обложка к сказке «Белая уточка». 19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2147286"/>
            <a:ext cx="2218262" cy="273297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Русский богатырь. Картина недели. Журнал «Историк»."/>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24699" y="1286084"/>
            <a:ext cx="2183605" cy="1403141"/>
          </a:xfrm>
          <a:prstGeom prst="rect">
            <a:avLst/>
          </a:prstGeom>
          <a:ln w="12700"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136" name="Picture 16" descr="https://museum.goznak.ru/upload/iblock/d6b/d6b7f6fbd95592fed4d61c001aefe24f.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4125" t="15142" r="25599" b="6566"/>
          <a:stretch/>
        </p:blipFill>
        <p:spPr bwMode="auto">
          <a:xfrm>
            <a:off x="1573909" y="1093187"/>
            <a:ext cx="719462" cy="904714"/>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s://project1917.ru/attachments/ce/-/posth/cee40ddab9a01735e067e5043828c743.pn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596336" y="1574303"/>
            <a:ext cx="1481775" cy="2219887"/>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s://project1917.ru/attachments/c5/-/postw/c5e683c2f9c1d7b57d31c74fab488c26.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56559" y="3026492"/>
            <a:ext cx="3119883" cy="185376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222459" y="1441885"/>
            <a:ext cx="1061509" cy="584775"/>
          </a:xfrm>
          <a:prstGeom prst="rect">
            <a:avLst/>
          </a:prstGeom>
        </p:spPr>
        <p:txBody>
          <a:bodyPr wrap="none">
            <a:spAutoFit/>
          </a:bodyPr>
          <a:lstStyle/>
          <a:p>
            <a:r>
              <a:rPr lang="ru-RU" sz="1600" dirty="0" smtClean="0">
                <a:latin typeface="Times New Roman" pitchFamily="18" charset="0"/>
                <a:cs typeface="Times New Roman" pitchFamily="18" charset="0"/>
              </a:rPr>
              <a:t>почтовые </a:t>
            </a:r>
          </a:p>
          <a:p>
            <a:r>
              <a:rPr lang="ru-RU" sz="1600" dirty="0" smtClean="0">
                <a:latin typeface="Times New Roman" pitchFamily="18" charset="0"/>
                <a:cs typeface="Times New Roman" pitchFamily="18" charset="0"/>
              </a:rPr>
              <a:t>марки</a:t>
            </a:r>
            <a:endParaRPr lang="ru-RU" sz="1600" dirty="0">
              <a:latin typeface="Times New Roman" pitchFamily="18" charset="0"/>
              <a:cs typeface="Times New Roman" pitchFamily="18" charset="0"/>
            </a:endParaRPr>
          </a:p>
        </p:txBody>
      </p:sp>
      <p:sp>
        <p:nvSpPr>
          <p:cNvPr id="19" name="Прямоугольник 18"/>
          <p:cNvSpPr/>
          <p:nvPr/>
        </p:nvSpPr>
        <p:spPr>
          <a:xfrm>
            <a:off x="307975" y="4803998"/>
            <a:ext cx="1821805" cy="338554"/>
          </a:xfrm>
          <a:prstGeom prst="rect">
            <a:avLst/>
          </a:prstGeom>
        </p:spPr>
        <p:txBody>
          <a:bodyPr wrap="square">
            <a:spAutoFit/>
          </a:bodyPr>
          <a:lstStyle/>
          <a:p>
            <a:pPr algn="ctr"/>
            <a:r>
              <a:rPr lang="ru-RU" sz="1600" dirty="0">
                <a:latin typeface="Times New Roman" pitchFamily="18" charset="0"/>
                <a:cs typeface="Times New Roman" pitchFamily="18" charset="0"/>
              </a:rPr>
              <a:t>к</a:t>
            </a:r>
            <a:r>
              <a:rPr lang="ru-RU" sz="1600" dirty="0" smtClean="0">
                <a:latin typeface="Times New Roman" pitchFamily="18" charset="0"/>
                <a:cs typeface="Times New Roman" pitchFamily="18" charset="0"/>
              </a:rPr>
              <a:t>нижная графика</a:t>
            </a:r>
          </a:p>
        </p:txBody>
      </p:sp>
      <p:sp>
        <p:nvSpPr>
          <p:cNvPr id="20" name="Прямоугольник 19"/>
          <p:cNvSpPr/>
          <p:nvPr/>
        </p:nvSpPr>
        <p:spPr>
          <a:xfrm>
            <a:off x="2402850" y="4799082"/>
            <a:ext cx="2081613" cy="338554"/>
          </a:xfrm>
          <a:prstGeom prst="rect">
            <a:avLst/>
          </a:prstGeom>
        </p:spPr>
        <p:txBody>
          <a:bodyPr wrap="square">
            <a:spAutoFit/>
          </a:bodyPr>
          <a:lstStyle/>
          <a:p>
            <a:pPr algn="ctr"/>
            <a:r>
              <a:rPr lang="ru-RU" sz="1600" dirty="0" smtClean="0">
                <a:latin typeface="Times New Roman" pitchFamily="18" charset="0"/>
                <a:cs typeface="Times New Roman" pitchFamily="18" charset="0"/>
              </a:rPr>
              <a:t>афиша</a:t>
            </a:r>
          </a:p>
        </p:txBody>
      </p:sp>
      <p:sp>
        <p:nvSpPr>
          <p:cNvPr id="21" name="Прямоугольник 20"/>
          <p:cNvSpPr/>
          <p:nvPr/>
        </p:nvSpPr>
        <p:spPr>
          <a:xfrm>
            <a:off x="5148064" y="2684247"/>
            <a:ext cx="2160240" cy="338554"/>
          </a:xfrm>
          <a:prstGeom prst="rect">
            <a:avLst/>
          </a:prstGeom>
        </p:spPr>
        <p:txBody>
          <a:bodyPr wrap="square">
            <a:spAutoFit/>
          </a:bodyPr>
          <a:lstStyle/>
          <a:p>
            <a:pPr algn="ctr"/>
            <a:r>
              <a:rPr lang="ru-RU" sz="1600" dirty="0" smtClean="0">
                <a:latin typeface="Times New Roman" pitchFamily="18" charset="0"/>
                <a:cs typeface="Times New Roman" pitchFamily="18" charset="0"/>
              </a:rPr>
              <a:t>открытка</a:t>
            </a:r>
          </a:p>
        </p:txBody>
      </p:sp>
      <p:sp>
        <p:nvSpPr>
          <p:cNvPr id="22" name="Прямоугольник 21"/>
          <p:cNvSpPr/>
          <p:nvPr/>
        </p:nvSpPr>
        <p:spPr>
          <a:xfrm>
            <a:off x="4655158" y="4803998"/>
            <a:ext cx="3121284" cy="338554"/>
          </a:xfrm>
          <a:prstGeom prst="rect">
            <a:avLst/>
          </a:prstGeom>
        </p:spPr>
        <p:txBody>
          <a:bodyPr wrap="square">
            <a:spAutoFit/>
          </a:bodyPr>
          <a:lstStyle/>
          <a:p>
            <a:pPr algn="ctr"/>
            <a:r>
              <a:rPr lang="ru-RU" sz="1600" dirty="0">
                <a:latin typeface="Times New Roman" pitchFamily="18" charset="0"/>
                <a:cs typeface="Times New Roman" pitchFamily="18" charset="0"/>
              </a:rPr>
              <a:t>п</a:t>
            </a:r>
            <a:r>
              <a:rPr lang="ru-RU" sz="1600" dirty="0" smtClean="0">
                <a:latin typeface="Times New Roman" pitchFamily="18" charset="0"/>
                <a:cs typeface="Times New Roman" pitchFamily="18" charset="0"/>
              </a:rPr>
              <a:t>олитический плакат</a:t>
            </a:r>
          </a:p>
        </p:txBody>
      </p:sp>
      <p:sp>
        <p:nvSpPr>
          <p:cNvPr id="23" name="Прямоугольник 22"/>
          <p:cNvSpPr/>
          <p:nvPr/>
        </p:nvSpPr>
        <p:spPr>
          <a:xfrm>
            <a:off x="7718498" y="3723878"/>
            <a:ext cx="1333524" cy="338554"/>
          </a:xfrm>
          <a:prstGeom prst="rect">
            <a:avLst/>
          </a:prstGeom>
        </p:spPr>
        <p:txBody>
          <a:bodyPr wrap="square">
            <a:spAutoFit/>
          </a:bodyPr>
          <a:lstStyle/>
          <a:p>
            <a:pPr algn="ctr"/>
            <a:r>
              <a:rPr lang="ru-RU" sz="1600" dirty="0" smtClean="0">
                <a:latin typeface="Times New Roman" pitchFamily="18" charset="0"/>
                <a:cs typeface="Times New Roman" pitchFamily="18" charset="0"/>
              </a:rPr>
              <a:t>календарь</a:t>
            </a:r>
          </a:p>
        </p:txBody>
      </p:sp>
      <p:pic>
        <p:nvPicPr>
          <p:cNvPr id="5144" name="Picture 24" descr="https://museum.goznak.ru/upload/iblock/57b/57bb0ead22c8c3470c2289f6c1b4889f.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l="21155" t="11721" r="24834" b="10399"/>
          <a:stretch/>
        </p:blipFill>
        <p:spPr bwMode="auto">
          <a:xfrm>
            <a:off x="2402850" y="1082939"/>
            <a:ext cx="769052" cy="904715"/>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512939" y="1041775"/>
            <a:ext cx="1709520" cy="984885"/>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pic>
        <p:nvPicPr>
          <p:cNvPr id="3074" name="Picture 2" descr="https://postergrad.ru/izobrazhenie/47343/ivan/afisha_koncerta.jpg"/>
          <p:cNvPicPr>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48607" y="2147286"/>
            <a:ext cx="1790097" cy="2732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7219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буквицы русских рукописных и печатных книг | Pattern art, Graphic design  fonts, Letter art"/>
          <p:cNvPicPr>
            <a:picLocks noChangeAspect="1" noChangeArrowheads="1"/>
          </p:cNvPicPr>
          <p:nvPr/>
        </p:nvPicPr>
        <p:blipFill rotWithShape="1">
          <a:blip r:embed="rId3">
            <a:clrChange>
              <a:clrFrom>
                <a:srgbClr val="FBFBFB"/>
              </a:clrFrom>
              <a:clrTo>
                <a:srgbClr val="FBFBFB">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8820" t="998" r="29340" b="72280"/>
          <a:stretch/>
        </p:blipFill>
        <p:spPr bwMode="auto">
          <a:xfrm>
            <a:off x="179512" y="65166"/>
            <a:ext cx="987552" cy="14264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51720" y="129528"/>
            <a:ext cx="3566489" cy="830997"/>
          </a:xfrm>
          <a:prstGeom prst="rect">
            <a:avLst/>
          </a:prstGeom>
          <a:noFill/>
        </p:spPr>
        <p:txBody>
          <a:bodyPr wrap="none" rtlCol="0">
            <a:spAutoFit/>
          </a:bodyPr>
          <a:lstStyle/>
          <a:p>
            <a:r>
              <a:rPr lang="ru-RU" sz="2400" b="1" i="1" dirty="0" err="1" smtClean="0">
                <a:latin typeface="Times New Roman" pitchFamily="18" charset="0"/>
                <a:cs typeface="Times New Roman" pitchFamily="18" charset="0"/>
              </a:rPr>
              <a:t>Дягилевская</a:t>
            </a:r>
            <a:r>
              <a:rPr lang="ru-RU" sz="2400" b="1" i="1" dirty="0" smtClean="0">
                <a:latin typeface="Times New Roman" pitchFamily="18" charset="0"/>
                <a:cs typeface="Times New Roman" pitchFamily="18" charset="0"/>
              </a:rPr>
              <a:t> антреприза</a:t>
            </a:r>
          </a:p>
          <a:p>
            <a:r>
              <a:rPr lang="ru-RU" sz="2400" b="1" i="1" dirty="0" smtClean="0">
                <a:latin typeface="Times New Roman" pitchFamily="18" charset="0"/>
                <a:cs typeface="Times New Roman" pitchFamily="18" charset="0"/>
              </a:rPr>
              <a:t> </a:t>
            </a:r>
            <a:endParaRPr lang="ru-RU" sz="2400" b="1" i="1" dirty="0">
              <a:latin typeface="Times New Roman" pitchFamily="18" charset="0"/>
              <a:cs typeface="Times New Roman" pitchFamily="18" charset="0"/>
            </a:endParaRPr>
          </a:p>
        </p:txBody>
      </p:sp>
      <p:pic>
        <p:nvPicPr>
          <p:cNvPr id="1026" name="Picture 2" descr="File:Sergej Diaghilev (1872-1929) ritratto da Valentin Aleksandrovich Sero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42" y="1590424"/>
            <a:ext cx="2460665" cy="2995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4579263"/>
            <a:ext cx="3333371" cy="584775"/>
          </a:xfrm>
          <a:prstGeom prst="rect">
            <a:avLst/>
          </a:prstGeom>
        </p:spPr>
        <p:txBody>
          <a:bodyPr wrap="square">
            <a:spAutoFit/>
          </a:bodyPr>
          <a:lstStyle/>
          <a:p>
            <a:r>
              <a:rPr lang="ru-RU" sz="1600" dirty="0">
                <a:latin typeface="Times New Roman" pitchFamily="18" charset="0"/>
                <a:cs typeface="Times New Roman" pitchFamily="18" charset="0"/>
              </a:rPr>
              <a:t>Валентин </a:t>
            </a:r>
            <a:r>
              <a:rPr lang="ru-RU" sz="1600" dirty="0" smtClean="0">
                <a:latin typeface="Times New Roman" pitchFamily="18" charset="0"/>
                <a:cs typeface="Times New Roman" pitchFamily="18" charset="0"/>
              </a:rPr>
              <a:t>Серов. </a:t>
            </a:r>
          </a:p>
          <a:p>
            <a:r>
              <a:rPr lang="ru-RU" sz="1600" dirty="0" smtClean="0">
                <a:latin typeface="Times New Roman" pitchFamily="18" charset="0"/>
                <a:cs typeface="Times New Roman" pitchFamily="18" charset="0"/>
              </a:rPr>
              <a:t>Портрет </a:t>
            </a:r>
            <a:r>
              <a:rPr lang="ru-RU" sz="1600" dirty="0">
                <a:latin typeface="Times New Roman" pitchFamily="18" charset="0"/>
                <a:cs typeface="Times New Roman" pitchFamily="18" charset="0"/>
              </a:rPr>
              <a:t>Сергея </a:t>
            </a:r>
            <a:r>
              <a:rPr lang="ru-RU" sz="1600" dirty="0" smtClean="0">
                <a:latin typeface="Times New Roman" pitchFamily="18" charset="0"/>
                <a:cs typeface="Times New Roman" pitchFamily="18" charset="0"/>
              </a:rPr>
              <a:t>Дягилева. 1904</a:t>
            </a:r>
            <a:endParaRPr lang="ru-RU" sz="1600" dirty="0">
              <a:latin typeface="Times New Roman" pitchFamily="18" charset="0"/>
              <a:cs typeface="Times New Roman" pitchFamily="18" charset="0"/>
            </a:endParaRPr>
          </a:p>
        </p:txBody>
      </p:sp>
      <p:sp>
        <p:nvSpPr>
          <p:cNvPr id="7" name="Прямоугольник 6"/>
          <p:cNvSpPr/>
          <p:nvPr/>
        </p:nvSpPr>
        <p:spPr>
          <a:xfrm>
            <a:off x="3707904" y="4579263"/>
            <a:ext cx="2510615" cy="584775"/>
          </a:xfrm>
          <a:prstGeom prst="rect">
            <a:avLst/>
          </a:prstGeom>
        </p:spPr>
        <p:txBody>
          <a:bodyPr wrap="square">
            <a:spAutoFit/>
          </a:bodyPr>
          <a:lstStyle/>
          <a:p>
            <a:pPr algn="r"/>
            <a:r>
              <a:rPr lang="ru-RU" sz="1600" dirty="0" smtClean="0">
                <a:latin typeface="Times New Roman" panose="02020603050405020304" pitchFamily="18" charset="0"/>
                <a:cs typeface="Times New Roman" panose="02020603050405020304" pitchFamily="18" charset="0"/>
              </a:rPr>
              <a:t>Эскизы костюмов </a:t>
            </a:r>
          </a:p>
          <a:p>
            <a:pPr algn="r"/>
            <a:r>
              <a:rPr lang="ru-RU" sz="1600" dirty="0" smtClean="0">
                <a:latin typeface="Times New Roman" panose="02020603050405020304" pitchFamily="18" charset="0"/>
                <a:cs typeface="Times New Roman" panose="02020603050405020304" pitchFamily="18" charset="0"/>
              </a:rPr>
              <a:t>к </a:t>
            </a:r>
            <a:r>
              <a:rPr lang="ru-RU" sz="1600" dirty="0">
                <a:latin typeface="Times New Roman" panose="02020603050405020304" pitchFamily="18" charset="0"/>
                <a:cs typeface="Times New Roman" panose="02020603050405020304" pitchFamily="18" charset="0"/>
              </a:rPr>
              <a:t>опере  </a:t>
            </a:r>
            <a:r>
              <a:rPr lang="ru-RU" sz="1600" dirty="0" smtClean="0">
                <a:latin typeface="Times New Roman" panose="02020603050405020304" pitchFamily="18" charset="0"/>
                <a:cs typeface="Times New Roman" panose="02020603050405020304" pitchFamily="18" charset="0"/>
              </a:rPr>
              <a:t>«Борис Годунов»</a:t>
            </a:r>
            <a:endParaRPr lang="ru-RU" sz="1600" dirty="0">
              <a:latin typeface="Times New Roman" panose="02020603050405020304" pitchFamily="18" charset="0"/>
              <a:cs typeface="Times New Roman" panose="02020603050405020304" pitchFamily="18" charset="0"/>
            </a:endParaRPr>
          </a:p>
        </p:txBody>
      </p:sp>
      <p:sp>
        <p:nvSpPr>
          <p:cNvPr id="5" name="AutoShape 4" descr="data:image/png;base64,iVBORw0KGgoAAAANSUhEUgAAAnkAAAPoCAYAAACiROjzAAAgAElEQVR4Xu3WQREAAAgCQelf2h43awMWH+wcAQIECBAgQIBATmC5RAIRIECAAAECBAickecJ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GjC3IMAABMfSURBV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B6rYQPplsq5/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6" descr="data:image/png;base64,iVBORw0KGgoAAAANSUhEUgAAAnkAAAPoCAYAAACiROjzAAAgAElEQVR4Xu3WQREAAAgCQelf2h43awMWH+wcAQIECBAgQIBATmC5RAIRIECAAAECBAickecJ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GjC3IMAABMfSURBV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Iw8P0CAAAECBAgQCAoYecFSRSJAgAABAgQIGHl+gAABAgQIECAQFDDygqWKRIAAAQIECBAw8vwAAQIECBAgQCAoYOQFSxWJAAECBAgQIGDk+QECBAgQIECAQFDAyAuWKhIBAgQIECBAwMjzAwQIECBAgACBoICRFyxVJAIECBAgQICAkecHCBAgQIAAAQJBASMvWKpIBAgQIECAAAEjzw8QIECAAAECBIICRl6wVJEIECBAgAABAkaeHyBAgAABAgQIBAWMvGCpIhEgQIAAAQIEjDw/QIAAAQIECBAIChh5wVJFIkCAAAECBAgYeX6AAAECBAgQIBAUMPKCpYpEgAABAgQIEDDy/AABAgQIECBAIChg5AVLFYkAAQIECBAgYOT5AQIECBAgQIBAUMDIC5YqEgECBAgQIEDAyPMDBAgQIECAAIGggJEXLFUkAgQIECBAgICR5wcIECBAgAABAkEBIy9YqkgECBAgQIAAASPPDxAgQIAAAQIEggJGXrBUkQgQIECAAAECRp4fIECAAAECBAgEBYy8YKkiESBAgAABAgSMPD9AgAABAgQIEAgKGHnBUkUiQIAAAQIECBh5foAAAQIECBAgEBQw8oKlikSAAAECBAgQMPL8AAECBAgQIEAgKGDkBUsViQABAgQIECBg5PkBAgQIECBAgEBQwMgLlioSAQIECBAgQMDI8wMECBAgQIAAgaCAkRcsVSQCBAgQIECAgJHnBwgQIECAAAECQQEjL1iqSAQIECBAgAABI88PECBAgAABAgSCAkZesFSRCBAgQIAAAQJGnh8gQIAAAQIECAQFjLxgqSIRIECAAAECBB6rYQPplsq5/A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Picture 6" descr="http://xn--b1aebw4ab.xn--p1ai/wp-content/uploads/2018/08/457px-Bilibin_Boris_Godunov_co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960525"/>
            <a:ext cx="2159599" cy="283536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3309766" y="3805718"/>
            <a:ext cx="2486369" cy="584775"/>
          </a:xfrm>
          <a:prstGeom prst="rect">
            <a:avLst/>
          </a:prstGeom>
        </p:spPr>
        <p:txBody>
          <a:bodyPr wrap="square">
            <a:spAutoFit/>
          </a:bodyPr>
          <a:lstStyle/>
          <a:p>
            <a:pPr algn="ctr"/>
            <a:r>
              <a:rPr lang="ru-RU" sz="1600" dirty="0" smtClean="0">
                <a:latin typeface="Times New Roman" panose="02020603050405020304" pitchFamily="18" charset="0"/>
                <a:cs typeface="Times New Roman" panose="02020603050405020304" pitchFamily="18" charset="0"/>
              </a:rPr>
              <a:t>Афиша к премьере оперы  «Борис Годунов»</a:t>
            </a:r>
            <a:endParaRPr lang="ru-RU" sz="1600" dirty="0">
              <a:latin typeface="Times New Roman" panose="02020603050405020304" pitchFamily="18" charset="0"/>
              <a:cs typeface="Times New Roman" panose="02020603050405020304" pitchFamily="18" charset="0"/>
            </a:endParaRPr>
          </a:p>
        </p:txBody>
      </p:sp>
      <p:pic>
        <p:nvPicPr>
          <p:cNvPr id="1031" name="Picture 7" descr="I:\Конкурс\Ульяна\SR5zkY4BtkaaHttRZzFFDtBFy.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6719" y="933530"/>
            <a:ext cx="1260902" cy="19982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Конкурс\Ульяна\r3KSy7Kn6bNSiRtS6SaHAKnfR.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1099" y="897852"/>
            <a:ext cx="1281381" cy="203393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Конкурс\Ульяна\E995sTDY4fayBH3HB7TYh5dik.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28184" y="3013607"/>
            <a:ext cx="1296144" cy="20064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Конкурс\Ульяна\Qn84yQbEe992itfd9yG5FbAtY.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35047" y="3013606"/>
            <a:ext cx="1276081" cy="2006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2757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5310</TotalTime>
  <Words>4350</Words>
  <Application>Microsoft Office PowerPoint</Application>
  <PresentationFormat>Экран (16:9)</PresentationFormat>
  <Paragraphs>377</Paragraphs>
  <Slides>34</Slides>
  <Notes>32</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ИВАН ЯКОВЛЕВИЧ БИЛИБИН</dc:title>
  <dc:creator>ART</dc:creator>
  <cp:lastModifiedBy>Мария</cp:lastModifiedBy>
  <cp:revision>283</cp:revision>
  <dcterms:modified xsi:type="dcterms:W3CDTF">2025-09-23T16:11:33Z</dcterms:modified>
</cp:coreProperties>
</file>