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72" r:id="rId2"/>
    <p:sldId id="260" r:id="rId3"/>
    <p:sldId id="261" r:id="rId4"/>
    <p:sldId id="262" r:id="rId5"/>
    <p:sldId id="264" r:id="rId6"/>
    <p:sldId id="265" r:id="rId7"/>
    <p:sldId id="267" r:id="rId8"/>
    <p:sldId id="266" r:id="rId9"/>
    <p:sldId id="268" r:id="rId10"/>
    <p:sldId id="270" r:id="rId11"/>
    <p:sldId id="271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Лилия Уразбаева" initials="ЛУ" lastIdx="1" clrIdx="0">
    <p:extLst>
      <p:ext uri="{19B8F6BF-5375-455C-9EA6-DF929625EA0E}">
        <p15:presenceInfo xmlns:p15="http://schemas.microsoft.com/office/powerpoint/2012/main" userId="946082c981cad86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462" y="38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diagrams/_rels/data10.xml.rels><?xml version="1.0" encoding="UTF-8" standalone="yes"?>
<Relationships xmlns="http://schemas.openxmlformats.org/package/2006/relationships"><Relationship Id="rId2" Type="http://schemas.microsoft.com/office/2007/relationships/hdphoto" Target="../media/hdphoto7.wdp"/><Relationship Id="rId1" Type="http://schemas.openxmlformats.org/officeDocument/2006/relationships/image" Target="../media/image11.png"/></Relationships>
</file>

<file path=ppt/diagrams/_rels/data11.xml.rels><?xml version="1.0" encoding="UTF-8" standalone="yes"?>
<Relationships xmlns="http://schemas.openxmlformats.org/package/2006/relationships"><Relationship Id="rId2" Type="http://schemas.microsoft.com/office/2007/relationships/hdphoto" Target="../media/hdphoto8.wdp"/><Relationship Id="rId1" Type="http://schemas.openxmlformats.org/officeDocument/2006/relationships/image" Target="../media/image12.png"/></Relationships>
</file>

<file path=ppt/diagrams/_rels/data12.xml.rels><?xml version="1.0" encoding="UTF-8" standalone="yes"?>
<Relationships xmlns="http://schemas.openxmlformats.org/package/2006/relationships"><Relationship Id="rId2" Type="http://schemas.microsoft.com/office/2007/relationships/hdphoto" Target="../media/hdphoto9.wdp"/><Relationship Id="rId1" Type="http://schemas.openxmlformats.org/officeDocument/2006/relationships/image" Target="../media/image13.png"/></Relationships>
</file>

<file path=ppt/diagrams/_rels/data13.xml.rels><?xml version="1.0" encoding="UTF-8" standalone="yes"?>
<Relationships xmlns="http://schemas.openxmlformats.org/package/2006/relationships"><Relationship Id="rId2" Type="http://schemas.microsoft.com/office/2007/relationships/hdphoto" Target="../media/hdphoto10.wdp"/><Relationship Id="rId1" Type="http://schemas.openxmlformats.org/officeDocument/2006/relationships/image" Target="../media/image14.png"/></Relationships>
</file>

<file path=ppt/diagrams/_rels/drawing10.xml.rels><?xml version="1.0" encoding="UTF-8" standalone="yes"?>
<Relationships xmlns="http://schemas.openxmlformats.org/package/2006/relationships"><Relationship Id="rId2" Type="http://schemas.microsoft.com/office/2007/relationships/hdphoto" Target="../media/hdphoto7.wdp"/><Relationship Id="rId1" Type="http://schemas.openxmlformats.org/officeDocument/2006/relationships/image" Target="../media/image11.png"/></Relationships>
</file>

<file path=ppt/diagrams/_rels/drawing11.xml.rels><?xml version="1.0" encoding="UTF-8" standalone="yes"?>
<Relationships xmlns="http://schemas.openxmlformats.org/package/2006/relationships"><Relationship Id="rId2" Type="http://schemas.microsoft.com/office/2007/relationships/hdphoto" Target="../media/hdphoto8.wdp"/><Relationship Id="rId1" Type="http://schemas.openxmlformats.org/officeDocument/2006/relationships/image" Target="../media/image12.png"/></Relationships>
</file>

<file path=ppt/diagrams/_rels/drawing12.xml.rels><?xml version="1.0" encoding="UTF-8" standalone="yes"?>
<Relationships xmlns="http://schemas.openxmlformats.org/package/2006/relationships"><Relationship Id="rId2" Type="http://schemas.microsoft.com/office/2007/relationships/hdphoto" Target="../media/hdphoto9.wdp"/><Relationship Id="rId1" Type="http://schemas.openxmlformats.org/officeDocument/2006/relationships/image" Target="../media/image13.png"/></Relationships>
</file>

<file path=ppt/diagrams/_rels/drawing13.xml.rels><?xml version="1.0" encoding="UTF-8" standalone="yes"?>
<Relationships xmlns="http://schemas.openxmlformats.org/package/2006/relationships"><Relationship Id="rId2" Type="http://schemas.microsoft.com/office/2007/relationships/hdphoto" Target="../media/hdphoto10.wdp"/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4826E0-DEC0-4C2B-8E8C-0BC9EA7E1EE2}" type="doc">
      <dgm:prSet loTypeId="urn:microsoft.com/office/officeart/2005/8/layout/vList2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94B9F76-0F54-456A-B862-7849384E078F}">
      <dgm:prSet phldrT="[Текст]"/>
      <dgm:spPr/>
      <dgm:t>
        <a:bodyPr/>
        <a:lstStyle/>
        <a:p>
          <a:r>
            <a:rPr kumimoji="0" lang="ru-RU" b="1" i="0" u="none" strike="noStrike" cap="none" spc="0" normalizeH="0" baseline="0" noProof="0" dirty="0">
              <a:ln/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звук создается потоком воздуха, который проходит через трубы разных размеров и тембров;</a:t>
          </a:r>
          <a:endParaRPr lang="ru-RU" dirty="0"/>
        </a:p>
      </dgm:t>
    </dgm:pt>
    <dgm:pt modelId="{4CF78874-1A36-40E4-BE9B-92CB9F8B2F0D}" type="parTrans" cxnId="{A368F4EC-E5E1-457E-B6CE-280F1DED5105}">
      <dgm:prSet/>
      <dgm:spPr/>
      <dgm:t>
        <a:bodyPr/>
        <a:lstStyle/>
        <a:p>
          <a:endParaRPr lang="ru-RU"/>
        </a:p>
      </dgm:t>
    </dgm:pt>
    <dgm:pt modelId="{683A04AB-5304-49AC-888F-F8ABD75CBBB4}" type="sibTrans" cxnId="{A368F4EC-E5E1-457E-B6CE-280F1DED5105}">
      <dgm:prSet/>
      <dgm:spPr/>
      <dgm:t>
        <a:bodyPr/>
        <a:lstStyle/>
        <a:p>
          <a:endParaRPr lang="ru-RU"/>
        </a:p>
      </dgm:t>
    </dgm:pt>
    <dgm:pt modelId="{6DE0B700-B0AD-4803-98C3-CAD550FBEB93}">
      <dgm:prSet/>
      <dgm:spPr/>
      <dgm:t>
        <a:bodyPr/>
        <a:lstStyle/>
        <a:p>
          <a:r>
            <a:rPr kumimoji="0" lang="ru-RU" b="1" i="0" u="none" strike="noStrike" cap="none" spc="0" normalizeH="0" baseline="0" noProof="0" dirty="0">
              <a:ln/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клавишно-духовой музыкальный инструмент;</a:t>
          </a:r>
        </a:p>
      </dgm:t>
    </dgm:pt>
    <dgm:pt modelId="{51C884E6-1A68-43D2-AE1B-7E9451B90CFF}" type="parTrans" cxnId="{05BA3C92-A5CF-44F4-AC3B-3059208BF2C4}">
      <dgm:prSet/>
      <dgm:spPr/>
      <dgm:t>
        <a:bodyPr/>
        <a:lstStyle/>
        <a:p>
          <a:endParaRPr lang="ru-RU"/>
        </a:p>
      </dgm:t>
    </dgm:pt>
    <dgm:pt modelId="{C1E5F36A-6DD0-43B0-9F36-15141A319DB8}" type="sibTrans" cxnId="{05BA3C92-A5CF-44F4-AC3B-3059208BF2C4}">
      <dgm:prSet/>
      <dgm:spPr/>
      <dgm:t>
        <a:bodyPr/>
        <a:lstStyle/>
        <a:p>
          <a:endParaRPr lang="ru-RU"/>
        </a:p>
      </dgm:t>
    </dgm:pt>
    <dgm:pt modelId="{0AF356D4-20BD-4294-9BB5-8AD03C543450}">
      <dgm:prSet/>
      <dgm:spPr/>
      <dgm:t>
        <a:bodyPr/>
        <a:lstStyle/>
        <a:p>
          <a:r>
            <a:rPr kumimoji="0" lang="ru-RU" b="1" i="0" u="none" strike="noStrike" cap="none" spc="0" normalizeH="0" baseline="0" noProof="0" dirty="0">
              <a:ln/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его часто называют «королем» музыкальных инструментов;</a:t>
          </a:r>
        </a:p>
      </dgm:t>
    </dgm:pt>
    <dgm:pt modelId="{4A128148-151E-47DA-B4BE-7E7B234A774F}" type="parTrans" cxnId="{8A5873B8-55AD-4565-AB92-3E30ECB6C6AA}">
      <dgm:prSet/>
      <dgm:spPr/>
      <dgm:t>
        <a:bodyPr/>
        <a:lstStyle/>
        <a:p>
          <a:endParaRPr lang="ru-RU"/>
        </a:p>
      </dgm:t>
    </dgm:pt>
    <dgm:pt modelId="{3079B01F-4FF9-473F-B0E8-278161C70600}" type="sibTrans" cxnId="{8A5873B8-55AD-4565-AB92-3E30ECB6C6AA}">
      <dgm:prSet/>
      <dgm:spPr/>
      <dgm:t>
        <a:bodyPr/>
        <a:lstStyle/>
        <a:p>
          <a:endParaRPr lang="ru-RU"/>
        </a:p>
      </dgm:t>
    </dgm:pt>
    <dgm:pt modelId="{87F6FE2B-6A3C-4EDB-AB1D-D8CB0E929C10}" type="pres">
      <dgm:prSet presAssocID="{224826E0-DEC0-4C2B-8E8C-0BC9EA7E1EE2}" presName="linear" presStyleCnt="0">
        <dgm:presLayoutVars>
          <dgm:animLvl val="lvl"/>
          <dgm:resizeHandles val="exact"/>
        </dgm:presLayoutVars>
      </dgm:prSet>
      <dgm:spPr/>
    </dgm:pt>
    <dgm:pt modelId="{24643834-FF43-451F-B675-8273CCA700F8}" type="pres">
      <dgm:prSet presAssocID="{094B9F76-0F54-456A-B862-7849384E078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4470303-7637-4BB8-A9DD-1759D57CC42C}" type="pres">
      <dgm:prSet presAssocID="{683A04AB-5304-49AC-888F-F8ABD75CBBB4}" presName="spacer" presStyleCnt="0"/>
      <dgm:spPr/>
    </dgm:pt>
    <dgm:pt modelId="{69483419-1713-4487-BBE9-67D7C3D7CB49}" type="pres">
      <dgm:prSet presAssocID="{6DE0B700-B0AD-4803-98C3-CAD550FBEB9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F2171F7-C391-4202-A56C-FBFFE3DE4866}" type="pres">
      <dgm:prSet presAssocID="{C1E5F36A-6DD0-43B0-9F36-15141A319DB8}" presName="spacer" presStyleCnt="0"/>
      <dgm:spPr/>
    </dgm:pt>
    <dgm:pt modelId="{0BBDF78E-6D64-4EA4-AF4A-26E556C2712A}" type="pres">
      <dgm:prSet presAssocID="{0AF356D4-20BD-4294-9BB5-8AD03C54345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4CC6FE0D-6DD6-4B3B-8916-737D452AC788}" type="presOf" srcId="{224826E0-DEC0-4C2B-8E8C-0BC9EA7E1EE2}" destId="{87F6FE2B-6A3C-4EDB-AB1D-D8CB0E929C10}" srcOrd="0" destOrd="0" presId="urn:microsoft.com/office/officeart/2005/8/layout/vList2"/>
    <dgm:cxn modelId="{03EECE3E-D99F-4E26-BDCE-052770FCB4CD}" type="presOf" srcId="{0AF356D4-20BD-4294-9BB5-8AD03C543450}" destId="{0BBDF78E-6D64-4EA4-AF4A-26E556C2712A}" srcOrd="0" destOrd="0" presId="urn:microsoft.com/office/officeart/2005/8/layout/vList2"/>
    <dgm:cxn modelId="{5E16E069-386C-41D3-8F26-A5C03EE804C0}" type="presOf" srcId="{094B9F76-0F54-456A-B862-7849384E078F}" destId="{24643834-FF43-451F-B675-8273CCA700F8}" srcOrd="0" destOrd="0" presId="urn:microsoft.com/office/officeart/2005/8/layout/vList2"/>
    <dgm:cxn modelId="{05BA3C92-A5CF-44F4-AC3B-3059208BF2C4}" srcId="{224826E0-DEC0-4C2B-8E8C-0BC9EA7E1EE2}" destId="{6DE0B700-B0AD-4803-98C3-CAD550FBEB93}" srcOrd="1" destOrd="0" parTransId="{51C884E6-1A68-43D2-AE1B-7E9451B90CFF}" sibTransId="{C1E5F36A-6DD0-43B0-9F36-15141A319DB8}"/>
    <dgm:cxn modelId="{8A5873B8-55AD-4565-AB92-3E30ECB6C6AA}" srcId="{224826E0-DEC0-4C2B-8E8C-0BC9EA7E1EE2}" destId="{0AF356D4-20BD-4294-9BB5-8AD03C543450}" srcOrd="2" destOrd="0" parTransId="{4A128148-151E-47DA-B4BE-7E7B234A774F}" sibTransId="{3079B01F-4FF9-473F-B0E8-278161C70600}"/>
    <dgm:cxn modelId="{C7470EE8-AC9A-477E-929B-671940BA7CB5}" type="presOf" srcId="{6DE0B700-B0AD-4803-98C3-CAD550FBEB93}" destId="{69483419-1713-4487-BBE9-67D7C3D7CB49}" srcOrd="0" destOrd="0" presId="urn:microsoft.com/office/officeart/2005/8/layout/vList2"/>
    <dgm:cxn modelId="{A368F4EC-E5E1-457E-B6CE-280F1DED5105}" srcId="{224826E0-DEC0-4C2B-8E8C-0BC9EA7E1EE2}" destId="{094B9F76-0F54-456A-B862-7849384E078F}" srcOrd="0" destOrd="0" parTransId="{4CF78874-1A36-40E4-BE9B-92CB9F8B2F0D}" sibTransId="{683A04AB-5304-49AC-888F-F8ABD75CBBB4}"/>
    <dgm:cxn modelId="{640729A7-4528-42C0-8F72-3BDB0C4CD7F0}" type="presParOf" srcId="{87F6FE2B-6A3C-4EDB-AB1D-D8CB0E929C10}" destId="{24643834-FF43-451F-B675-8273CCA700F8}" srcOrd="0" destOrd="0" presId="urn:microsoft.com/office/officeart/2005/8/layout/vList2"/>
    <dgm:cxn modelId="{90DDB1A6-94D8-4DF7-A4AE-20879F54F259}" type="presParOf" srcId="{87F6FE2B-6A3C-4EDB-AB1D-D8CB0E929C10}" destId="{24470303-7637-4BB8-A9DD-1759D57CC42C}" srcOrd="1" destOrd="0" presId="urn:microsoft.com/office/officeart/2005/8/layout/vList2"/>
    <dgm:cxn modelId="{6876F12D-0B45-4D0D-A2C8-173623EB575E}" type="presParOf" srcId="{87F6FE2B-6A3C-4EDB-AB1D-D8CB0E929C10}" destId="{69483419-1713-4487-BBE9-67D7C3D7CB49}" srcOrd="2" destOrd="0" presId="urn:microsoft.com/office/officeart/2005/8/layout/vList2"/>
    <dgm:cxn modelId="{9F15A652-92DD-4394-8A8E-94AC74D2B37B}" type="presParOf" srcId="{87F6FE2B-6A3C-4EDB-AB1D-D8CB0E929C10}" destId="{9F2171F7-C391-4202-A56C-FBFFE3DE4866}" srcOrd="3" destOrd="0" presId="urn:microsoft.com/office/officeart/2005/8/layout/vList2"/>
    <dgm:cxn modelId="{D49E753C-1255-43CD-8EEF-C6B501C7D135}" type="presParOf" srcId="{87F6FE2B-6A3C-4EDB-AB1D-D8CB0E929C10}" destId="{0BBDF78E-6D64-4EA4-AF4A-26E556C2712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DDF83E2-8AFF-4841-9F5E-42C657295892}" type="doc">
      <dgm:prSet loTypeId="urn:microsoft.com/office/officeart/2008/layout/BendingPictureCaption" loCatId="picture" qsTypeId="urn:microsoft.com/office/officeart/2005/8/quickstyle/3d3" qsCatId="3D" csTypeId="urn:microsoft.com/office/officeart/2005/8/colors/accent5_2" csCatId="accent5" phldr="1"/>
      <dgm:spPr/>
    </dgm:pt>
    <dgm:pt modelId="{E3494498-3E1F-4C2F-9A2E-7AF93F324A47}">
      <dgm:prSet phldrT="[Текст]" custT="1"/>
      <dgm:spPr/>
      <dgm:t>
        <a:bodyPr/>
        <a:lstStyle/>
        <a:p>
          <a:r>
            <a:rPr lang="ru-RU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пианино</a:t>
          </a:r>
        </a:p>
      </dgm:t>
    </dgm:pt>
    <dgm:pt modelId="{F1AAE83A-D083-4786-BCF8-B30D7FF5A667}" type="parTrans" cxnId="{4C523FA5-341C-47A2-A8E4-72E8CFB3557C}">
      <dgm:prSet/>
      <dgm:spPr/>
      <dgm:t>
        <a:bodyPr/>
        <a:lstStyle/>
        <a:p>
          <a:endParaRPr lang="ru-RU"/>
        </a:p>
      </dgm:t>
    </dgm:pt>
    <dgm:pt modelId="{5895A9F7-6F28-4D95-8D5E-B56CF668F227}" type="sibTrans" cxnId="{4C523FA5-341C-47A2-A8E4-72E8CFB3557C}">
      <dgm:prSet/>
      <dgm:spPr/>
      <dgm:t>
        <a:bodyPr/>
        <a:lstStyle/>
        <a:p>
          <a:endParaRPr lang="ru-RU"/>
        </a:p>
      </dgm:t>
    </dgm:pt>
    <dgm:pt modelId="{59E88D6D-AF32-4D1F-B98D-8FAC180B3F47}" type="pres">
      <dgm:prSet presAssocID="{EDDF83E2-8AFF-4841-9F5E-42C657295892}" presName="diagram" presStyleCnt="0">
        <dgm:presLayoutVars>
          <dgm:dir/>
        </dgm:presLayoutVars>
      </dgm:prSet>
      <dgm:spPr/>
    </dgm:pt>
    <dgm:pt modelId="{50A67E32-79B1-4C29-9CFF-BB5E8DE742ED}" type="pres">
      <dgm:prSet presAssocID="{E3494498-3E1F-4C2F-9A2E-7AF93F324A47}" presName="composite" presStyleCnt="0"/>
      <dgm:spPr/>
    </dgm:pt>
    <dgm:pt modelId="{D1592302-0FC8-4C08-87E5-A991691A6F8C}" type="pres">
      <dgm:prSet presAssocID="{E3494498-3E1F-4C2F-9A2E-7AF93F324A47}" presName="Image" presStyleLbl="bgShp" presStyleIdx="0" presStyleCnt="1" custScaleX="77343" custScaleY="69436" custLinFactNeighborX="3601" custLinFactNeighborY="-6270"/>
      <dgm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8889" b="89778" l="4000" r="9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D9E2AF9E-8785-4564-8B8F-8FC3982DC067}" type="pres">
      <dgm:prSet presAssocID="{E3494498-3E1F-4C2F-9A2E-7AF93F324A47}" presName="Parent" presStyleLbl="node0" presStyleIdx="0" presStyleCnt="1" custScaleX="89936" custScaleY="88471" custLinFactNeighborX="-6043" custLinFactNeighborY="9527">
        <dgm:presLayoutVars>
          <dgm:bulletEnabled val="1"/>
        </dgm:presLayoutVars>
      </dgm:prSet>
      <dgm:spPr/>
    </dgm:pt>
  </dgm:ptLst>
  <dgm:cxnLst>
    <dgm:cxn modelId="{4C523FA5-341C-47A2-A8E4-72E8CFB3557C}" srcId="{EDDF83E2-8AFF-4841-9F5E-42C657295892}" destId="{E3494498-3E1F-4C2F-9A2E-7AF93F324A47}" srcOrd="0" destOrd="0" parTransId="{F1AAE83A-D083-4786-BCF8-B30D7FF5A667}" sibTransId="{5895A9F7-6F28-4D95-8D5E-B56CF668F227}"/>
    <dgm:cxn modelId="{0BA6B7A8-4DF2-4654-9F05-64FDA89A46A4}" type="presOf" srcId="{E3494498-3E1F-4C2F-9A2E-7AF93F324A47}" destId="{D9E2AF9E-8785-4564-8B8F-8FC3982DC067}" srcOrd="0" destOrd="0" presId="urn:microsoft.com/office/officeart/2008/layout/BendingPictureCaption"/>
    <dgm:cxn modelId="{8EA906B2-004E-40B2-8825-862AE3E49105}" type="presOf" srcId="{EDDF83E2-8AFF-4841-9F5E-42C657295892}" destId="{59E88D6D-AF32-4D1F-B98D-8FAC180B3F47}" srcOrd="0" destOrd="0" presId="urn:microsoft.com/office/officeart/2008/layout/BendingPictureCaption"/>
    <dgm:cxn modelId="{3CD6086E-EF00-4853-B685-5175DF84955D}" type="presParOf" srcId="{59E88D6D-AF32-4D1F-B98D-8FAC180B3F47}" destId="{50A67E32-79B1-4C29-9CFF-BB5E8DE742ED}" srcOrd="0" destOrd="0" presId="urn:microsoft.com/office/officeart/2008/layout/BendingPictureCaption"/>
    <dgm:cxn modelId="{39DFAD85-42B7-44E4-AD0F-88DB33D21920}" type="presParOf" srcId="{50A67E32-79B1-4C29-9CFF-BB5E8DE742ED}" destId="{D1592302-0FC8-4C08-87E5-A991691A6F8C}" srcOrd="0" destOrd="0" presId="urn:microsoft.com/office/officeart/2008/layout/BendingPictureCaption"/>
    <dgm:cxn modelId="{34FAB11C-6B65-4DD9-B3ED-DC10341EC4A1}" type="presParOf" srcId="{50A67E32-79B1-4C29-9CFF-BB5E8DE742ED}" destId="{D9E2AF9E-8785-4564-8B8F-8FC3982DC067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4F2F9C5-2FB4-4AD1-B24E-421C7D524C79}" type="doc">
      <dgm:prSet loTypeId="urn:microsoft.com/office/officeart/2008/layout/BendingPictureCaption" loCatId="picture" qsTypeId="urn:microsoft.com/office/officeart/2005/8/quickstyle/3d3" qsCatId="3D" csTypeId="urn:microsoft.com/office/officeart/2005/8/colors/colorful3" csCatId="colorful" phldr="1"/>
      <dgm:spPr/>
    </dgm:pt>
    <dgm:pt modelId="{15992AF0-3404-4508-BF88-404994265C3E}">
      <dgm:prSet phldrT="[Текст]" custT="1"/>
      <dgm:spPr/>
      <dgm:t>
        <a:bodyPr/>
        <a:lstStyle/>
        <a:p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цифровое пианино</a:t>
          </a:r>
        </a:p>
      </dgm:t>
    </dgm:pt>
    <dgm:pt modelId="{A40D2057-A82B-46F5-80CC-6BAD1E784B97}" type="parTrans" cxnId="{7DDE363A-704B-4811-8E5A-83B329DDE5AD}">
      <dgm:prSet/>
      <dgm:spPr/>
      <dgm:t>
        <a:bodyPr/>
        <a:lstStyle/>
        <a:p>
          <a:endParaRPr lang="ru-RU"/>
        </a:p>
      </dgm:t>
    </dgm:pt>
    <dgm:pt modelId="{C9046838-8C34-4664-A520-31ED69514B58}" type="sibTrans" cxnId="{7DDE363A-704B-4811-8E5A-83B329DDE5AD}">
      <dgm:prSet/>
      <dgm:spPr/>
      <dgm:t>
        <a:bodyPr/>
        <a:lstStyle/>
        <a:p>
          <a:endParaRPr lang="ru-RU"/>
        </a:p>
      </dgm:t>
    </dgm:pt>
    <dgm:pt modelId="{F8BB2D77-6030-49A2-853B-CD643C8D4121}" type="pres">
      <dgm:prSet presAssocID="{24F2F9C5-2FB4-4AD1-B24E-421C7D524C79}" presName="diagram" presStyleCnt="0">
        <dgm:presLayoutVars>
          <dgm:dir/>
        </dgm:presLayoutVars>
      </dgm:prSet>
      <dgm:spPr/>
    </dgm:pt>
    <dgm:pt modelId="{A758073C-B39B-43FF-ACBA-D67FBA579811}" type="pres">
      <dgm:prSet presAssocID="{15992AF0-3404-4508-BF88-404994265C3E}" presName="composite" presStyleCnt="0"/>
      <dgm:spPr/>
    </dgm:pt>
    <dgm:pt modelId="{C7448AD2-6380-47FA-872B-96E8DAD3044B}" type="pres">
      <dgm:prSet presAssocID="{15992AF0-3404-4508-BF88-404994265C3E}" presName="Image" presStyleLbl="bgShp" presStyleIdx="0" presStyleCnt="1" custLinFactNeighborX="1928" custLinFactNeighborY="-7976"/>
      <dgm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981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986A8E91-173B-4E3A-AF9F-7E51E63B4A44}" type="pres">
      <dgm:prSet presAssocID="{15992AF0-3404-4508-BF88-404994265C3E}" presName="Parent" presStyleLbl="node0" presStyleIdx="0" presStyleCnt="1" custLinFactNeighborX="-13657" custLinFactNeighborY="33987">
        <dgm:presLayoutVars>
          <dgm:bulletEnabled val="1"/>
        </dgm:presLayoutVars>
      </dgm:prSet>
      <dgm:spPr/>
    </dgm:pt>
  </dgm:ptLst>
  <dgm:cxnLst>
    <dgm:cxn modelId="{7DDE363A-704B-4811-8E5A-83B329DDE5AD}" srcId="{24F2F9C5-2FB4-4AD1-B24E-421C7D524C79}" destId="{15992AF0-3404-4508-BF88-404994265C3E}" srcOrd="0" destOrd="0" parTransId="{A40D2057-A82B-46F5-80CC-6BAD1E784B97}" sibTransId="{C9046838-8C34-4664-A520-31ED69514B58}"/>
    <dgm:cxn modelId="{E3825C5D-4B1E-49C8-96D9-FD3A761609B6}" type="presOf" srcId="{24F2F9C5-2FB4-4AD1-B24E-421C7D524C79}" destId="{F8BB2D77-6030-49A2-853B-CD643C8D4121}" srcOrd="0" destOrd="0" presId="urn:microsoft.com/office/officeart/2008/layout/BendingPictureCaption"/>
    <dgm:cxn modelId="{809582A9-9EE0-4D6E-9701-669CB4A94082}" type="presOf" srcId="{15992AF0-3404-4508-BF88-404994265C3E}" destId="{986A8E91-173B-4E3A-AF9F-7E51E63B4A44}" srcOrd="0" destOrd="0" presId="urn:microsoft.com/office/officeart/2008/layout/BendingPictureCaption"/>
    <dgm:cxn modelId="{2A19DB95-049B-4FFA-BF6A-D09CC83C9621}" type="presParOf" srcId="{F8BB2D77-6030-49A2-853B-CD643C8D4121}" destId="{A758073C-B39B-43FF-ACBA-D67FBA579811}" srcOrd="0" destOrd="0" presId="urn:microsoft.com/office/officeart/2008/layout/BendingPictureCaption"/>
    <dgm:cxn modelId="{B2DB5C52-FE0C-4961-9F9F-4850F7DAC309}" type="presParOf" srcId="{A758073C-B39B-43FF-ACBA-D67FBA579811}" destId="{C7448AD2-6380-47FA-872B-96E8DAD3044B}" srcOrd="0" destOrd="0" presId="urn:microsoft.com/office/officeart/2008/layout/BendingPictureCaption"/>
    <dgm:cxn modelId="{6F37EB67-42E7-408B-97DC-B6770D2DD55C}" type="presParOf" srcId="{A758073C-B39B-43FF-ACBA-D67FBA579811}" destId="{986A8E91-173B-4E3A-AF9F-7E51E63B4A44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53F3959-B2E8-4ED2-B904-381180D2EEC1}" type="doc">
      <dgm:prSet loTypeId="urn:microsoft.com/office/officeart/2008/layout/BendingPictureCaption" loCatId="picture" qsTypeId="urn:microsoft.com/office/officeart/2005/8/quickstyle/3d2" qsCatId="3D" csTypeId="urn:microsoft.com/office/officeart/2005/8/colors/colorful5" csCatId="colorful" phldr="1"/>
      <dgm:spPr/>
    </dgm:pt>
    <dgm:pt modelId="{8683F663-FC03-4A6F-B6FA-C9D958FF8DD4}">
      <dgm:prSet phldrT="[Текст]" custT="1"/>
      <dgm:spPr/>
      <dgm:t>
        <a:bodyPr/>
        <a:lstStyle/>
        <a:p>
          <a:r>
            <a:rPr lang="ru-RU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синтезатор</a:t>
          </a:r>
        </a:p>
      </dgm:t>
    </dgm:pt>
    <dgm:pt modelId="{0A012420-E9BD-4000-B290-FAB78A693997}" type="parTrans" cxnId="{9553EFD2-8BBF-4794-9113-215986BEC6E7}">
      <dgm:prSet/>
      <dgm:spPr/>
      <dgm:t>
        <a:bodyPr/>
        <a:lstStyle/>
        <a:p>
          <a:endParaRPr lang="ru-RU"/>
        </a:p>
      </dgm:t>
    </dgm:pt>
    <dgm:pt modelId="{D6E7EFCB-A1B5-4629-AB1E-318B14B0FA79}" type="sibTrans" cxnId="{9553EFD2-8BBF-4794-9113-215986BEC6E7}">
      <dgm:prSet/>
      <dgm:spPr/>
      <dgm:t>
        <a:bodyPr/>
        <a:lstStyle/>
        <a:p>
          <a:endParaRPr lang="ru-RU"/>
        </a:p>
      </dgm:t>
    </dgm:pt>
    <dgm:pt modelId="{0F7475F4-EF9F-4E53-AC30-F8AB98C23F51}" type="pres">
      <dgm:prSet presAssocID="{B53F3959-B2E8-4ED2-B904-381180D2EEC1}" presName="diagram" presStyleCnt="0">
        <dgm:presLayoutVars>
          <dgm:dir/>
        </dgm:presLayoutVars>
      </dgm:prSet>
      <dgm:spPr/>
    </dgm:pt>
    <dgm:pt modelId="{CBCF3D03-83C5-4A48-A0E4-0D496E56DE0E}" type="pres">
      <dgm:prSet presAssocID="{8683F663-FC03-4A6F-B6FA-C9D958FF8DD4}" presName="composite" presStyleCnt="0"/>
      <dgm:spPr/>
    </dgm:pt>
    <dgm:pt modelId="{7054C096-639F-443E-A243-C0F32545351F}" type="pres">
      <dgm:prSet presAssocID="{8683F663-FC03-4A6F-B6FA-C9D958FF8DD4}" presName="Image" presStyleLbl="bgShp" presStyleIdx="0" presStyleCnt="1" custLinFactNeighborX="2973" custLinFactNeighborY="5356"/>
      <dgm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877" b="100000" l="9430" r="89693"/>
                    </a14:imgEffect>
                  </a14:imgLayer>
                </a14:imgProps>
              </a:ext>
            </a:extLst>
          </a:blip>
          <a:srcRect/>
          <a:stretch>
            <a:fillRect t="-18000" b="-18000"/>
          </a:stretch>
        </a:blipFill>
      </dgm:spPr>
    </dgm:pt>
    <dgm:pt modelId="{DAC9A568-31D8-4D1A-A47E-B8BC3A1DFAE8}" type="pres">
      <dgm:prSet presAssocID="{8683F663-FC03-4A6F-B6FA-C9D958FF8DD4}" presName="Parent" presStyleLbl="node0" presStyleIdx="0" presStyleCnt="1" custLinFactNeighborX="-12722" custLinFactNeighborY="-4563">
        <dgm:presLayoutVars>
          <dgm:bulletEnabled val="1"/>
        </dgm:presLayoutVars>
      </dgm:prSet>
      <dgm:spPr/>
    </dgm:pt>
  </dgm:ptLst>
  <dgm:cxnLst>
    <dgm:cxn modelId="{5B545BAB-9939-49AA-97D6-038D18B294E1}" type="presOf" srcId="{B53F3959-B2E8-4ED2-B904-381180D2EEC1}" destId="{0F7475F4-EF9F-4E53-AC30-F8AB98C23F51}" srcOrd="0" destOrd="0" presId="urn:microsoft.com/office/officeart/2008/layout/BendingPictureCaption"/>
    <dgm:cxn modelId="{A64147C4-53B8-4815-BC98-4A7819030775}" type="presOf" srcId="{8683F663-FC03-4A6F-B6FA-C9D958FF8DD4}" destId="{DAC9A568-31D8-4D1A-A47E-B8BC3A1DFAE8}" srcOrd="0" destOrd="0" presId="urn:microsoft.com/office/officeart/2008/layout/BendingPictureCaption"/>
    <dgm:cxn modelId="{9553EFD2-8BBF-4794-9113-215986BEC6E7}" srcId="{B53F3959-B2E8-4ED2-B904-381180D2EEC1}" destId="{8683F663-FC03-4A6F-B6FA-C9D958FF8DD4}" srcOrd="0" destOrd="0" parTransId="{0A012420-E9BD-4000-B290-FAB78A693997}" sibTransId="{D6E7EFCB-A1B5-4629-AB1E-318B14B0FA79}"/>
    <dgm:cxn modelId="{9817F2D5-FF8B-4798-899B-3DACA6F9A740}" type="presParOf" srcId="{0F7475F4-EF9F-4E53-AC30-F8AB98C23F51}" destId="{CBCF3D03-83C5-4A48-A0E4-0D496E56DE0E}" srcOrd="0" destOrd="0" presId="urn:microsoft.com/office/officeart/2008/layout/BendingPictureCaption"/>
    <dgm:cxn modelId="{3F0A96AB-3CE1-4827-BC71-8C402FFA3704}" type="presParOf" srcId="{CBCF3D03-83C5-4A48-A0E4-0D496E56DE0E}" destId="{7054C096-639F-443E-A243-C0F32545351F}" srcOrd="0" destOrd="0" presId="urn:microsoft.com/office/officeart/2008/layout/BendingPictureCaption"/>
    <dgm:cxn modelId="{09A09CB8-E5C1-4B76-BBDE-A49A155B9E3E}" type="presParOf" srcId="{CBCF3D03-83C5-4A48-A0E4-0D496E56DE0E}" destId="{DAC9A568-31D8-4D1A-A47E-B8BC3A1DFAE8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31A656C-32F2-4993-A192-59BF7D4ACD37}" type="doc">
      <dgm:prSet loTypeId="urn:microsoft.com/office/officeart/2008/layout/BendingPictureCaption" loCatId="picture" qsTypeId="urn:microsoft.com/office/officeart/2005/8/quickstyle/3d3" qsCatId="3D" csTypeId="urn:microsoft.com/office/officeart/2005/8/colors/colorful4" csCatId="colorful" phldr="1"/>
      <dgm:spPr/>
    </dgm:pt>
    <dgm:pt modelId="{E64E01F4-1440-4EBF-BE6C-EFEF536BD73B}">
      <dgm:prSet phldrT="[Текст]" custT="1"/>
      <dgm:spPr/>
      <dgm:t>
        <a:bodyPr/>
        <a:lstStyle/>
        <a:p>
          <a:r>
            <a:rPr lang="ru-RU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рояль</a:t>
          </a:r>
        </a:p>
      </dgm:t>
    </dgm:pt>
    <dgm:pt modelId="{5DA3F3F1-EDA9-4E9B-AD09-4E66C336A75F}" type="parTrans" cxnId="{FE6A7333-0CA0-402B-B9CC-8A3C1997A3E2}">
      <dgm:prSet/>
      <dgm:spPr/>
      <dgm:t>
        <a:bodyPr/>
        <a:lstStyle/>
        <a:p>
          <a:endParaRPr lang="ru-RU"/>
        </a:p>
      </dgm:t>
    </dgm:pt>
    <dgm:pt modelId="{35D9CAB3-1243-45EE-BCFE-A3E8A2F9BA54}" type="sibTrans" cxnId="{FE6A7333-0CA0-402B-B9CC-8A3C1997A3E2}">
      <dgm:prSet/>
      <dgm:spPr/>
      <dgm:t>
        <a:bodyPr/>
        <a:lstStyle/>
        <a:p>
          <a:endParaRPr lang="ru-RU"/>
        </a:p>
      </dgm:t>
    </dgm:pt>
    <dgm:pt modelId="{A6F98A21-6B5A-48FD-8019-38D06E663676}" type="pres">
      <dgm:prSet presAssocID="{631A656C-32F2-4993-A192-59BF7D4ACD37}" presName="diagram" presStyleCnt="0">
        <dgm:presLayoutVars>
          <dgm:dir/>
        </dgm:presLayoutVars>
      </dgm:prSet>
      <dgm:spPr/>
    </dgm:pt>
    <dgm:pt modelId="{9751D15C-6583-49E9-86FF-DD6309B4033D}" type="pres">
      <dgm:prSet presAssocID="{E64E01F4-1440-4EBF-BE6C-EFEF536BD73B}" presName="composite" presStyleCnt="0"/>
      <dgm:spPr/>
    </dgm:pt>
    <dgm:pt modelId="{52E6CAB2-0851-47B9-9F53-DF8AB3722DF5}" type="pres">
      <dgm:prSet presAssocID="{E64E01F4-1440-4EBF-BE6C-EFEF536BD73B}" presName="Image" presStyleLbl="bgShp" presStyleIdx="0" presStyleCnt="1" custScaleY="140595" custLinFactNeighborX="5346" custLinFactNeighborY="-8063"/>
      <dgm:spPr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946" b="98054" l="0" r="989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</dgm:spPr>
    </dgm:pt>
    <dgm:pt modelId="{4DD10599-973B-4977-B04B-2A1EEBCA9BFE}" type="pres">
      <dgm:prSet presAssocID="{E64E01F4-1440-4EBF-BE6C-EFEF536BD73B}" presName="Parent" presStyleLbl="node0" presStyleIdx="0" presStyleCnt="1" custScaleY="96160" custLinFactNeighborX="-10552" custLinFactNeighborY="38693">
        <dgm:presLayoutVars>
          <dgm:bulletEnabled val="1"/>
        </dgm:presLayoutVars>
      </dgm:prSet>
      <dgm:spPr/>
    </dgm:pt>
  </dgm:ptLst>
  <dgm:cxnLst>
    <dgm:cxn modelId="{CCDB7116-F9F0-4F79-817E-D10220C56C13}" type="presOf" srcId="{E64E01F4-1440-4EBF-BE6C-EFEF536BD73B}" destId="{4DD10599-973B-4977-B04B-2A1EEBCA9BFE}" srcOrd="0" destOrd="0" presId="urn:microsoft.com/office/officeart/2008/layout/BendingPictureCaption"/>
    <dgm:cxn modelId="{FE6A7333-0CA0-402B-B9CC-8A3C1997A3E2}" srcId="{631A656C-32F2-4993-A192-59BF7D4ACD37}" destId="{E64E01F4-1440-4EBF-BE6C-EFEF536BD73B}" srcOrd="0" destOrd="0" parTransId="{5DA3F3F1-EDA9-4E9B-AD09-4E66C336A75F}" sibTransId="{35D9CAB3-1243-45EE-BCFE-A3E8A2F9BA54}"/>
    <dgm:cxn modelId="{ADBB0FF3-DFCE-4740-955C-A47D391FFC3B}" type="presOf" srcId="{631A656C-32F2-4993-A192-59BF7D4ACD37}" destId="{A6F98A21-6B5A-48FD-8019-38D06E663676}" srcOrd="0" destOrd="0" presId="urn:microsoft.com/office/officeart/2008/layout/BendingPictureCaption"/>
    <dgm:cxn modelId="{EBB2986C-F2B2-4CDD-9325-CC341FAC4E16}" type="presParOf" srcId="{A6F98A21-6B5A-48FD-8019-38D06E663676}" destId="{9751D15C-6583-49E9-86FF-DD6309B4033D}" srcOrd="0" destOrd="0" presId="urn:microsoft.com/office/officeart/2008/layout/BendingPictureCaption"/>
    <dgm:cxn modelId="{B9DD167C-5AD5-4D83-9957-FF74D5DB49CF}" type="presParOf" srcId="{9751D15C-6583-49E9-86FF-DD6309B4033D}" destId="{52E6CAB2-0851-47B9-9F53-DF8AB3722DF5}" srcOrd="0" destOrd="0" presId="urn:microsoft.com/office/officeart/2008/layout/BendingPictureCaption"/>
    <dgm:cxn modelId="{D4FB677A-0B12-4B6D-B4D2-BAD2C8A15438}" type="presParOf" srcId="{9751D15C-6583-49E9-86FF-DD6309B4033D}" destId="{4DD10599-973B-4977-B04B-2A1EEBCA9BFE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B13AD2-F2D3-441F-A89A-3BFB7A155638}" type="doc">
      <dgm:prSet loTypeId="urn:microsoft.com/office/officeart/2005/8/layout/vList2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3FC92EE-AD11-4437-BE4F-E585A83A8081}">
      <dgm:prSet phldrT="[Текст]" custT="1"/>
      <dgm:spPr/>
      <dgm:t>
        <a:bodyPr/>
        <a:lstStyle/>
        <a:p>
          <a:pPr>
            <a:buClrTx/>
            <a:buSzTx/>
            <a:buFontTx/>
            <a:buNone/>
          </a:pPr>
          <a:r>
            <a:rPr kumimoji="0" lang="ru-RU" sz="2400" b="1" i="0" u="none" strike="noStrike" cap="none" spc="0" normalizeH="0" baseline="0" noProof="0" dirty="0">
              <a:ln/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древнейший струнно-щипковый музыкальный инструмент</a:t>
          </a:r>
          <a:endParaRPr lang="ru-RU" sz="2400" dirty="0"/>
        </a:p>
      </dgm:t>
    </dgm:pt>
    <dgm:pt modelId="{0320ADAC-EE9B-4F0E-8A92-BFA02093893D}" type="parTrans" cxnId="{FAD5D2A9-6037-470B-8F1C-FBD7D960F727}">
      <dgm:prSet/>
      <dgm:spPr/>
      <dgm:t>
        <a:bodyPr/>
        <a:lstStyle/>
        <a:p>
          <a:endParaRPr lang="ru-RU"/>
        </a:p>
      </dgm:t>
    </dgm:pt>
    <dgm:pt modelId="{373AB37A-9111-467A-9974-BEFF530E7D77}" type="sibTrans" cxnId="{FAD5D2A9-6037-470B-8F1C-FBD7D960F727}">
      <dgm:prSet/>
      <dgm:spPr/>
      <dgm:t>
        <a:bodyPr/>
        <a:lstStyle/>
        <a:p>
          <a:endParaRPr lang="ru-RU"/>
        </a:p>
      </dgm:t>
    </dgm:pt>
    <dgm:pt modelId="{BF0399F4-4772-475F-BDA1-73F36BF19426}">
      <dgm:prSet phldrT="[Текст]" custT="1"/>
      <dgm:spPr/>
      <dgm:t>
        <a:bodyPr/>
        <a:lstStyle/>
        <a:p>
          <a:pPr>
            <a:buClrTx/>
            <a:buSzTx/>
            <a:buFontTx/>
            <a:buNone/>
          </a:pPr>
          <a:r>
            <a:rPr lang="ru-RU" sz="2400" b="1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Звук на арфе извлекается </a:t>
          </a:r>
          <a:r>
            <a:rPr lang="ru-RU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путем щипка струн пальцами или ногтями</a:t>
          </a:r>
          <a:endParaRPr lang="ru-RU" sz="2400" dirty="0"/>
        </a:p>
      </dgm:t>
    </dgm:pt>
    <dgm:pt modelId="{9B78BE64-74C3-481C-A496-DFF601148004}" type="parTrans" cxnId="{B3E21659-7E90-4921-9957-E46A1C7926E6}">
      <dgm:prSet/>
      <dgm:spPr/>
      <dgm:t>
        <a:bodyPr/>
        <a:lstStyle/>
        <a:p>
          <a:endParaRPr lang="ru-RU"/>
        </a:p>
      </dgm:t>
    </dgm:pt>
    <dgm:pt modelId="{A1F39F8B-3DF9-4594-B62D-CC3F36EF756D}" type="sibTrans" cxnId="{B3E21659-7E90-4921-9957-E46A1C7926E6}">
      <dgm:prSet/>
      <dgm:spPr/>
      <dgm:t>
        <a:bodyPr/>
        <a:lstStyle/>
        <a:p>
          <a:endParaRPr lang="ru-RU"/>
        </a:p>
      </dgm:t>
    </dgm:pt>
    <dgm:pt modelId="{2BF80FF6-9650-4EF5-81CB-02E593EA9F2E}" type="pres">
      <dgm:prSet presAssocID="{2AB13AD2-F2D3-441F-A89A-3BFB7A155638}" presName="linear" presStyleCnt="0">
        <dgm:presLayoutVars>
          <dgm:animLvl val="lvl"/>
          <dgm:resizeHandles val="exact"/>
        </dgm:presLayoutVars>
      </dgm:prSet>
      <dgm:spPr/>
    </dgm:pt>
    <dgm:pt modelId="{37104D58-2B33-44FD-86CF-598C152C7EE1}" type="pres">
      <dgm:prSet presAssocID="{D3FC92EE-AD11-4437-BE4F-E585A83A8081}" presName="parentText" presStyleLbl="node1" presStyleIdx="0" presStyleCnt="2" custLinFactNeighborX="-114" custLinFactNeighborY="5550">
        <dgm:presLayoutVars>
          <dgm:chMax val="0"/>
          <dgm:bulletEnabled val="1"/>
        </dgm:presLayoutVars>
      </dgm:prSet>
      <dgm:spPr/>
    </dgm:pt>
    <dgm:pt modelId="{90E60FDD-3A26-4F13-B842-672C464FED24}" type="pres">
      <dgm:prSet presAssocID="{373AB37A-9111-467A-9974-BEFF530E7D77}" presName="spacer" presStyleCnt="0"/>
      <dgm:spPr/>
    </dgm:pt>
    <dgm:pt modelId="{60785B77-4EEC-49F9-96EE-25B05E5003AE}" type="pres">
      <dgm:prSet presAssocID="{BF0399F4-4772-475F-BDA1-73F36BF19426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8B41FE2D-F8EB-4B4D-A94F-99AC90234F7B}" type="presOf" srcId="{2AB13AD2-F2D3-441F-A89A-3BFB7A155638}" destId="{2BF80FF6-9650-4EF5-81CB-02E593EA9F2E}" srcOrd="0" destOrd="0" presId="urn:microsoft.com/office/officeart/2005/8/layout/vList2"/>
    <dgm:cxn modelId="{1C5E3266-BB58-406E-A846-4A30BD0FCD05}" type="presOf" srcId="{D3FC92EE-AD11-4437-BE4F-E585A83A8081}" destId="{37104D58-2B33-44FD-86CF-598C152C7EE1}" srcOrd="0" destOrd="0" presId="urn:microsoft.com/office/officeart/2005/8/layout/vList2"/>
    <dgm:cxn modelId="{B3E21659-7E90-4921-9957-E46A1C7926E6}" srcId="{2AB13AD2-F2D3-441F-A89A-3BFB7A155638}" destId="{BF0399F4-4772-475F-BDA1-73F36BF19426}" srcOrd="1" destOrd="0" parTransId="{9B78BE64-74C3-481C-A496-DFF601148004}" sibTransId="{A1F39F8B-3DF9-4594-B62D-CC3F36EF756D}"/>
    <dgm:cxn modelId="{FAD5D2A9-6037-470B-8F1C-FBD7D960F727}" srcId="{2AB13AD2-F2D3-441F-A89A-3BFB7A155638}" destId="{D3FC92EE-AD11-4437-BE4F-E585A83A8081}" srcOrd="0" destOrd="0" parTransId="{0320ADAC-EE9B-4F0E-8A92-BFA02093893D}" sibTransId="{373AB37A-9111-467A-9974-BEFF530E7D77}"/>
    <dgm:cxn modelId="{79BED2BE-549B-4D63-9DF1-813E406A8E0B}" type="presOf" srcId="{BF0399F4-4772-475F-BDA1-73F36BF19426}" destId="{60785B77-4EEC-49F9-96EE-25B05E5003AE}" srcOrd="0" destOrd="0" presId="urn:microsoft.com/office/officeart/2005/8/layout/vList2"/>
    <dgm:cxn modelId="{B0A4E89B-CD90-4960-A85D-2659F5CF0783}" type="presParOf" srcId="{2BF80FF6-9650-4EF5-81CB-02E593EA9F2E}" destId="{37104D58-2B33-44FD-86CF-598C152C7EE1}" srcOrd="0" destOrd="0" presId="urn:microsoft.com/office/officeart/2005/8/layout/vList2"/>
    <dgm:cxn modelId="{B081F743-08B1-4425-981B-4331AA9C9158}" type="presParOf" srcId="{2BF80FF6-9650-4EF5-81CB-02E593EA9F2E}" destId="{90E60FDD-3A26-4F13-B842-672C464FED24}" srcOrd="1" destOrd="0" presId="urn:microsoft.com/office/officeart/2005/8/layout/vList2"/>
    <dgm:cxn modelId="{DBC4F9FA-ACBF-4C20-9F54-B31A6F1995E7}" type="presParOf" srcId="{2BF80FF6-9650-4EF5-81CB-02E593EA9F2E}" destId="{60785B77-4EEC-49F9-96EE-25B05E5003A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1784307-8539-42E4-9E77-6DE6F68FBE90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AB42550-FC17-462C-80B4-9E7AF2334E4F}">
      <dgm:prSet custT="1"/>
      <dgm:spPr/>
      <dgm:t>
        <a:bodyPr/>
        <a:lstStyle/>
        <a:p>
          <a:r>
            <a:rPr lang="ru-RU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струнный ударный музыкальный инструмент трапециевидной формы;</a:t>
          </a:r>
        </a:p>
      </dgm:t>
    </dgm:pt>
    <dgm:pt modelId="{E8DE97CC-297F-4DD4-9230-852F4AD6ECE8}" type="parTrans" cxnId="{CC5147DE-277E-483D-8192-8B8BAF647835}">
      <dgm:prSet/>
      <dgm:spPr/>
      <dgm:t>
        <a:bodyPr/>
        <a:lstStyle/>
        <a:p>
          <a:endParaRPr lang="ru-RU"/>
        </a:p>
      </dgm:t>
    </dgm:pt>
    <dgm:pt modelId="{18776944-2597-4DEC-82C0-391EBF48F5B0}" type="sibTrans" cxnId="{CC5147DE-277E-483D-8192-8B8BAF647835}">
      <dgm:prSet/>
      <dgm:spPr/>
      <dgm:t>
        <a:bodyPr/>
        <a:lstStyle/>
        <a:p>
          <a:endParaRPr lang="ru-RU"/>
        </a:p>
      </dgm:t>
    </dgm:pt>
    <dgm:pt modelId="{23FFE5F7-882B-4C6D-9AC1-524B20AF9860}">
      <dgm:prSet custT="1"/>
      <dgm:spPr/>
      <dgm:t>
        <a:bodyPr/>
        <a:lstStyle/>
        <a:p>
          <a:r>
            <a:rPr lang="ru-RU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струнный ударный музыкальный инструмент трапециевидной формы;</a:t>
          </a:r>
        </a:p>
      </dgm:t>
    </dgm:pt>
    <dgm:pt modelId="{65519ABC-EBE0-4923-8557-4CC756E96C8D}" type="parTrans" cxnId="{B4483DD8-1356-48C6-938F-67678D0FFAFA}">
      <dgm:prSet/>
      <dgm:spPr/>
      <dgm:t>
        <a:bodyPr/>
        <a:lstStyle/>
        <a:p>
          <a:endParaRPr lang="ru-RU"/>
        </a:p>
      </dgm:t>
    </dgm:pt>
    <dgm:pt modelId="{C27A97E2-B96A-4775-9EC5-39573FABF91C}" type="sibTrans" cxnId="{B4483DD8-1356-48C6-938F-67678D0FFAFA}">
      <dgm:prSet/>
      <dgm:spPr/>
      <dgm:t>
        <a:bodyPr/>
        <a:lstStyle/>
        <a:p>
          <a:endParaRPr lang="ru-RU"/>
        </a:p>
      </dgm:t>
    </dgm:pt>
    <dgm:pt modelId="{7049E346-84B2-46E0-A99C-2868252FC635}" type="pres">
      <dgm:prSet presAssocID="{A1784307-8539-42E4-9E77-6DE6F68FBE90}" presName="linear" presStyleCnt="0">
        <dgm:presLayoutVars>
          <dgm:animLvl val="lvl"/>
          <dgm:resizeHandles val="exact"/>
        </dgm:presLayoutVars>
      </dgm:prSet>
      <dgm:spPr/>
    </dgm:pt>
    <dgm:pt modelId="{7887C0B4-A799-4B1E-B742-537212BCEEB7}" type="pres">
      <dgm:prSet presAssocID="{8AB42550-FC17-462C-80B4-9E7AF2334E4F}" presName="parentText" presStyleLbl="node1" presStyleIdx="0" presStyleCnt="2" custScaleX="93504">
        <dgm:presLayoutVars>
          <dgm:chMax val="0"/>
          <dgm:bulletEnabled val="1"/>
        </dgm:presLayoutVars>
      </dgm:prSet>
      <dgm:spPr/>
    </dgm:pt>
    <dgm:pt modelId="{AEE6BECE-66F5-483B-8BC6-8E2A31DEB043}" type="pres">
      <dgm:prSet presAssocID="{18776944-2597-4DEC-82C0-391EBF48F5B0}" presName="spacer" presStyleCnt="0"/>
      <dgm:spPr/>
    </dgm:pt>
    <dgm:pt modelId="{6F120E50-CEE3-45AB-8864-19EF1907B32F}" type="pres">
      <dgm:prSet presAssocID="{23FFE5F7-882B-4C6D-9AC1-524B20AF9860}" presName="parentText" presStyleLbl="node1" presStyleIdx="1" presStyleCnt="2" custScaleX="92418">
        <dgm:presLayoutVars>
          <dgm:chMax val="0"/>
          <dgm:bulletEnabled val="1"/>
        </dgm:presLayoutVars>
      </dgm:prSet>
      <dgm:spPr/>
    </dgm:pt>
  </dgm:ptLst>
  <dgm:cxnLst>
    <dgm:cxn modelId="{12ADE4CA-F22F-4911-9B79-FE6A80C380A1}" type="presOf" srcId="{23FFE5F7-882B-4C6D-9AC1-524B20AF9860}" destId="{6F120E50-CEE3-45AB-8864-19EF1907B32F}" srcOrd="0" destOrd="0" presId="urn:microsoft.com/office/officeart/2005/8/layout/vList2"/>
    <dgm:cxn modelId="{B4483DD8-1356-48C6-938F-67678D0FFAFA}" srcId="{A1784307-8539-42E4-9E77-6DE6F68FBE90}" destId="{23FFE5F7-882B-4C6D-9AC1-524B20AF9860}" srcOrd="1" destOrd="0" parTransId="{65519ABC-EBE0-4923-8557-4CC756E96C8D}" sibTransId="{C27A97E2-B96A-4775-9EC5-39573FABF91C}"/>
    <dgm:cxn modelId="{CC5147DE-277E-483D-8192-8B8BAF647835}" srcId="{A1784307-8539-42E4-9E77-6DE6F68FBE90}" destId="{8AB42550-FC17-462C-80B4-9E7AF2334E4F}" srcOrd="0" destOrd="0" parTransId="{E8DE97CC-297F-4DD4-9230-852F4AD6ECE8}" sibTransId="{18776944-2597-4DEC-82C0-391EBF48F5B0}"/>
    <dgm:cxn modelId="{283316F2-2251-4E5B-8CEC-9E264156E403}" type="presOf" srcId="{A1784307-8539-42E4-9E77-6DE6F68FBE90}" destId="{7049E346-84B2-46E0-A99C-2868252FC635}" srcOrd="0" destOrd="0" presId="urn:microsoft.com/office/officeart/2005/8/layout/vList2"/>
    <dgm:cxn modelId="{E9121EF5-19A6-4E69-8D29-C8F46599A1DC}" type="presOf" srcId="{8AB42550-FC17-462C-80B4-9E7AF2334E4F}" destId="{7887C0B4-A799-4B1E-B742-537212BCEEB7}" srcOrd="0" destOrd="0" presId="urn:microsoft.com/office/officeart/2005/8/layout/vList2"/>
    <dgm:cxn modelId="{E9834ADB-9CE2-4B4B-ACFC-CE1428B726E3}" type="presParOf" srcId="{7049E346-84B2-46E0-A99C-2868252FC635}" destId="{7887C0B4-A799-4B1E-B742-537212BCEEB7}" srcOrd="0" destOrd="0" presId="urn:microsoft.com/office/officeart/2005/8/layout/vList2"/>
    <dgm:cxn modelId="{7AFB08A8-F41D-4C35-A789-E32BCF90A940}" type="presParOf" srcId="{7049E346-84B2-46E0-A99C-2868252FC635}" destId="{AEE6BECE-66F5-483B-8BC6-8E2A31DEB043}" srcOrd="1" destOrd="0" presId="urn:microsoft.com/office/officeart/2005/8/layout/vList2"/>
    <dgm:cxn modelId="{0B685FF0-0FF8-4D7B-8902-FBD8E63FFD88}" type="presParOf" srcId="{7049E346-84B2-46E0-A99C-2868252FC635}" destId="{6F120E50-CEE3-45AB-8864-19EF1907B32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D8F01A9-E5D2-464F-B7AA-D81BE54E30F1}" type="doc">
      <dgm:prSet loTypeId="urn:microsoft.com/office/officeart/2005/8/layout/defaul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8A5E0D2-9D2A-4BDF-9F36-61F3B1817040}">
      <dgm:prSet phldrT="[Текст]" custT="1"/>
      <dgm:spPr/>
      <dgm:t>
        <a:bodyPr/>
        <a:lstStyle/>
        <a:p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Клавикорд с одним мануалом</a:t>
          </a:r>
        </a:p>
      </dgm:t>
    </dgm:pt>
    <dgm:pt modelId="{B5BCA56A-7DC8-4EBA-B0FA-9880FDA906F4}" type="parTrans" cxnId="{5799FCB2-6160-44DF-A45B-B69ED6B1756A}">
      <dgm:prSet/>
      <dgm:spPr/>
      <dgm:t>
        <a:bodyPr/>
        <a:lstStyle/>
        <a:p>
          <a:endParaRPr lang="ru-RU"/>
        </a:p>
      </dgm:t>
    </dgm:pt>
    <dgm:pt modelId="{0E20A459-1F5C-4FDD-B92F-0715BC5B1F7B}" type="sibTrans" cxnId="{5799FCB2-6160-44DF-A45B-B69ED6B1756A}">
      <dgm:prSet/>
      <dgm:spPr/>
      <dgm:t>
        <a:bodyPr/>
        <a:lstStyle/>
        <a:p>
          <a:endParaRPr lang="ru-RU"/>
        </a:p>
      </dgm:t>
    </dgm:pt>
    <dgm:pt modelId="{37A702FE-D2FD-4CD9-8D26-8CF80372086D}" type="pres">
      <dgm:prSet presAssocID="{9D8F01A9-E5D2-464F-B7AA-D81BE54E30F1}" presName="diagram" presStyleCnt="0">
        <dgm:presLayoutVars>
          <dgm:dir/>
          <dgm:resizeHandles val="exact"/>
        </dgm:presLayoutVars>
      </dgm:prSet>
      <dgm:spPr/>
    </dgm:pt>
    <dgm:pt modelId="{6D0F572E-9201-4601-B30E-C0C7E82011D8}" type="pres">
      <dgm:prSet presAssocID="{D8A5E0D2-9D2A-4BDF-9F36-61F3B1817040}" presName="node" presStyleLbl="node1" presStyleIdx="0" presStyleCnt="1" custScaleX="100000" custScaleY="36881" custLinFactNeighborY="-10464">
        <dgm:presLayoutVars>
          <dgm:bulletEnabled val="1"/>
        </dgm:presLayoutVars>
      </dgm:prSet>
      <dgm:spPr/>
    </dgm:pt>
  </dgm:ptLst>
  <dgm:cxnLst>
    <dgm:cxn modelId="{01828736-6CE3-4E92-923A-F3D822A3086C}" type="presOf" srcId="{D8A5E0D2-9D2A-4BDF-9F36-61F3B1817040}" destId="{6D0F572E-9201-4601-B30E-C0C7E82011D8}" srcOrd="0" destOrd="0" presId="urn:microsoft.com/office/officeart/2005/8/layout/default"/>
    <dgm:cxn modelId="{8E29EB3B-8A6C-4291-B13E-A909D1A877B6}" type="presOf" srcId="{9D8F01A9-E5D2-464F-B7AA-D81BE54E30F1}" destId="{37A702FE-D2FD-4CD9-8D26-8CF80372086D}" srcOrd="0" destOrd="0" presId="urn:microsoft.com/office/officeart/2005/8/layout/default"/>
    <dgm:cxn modelId="{5799FCB2-6160-44DF-A45B-B69ED6B1756A}" srcId="{9D8F01A9-E5D2-464F-B7AA-D81BE54E30F1}" destId="{D8A5E0D2-9D2A-4BDF-9F36-61F3B1817040}" srcOrd="0" destOrd="0" parTransId="{B5BCA56A-7DC8-4EBA-B0FA-9880FDA906F4}" sibTransId="{0E20A459-1F5C-4FDD-B92F-0715BC5B1F7B}"/>
    <dgm:cxn modelId="{B9C7D44B-8589-4780-A577-F635BA1FB315}" type="presParOf" srcId="{37A702FE-D2FD-4CD9-8D26-8CF80372086D}" destId="{6D0F572E-9201-4601-B30E-C0C7E82011D8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3C43E90-5C6A-45AC-9266-E3128DCA1F01}" type="doc">
      <dgm:prSet loTypeId="urn:microsoft.com/office/officeart/2005/8/layout/defaul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F7731E3-ECDA-4EDC-B8CC-E39228D5970E}">
      <dgm:prSet phldrT="[Текст]" custT="1"/>
      <dgm:spPr/>
      <dgm:t>
        <a:bodyPr/>
        <a:lstStyle/>
        <a:p>
          <a:pPr>
            <a:lnSpc>
              <a:spcPct val="50000"/>
            </a:lnSpc>
          </a:pPr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Клавикорд с двумя </a:t>
          </a:r>
        </a:p>
        <a:p>
          <a:pPr>
            <a:lnSpc>
              <a:spcPct val="50000"/>
            </a:lnSpc>
          </a:pPr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мануалами</a:t>
          </a:r>
        </a:p>
      </dgm:t>
    </dgm:pt>
    <dgm:pt modelId="{76D2930E-0831-4F16-B60B-7DD1E4B75A19}" type="parTrans" cxnId="{0992CD20-F1F3-4802-B284-1011088035C7}">
      <dgm:prSet/>
      <dgm:spPr/>
      <dgm:t>
        <a:bodyPr/>
        <a:lstStyle/>
        <a:p>
          <a:endParaRPr lang="ru-RU"/>
        </a:p>
      </dgm:t>
    </dgm:pt>
    <dgm:pt modelId="{3BEBDC0E-594A-479E-AF2A-B01EB5AD087D}" type="sibTrans" cxnId="{0992CD20-F1F3-4802-B284-1011088035C7}">
      <dgm:prSet/>
      <dgm:spPr/>
      <dgm:t>
        <a:bodyPr/>
        <a:lstStyle/>
        <a:p>
          <a:endParaRPr lang="ru-RU"/>
        </a:p>
      </dgm:t>
    </dgm:pt>
    <dgm:pt modelId="{53242332-1A98-46AE-B49F-0FF76774895F}" type="pres">
      <dgm:prSet presAssocID="{23C43E90-5C6A-45AC-9266-E3128DCA1F01}" presName="diagram" presStyleCnt="0">
        <dgm:presLayoutVars>
          <dgm:dir/>
          <dgm:resizeHandles val="exact"/>
        </dgm:presLayoutVars>
      </dgm:prSet>
      <dgm:spPr/>
    </dgm:pt>
    <dgm:pt modelId="{DAD27A5A-646C-43B4-8322-77F923420749}" type="pres">
      <dgm:prSet presAssocID="{BF7731E3-ECDA-4EDC-B8CC-E39228D5970E}" presName="node" presStyleLbl="node1" presStyleIdx="0" presStyleCnt="1" custScaleX="68313" custScaleY="26514" custLinFactNeighborX="1704" custLinFactNeighborY="-6397">
        <dgm:presLayoutVars>
          <dgm:bulletEnabled val="1"/>
        </dgm:presLayoutVars>
      </dgm:prSet>
      <dgm:spPr/>
    </dgm:pt>
  </dgm:ptLst>
  <dgm:cxnLst>
    <dgm:cxn modelId="{19FBE010-D88F-43E5-8DD7-0FC292D7E9CD}" type="presOf" srcId="{23C43E90-5C6A-45AC-9266-E3128DCA1F01}" destId="{53242332-1A98-46AE-B49F-0FF76774895F}" srcOrd="0" destOrd="0" presId="urn:microsoft.com/office/officeart/2005/8/layout/default"/>
    <dgm:cxn modelId="{0992CD20-F1F3-4802-B284-1011088035C7}" srcId="{23C43E90-5C6A-45AC-9266-E3128DCA1F01}" destId="{BF7731E3-ECDA-4EDC-B8CC-E39228D5970E}" srcOrd="0" destOrd="0" parTransId="{76D2930E-0831-4F16-B60B-7DD1E4B75A19}" sibTransId="{3BEBDC0E-594A-479E-AF2A-B01EB5AD087D}"/>
    <dgm:cxn modelId="{D6F22CA4-8782-4CA3-AB42-6F8FE109252C}" type="presOf" srcId="{BF7731E3-ECDA-4EDC-B8CC-E39228D5970E}" destId="{DAD27A5A-646C-43B4-8322-77F923420749}" srcOrd="0" destOrd="0" presId="urn:microsoft.com/office/officeart/2005/8/layout/default"/>
    <dgm:cxn modelId="{07D79220-3F80-4F35-B66E-56DEEB2CF329}" type="presParOf" srcId="{53242332-1A98-46AE-B49F-0FF76774895F}" destId="{DAD27A5A-646C-43B4-8322-77F923420749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95A5F5B-A69B-4DE9-AC7C-C3AF2C66D6D1}" type="doc">
      <dgm:prSet loTypeId="urn:microsoft.com/office/officeart/2005/8/layout/defaul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58AB712-04AE-48EB-81F0-1F9DA29A9861}">
      <dgm:prSet custT="1"/>
      <dgm:spPr/>
      <dgm:t>
        <a:bodyPr/>
        <a:lstStyle/>
        <a:p>
          <a:pPr>
            <a:lnSpc>
              <a:spcPct val="50000"/>
            </a:lnSpc>
          </a:pPr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Переносной </a:t>
          </a:r>
        </a:p>
        <a:p>
          <a:pPr>
            <a:lnSpc>
              <a:spcPct val="50000"/>
            </a:lnSpc>
          </a:pPr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клавикорд</a:t>
          </a:r>
        </a:p>
      </dgm:t>
    </dgm:pt>
    <dgm:pt modelId="{BA868BCA-4834-49F2-A366-4873648279DA}" type="parTrans" cxnId="{A41462E9-CA70-49F6-82BF-1F189244F072}">
      <dgm:prSet/>
      <dgm:spPr/>
      <dgm:t>
        <a:bodyPr/>
        <a:lstStyle/>
        <a:p>
          <a:endParaRPr lang="ru-RU"/>
        </a:p>
      </dgm:t>
    </dgm:pt>
    <dgm:pt modelId="{F2C5F112-C98A-4ECB-8AAD-E233269C9F50}" type="sibTrans" cxnId="{A41462E9-CA70-49F6-82BF-1F189244F072}">
      <dgm:prSet/>
      <dgm:spPr/>
      <dgm:t>
        <a:bodyPr/>
        <a:lstStyle/>
        <a:p>
          <a:endParaRPr lang="ru-RU"/>
        </a:p>
      </dgm:t>
    </dgm:pt>
    <dgm:pt modelId="{E5EBE239-A454-4D88-8706-305A88081788}" type="pres">
      <dgm:prSet presAssocID="{295A5F5B-A69B-4DE9-AC7C-C3AF2C66D6D1}" presName="diagram" presStyleCnt="0">
        <dgm:presLayoutVars>
          <dgm:dir/>
          <dgm:resizeHandles val="exact"/>
        </dgm:presLayoutVars>
      </dgm:prSet>
      <dgm:spPr/>
    </dgm:pt>
    <dgm:pt modelId="{389C4394-D17D-41C7-92B6-3765F9020A49}" type="pres">
      <dgm:prSet presAssocID="{958AB712-04AE-48EB-81F0-1F9DA29A9861}" presName="node" presStyleLbl="node1" presStyleIdx="0" presStyleCnt="1" custScaleX="230035" custScaleY="86099" custLinFactNeighborX="3045" custLinFactNeighborY="5640">
        <dgm:presLayoutVars>
          <dgm:bulletEnabled val="1"/>
        </dgm:presLayoutVars>
      </dgm:prSet>
      <dgm:spPr/>
    </dgm:pt>
  </dgm:ptLst>
  <dgm:cxnLst>
    <dgm:cxn modelId="{2DB8E40C-3368-4711-BF6D-0C9EA05A61EC}" type="presOf" srcId="{958AB712-04AE-48EB-81F0-1F9DA29A9861}" destId="{389C4394-D17D-41C7-92B6-3765F9020A49}" srcOrd="0" destOrd="0" presId="urn:microsoft.com/office/officeart/2005/8/layout/default"/>
    <dgm:cxn modelId="{BE46ECB9-42CF-4F57-B19F-051DE49B65F2}" type="presOf" srcId="{295A5F5B-A69B-4DE9-AC7C-C3AF2C66D6D1}" destId="{E5EBE239-A454-4D88-8706-305A88081788}" srcOrd="0" destOrd="0" presId="urn:microsoft.com/office/officeart/2005/8/layout/default"/>
    <dgm:cxn modelId="{A41462E9-CA70-49F6-82BF-1F189244F072}" srcId="{295A5F5B-A69B-4DE9-AC7C-C3AF2C66D6D1}" destId="{958AB712-04AE-48EB-81F0-1F9DA29A9861}" srcOrd="0" destOrd="0" parTransId="{BA868BCA-4834-49F2-A366-4873648279DA}" sibTransId="{F2C5F112-C98A-4ECB-8AAD-E233269C9F50}"/>
    <dgm:cxn modelId="{6054E4CE-E265-467A-8F89-0E613B730F2C}" type="presParOf" srcId="{E5EBE239-A454-4D88-8706-305A88081788}" destId="{389C4394-D17D-41C7-92B6-3765F9020A49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4A788CA-02F8-428A-B1CE-4FA5E2A62533}" type="doc">
      <dgm:prSet loTypeId="urn:microsoft.com/office/officeart/2005/8/layout/default" loCatId="list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23AF108-4C3D-40A6-BD70-EFCB7418C281}">
      <dgm:prSet phldrT="[Текст]" custT="1"/>
      <dgm:spPr/>
      <dgm:t>
        <a:bodyPr/>
        <a:lstStyle/>
        <a:p>
          <a:pPr marL="0" indent="0">
            <a:lnSpc>
              <a:spcPct val="50000"/>
            </a:lnSpc>
          </a:pPr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Стационарный </a:t>
          </a:r>
        </a:p>
        <a:p>
          <a:pPr marL="0">
            <a:lnSpc>
              <a:spcPct val="50000"/>
            </a:lnSpc>
          </a:pPr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клавикорд</a:t>
          </a:r>
        </a:p>
      </dgm:t>
    </dgm:pt>
    <dgm:pt modelId="{51C9292A-2FC8-45A0-98E4-5E880B3644AE}" type="parTrans" cxnId="{C2C51786-455E-44A3-A52E-48B128FE996C}">
      <dgm:prSet/>
      <dgm:spPr/>
      <dgm:t>
        <a:bodyPr/>
        <a:lstStyle/>
        <a:p>
          <a:endParaRPr lang="ru-RU"/>
        </a:p>
      </dgm:t>
    </dgm:pt>
    <dgm:pt modelId="{F5A18A14-7873-4D7C-9FCC-123BD03CD58B}" type="sibTrans" cxnId="{C2C51786-455E-44A3-A52E-48B128FE996C}">
      <dgm:prSet/>
      <dgm:spPr/>
      <dgm:t>
        <a:bodyPr/>
        <a:lstStyle/>
        <a:p>
          <a:endParaRPr lang="ru-RU"/>
        </a:p>
      </dgm:t>
    </dgm:pt>
    <dgm:pt modelId="{B2502FB6-9B67-493E-B17F-700E36613612}" type="pres">
      <dgm:prSet presAssocID="{34A788CA-02F8-428A-B1CE-4FA5E2A62533}" presName="diagram" presStyleCnt="0">
        <dgm:presLayoutVars>
          <dgm:dir/>
          <dgm:resizeHandles val="exact"/>
        </dgm:presLayoutVars>
      </dgm:prSet>
      <dgm:spPr/>
    </dgm:pt>
    <dgm:pt modelId="{8B7AC04F-1C40-4B09-BBB6-047321F57D48}" type="pres">
      <dgm:prSet presAssocID="{323AF108-4C3D-40A6-BD70-EFCB7418C281}" presName="node" presStyleLbl="node1" presStyleIdx="0" presStyleCnt="1" custScaleX="61931" custScaleY="23798" custLinFactNeighborX="12569" custLinFactNeighborY="64003">
        <dgm:presLayoutVars>
          <dgm:bulletEnabled val="1"/>
        </dgm:presLayoutVars>
      </dgm:prSet>
      <dgm:spPr/>
    </dgm:pt>
  </dgm:ptLst>
  <dgm:cxnLst>
    <dgm:cxn modelId="{C2C51786-455E-44A3-A52E-48B128FE996C}" srcId="{34A788CA-02F8-428A-B1CE-4FA5E2A62533}" destId="{323AF108-4C3D-40A6-BD70-EFCB7418C281}" srcOrd="0" destOrd="0" parTransId="{51C9292A-2FC8-45A0-98E4-5E880B3644AE}" sibTransId="{F5A18A14-7873-4D7C-9FCC-123BD03CD58B}"/>
    <dgm:cxn modelId="{A79FD5CA-D9D0-48CD-8614-828D66CD0F22}" type="presOf" srcId="{323AF108-4C3D-40A6-BD70-EFCB7418C281}" destId="{8B7AC04F-1C40-4B09-BBB6-047321F57D48}" srcOrd="0" destOrd="0" presId="urn:microsoft.com/office/officeart/2005/8/layout/default"/>
    <dgm:cxn modelId="{0C5323DE-5970-4E1A-AB8A-ABEFCDDB65C0}" type="presOf" srcId="{34A788CA-02F8-428A-B1CE-4FA5E2A62533}" destId="{B2502FB6-9B67-493E-B17F-700E36613612}" srcOrd="0" destOrd="0" presId="urn:microsoft.com/office/officeart/2005/8/layout/default"/>
    <dgm:cxn modelId="{AFA84CBD-73B7-4EC9-BDCA-9785578438C9}" type="presParOf" srcId="{B2502FB6-9B67-493E-B17F-700E36613612}" destId="{8B7AC04F-1C40-4B09-BBB6-047321F57D48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78A98E6-7FD8-4A2A-B24E-71F0F425081A}" type="doc">
      <dgm:prSet loTypeId="urn:microsoft.com/office/officeart/2005/8/layout/matrix1" loCatId="matrix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9BC54E6C-89E0-4E05-A66D-181945407B99}">
      <dgm:prSet phldrT="[Текст]"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Популярность в эпоху барокко</a:t>
          </a:r>
          <a:endParaRPr lang="ru-RU" dirty="0"/>
        </a:p>
      </dgm:t>
    </dgm:pt>
    <dgm:pt modelId="{A47E348A-0194-4FB3-BBB0-9055EA210F11}" type="parTrans" cxnId="{C303644F-8C72-4AE2-99AB-6ADF02CB581B}">
      <dgm:prSet/>
      <dgm:spPr/>
      <dgm:t>
        <a:bodyPr/>
        <a:lstStyle/>
        <a:p>
          <a:endParaRPr lang="ru-RU"/>
        </a:p>
      </dgm:t>
    </dgm:pt>
    <dgm:pt modelId="{713B2E66-0798-4947-8977-C8CE97DC7D53}" type="sibTrans" cxnId="{C303644F-8C72-4AE2-99AB-6ADF02CB581B}">
      <dgm:prSet/>
      <dgm:spPr/>
      <dgm:t>
        <a:bodyPr/>
        <a:lstStyle/>
        <a:p>
          <a:endParaRPr lang="ru-RU"/>
        </a:p>
      </dgm:t>
    </dgm:pt>
    <dgm:pt modelId="{FD187DE4-9AF7-40A5-AAE6-08F8106788FD}">
      <dgm:prSet phldrT="[Текст]"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Часто использовались в домашнем музицировании</a:t>
          </a:r>
          <a:endParaRPr lang="ru-RU" dirty="0"/>
        </a:p>
      </dgm:t>
    </dgm:pt>
    <dgm:pt modelId="{F093B7BA-CDB4-4CD6-92E1-9C384CDD556B}" type="parTrans" cxnId="{D8D6C1F6-8F25-42D9-BF2E-6285BC3128A1}">
      <dgm:prSet/>
      <dgm:spPr/>
      <dgm:t>
        <a:bodyPr/>
        <a:lstStyle/>
        <a:p>
          <a:endParaRPr lang="ru-RU"/>
        </a:p>
      </dgm:t>
    </dgm:pt>
    <dgm:pt modelId="{0448C3E5-9006-4F4F-B3C5-4424EA78CB6F}" type="sibTrans" cxnId="{D8D6C1F6-8F25-42D9-BF2E-6285BC3128A1}">
      <dgm:prSet/>
      <dgm:spPr/>
      <dgm:t>
        <a:bodyPr/>
        <a:lstStyle/>
        <a:p>
          <a:endParaRPr lang="ru-RU"/>
        </a:p>
      </dgm:t>
    </dgm:pt>
    <dgm:pt modelId="{E2C37305-257C-4018-ADBD-A5E11BC5AAD2}">
      <dgm:prSet phldrT="[Текст]"/>
      <dgm:spPr/>
      <dgm:t>
        <a:bodyPr/>
        <a:lstStyle/>
        <a:p>
          <a:r>
            <a:rPr lang="ru-RU" b="1" dirty="0">
              <a:latin typeface="Times New Roman" panose="02020603050405020304" pitchFamily="18" charset="0"/>
              <a:cs typeface="Times New Roman" panose="02020603050405020304" pitchFamily="18" charset="0"/>
            </a:rPr>
            <a:t>Предшественники фортепиано</a:t>
          </a:r>
          <a:endParaRPr lang="ru-RU" dirty="0"/>
        </a:p>
      </dgm:t>
    </dgm:pt>
    <dgm:pt modelId="{830F0079-E9AB-400E-AF93-31D21C4AB549}" type="parTrans" cxnId="{32298E89-9B5F-4E9B-B116-A19C0981D88A}">
      <dgm:prSet/>
      <dgm:spPr/>
      <dgm:t>
        <a:bodyPr/>
        <a:lstStyle/>
        <a:p>
          <a:endParaRPr lang="ru-RU"/>
        </a:p>
      </dgm:t>
    </dgm:pt>
    <dgm:pt modelId="{C94DE6D0-0836-4F6B-8204-BE879C9779A8}" type="sibTrans" cxnId="{32298E89-9B5F-4E9B-B116-A19C0981D88A}">
      <dgm:prSet/>
      <dgm:spPr/>
      <dgm:t>
        <a:bodyPr/>
        <a:lstStyle/>
        <a:p>
          <a:endParaRPr lang="ru-RU"/>
        </a:p>
      </dgm:t>
    </dgm:pt>
    <dgm:pt modelId="{9813F07B-3EBA-44FC-AAD5-FD2E09541C22}">
      <dgm:prSet/>
      <dgm:spPr/>
      <dgm:t>
        <a:bodyPr/>
        <a:lstStyle/>
        <a:p>
          <a:endParaRPr lang="ru-RU"/>
        </a:p>
      </dgm:t>
    </dgm:pt>
    <dgm:pt modelId="{25EDD9FE-4246-427A-8971-4E2AC1D70559}" type="parTrans" cxnId="{0E6CFF28-0589-4197-8813-DB7833064F47}">
      <dgm:prSet/>
      <dgm:spPr/>
      <dgm:t>
        <a:bodyPr/>
        <a:lstStyle/>
        <a:p>
          <a:endParaRPr lang="ru-RU"/>
        </a:p>
      </dgm:t>
    </dgm:pt>
    <dgm:pt modelId="{92CA0B35-4FA0-4782-9240-5BC815724B76}" type="sibTrans" cxnId="{0E6CFF28-0589-4197-8813-DB7833064F47}">
      <dgm:prSet/>
      <dgm:spPr/>
      <dgm:t>
        <a:bodyPr/>
        <a:lstStyle/>
        <a:p>
          <a:endParaRPr lang="ru-RU"/>
        </a:p>
      </dgm:t>
    </dgm:pt>
    <dgm:pt modelId="{3DFC27A0-302F-49E9-8463-0F211FD411EF}">
      <dgm:prSet phldrT="[Текст]"/>
      <dgm:spPr/>
      <dgm:t>
        <a:bodyPr/>
        <a:lstStyle/>
        <a:p>
          <a:endParaRPr lang="ru-RU" dirty="0"/>
        </a:p>
      </dgm:t>
    </dgm:pt>
    <dgm:pt modelId="{FEB8EC92-3B51-46A2-9C9C-354294D438EB}" type="sibTrans" cxnId="{BF2D6C37-10B7-479A-990E-18013119183B}">
      <dgm:prSet/>
      <dgm:spPr/>
      <dgm:t>
        <a:bodyPr/>
        <a:lstStyle/>
        <a:p>
          <a:endParaRPr lang="ru-RU"/>
        </a:p>
      </dgm:t>
    </dgm:pt>
    <dgm:pt modelId="{36E74DE9-2BCC-46A8-A7DB-AED99A96F83A}" type="parTrans" cxnId="{BF2D6C37-10B7-479A-990E-18013119183B}">
      <dgm:prSet/>
      <dgm:spPr/>
      <dgm:t>
        <a:bodyPr/>
        <a:lstStyle/>
        <a:p>
          <a:endParaRPr lang="ru-RU"/>
        </a:p>
      </dgm:t>
    </dgm:pt>
    <dgm:pt modelId="{FBB23A76-DAA7-41F9-BAB9-01DE477C209C}">
      <dgm:prSet/>
      <dgm:spPr/>
      <dgm:t>
        <a:bodyPr/>
        <a:lstStyle/>
        <a:p>
          <a:r>
            <a:rPr lang="ru-RU" b="1">
              <a:latin typeface="Times New Roman" panose="02020603050405020304" pitchFamily="18" charset="0"/>
              <a:cs typeface="Times New Roman" panose="02020603050405020304" pitchFamily="18" charset="0"/>
            </a:rPr>
            <a:t>Наличие клавиатуры</a:t>
          </a:r>
          <a:endParaRPr lang="ru-RU" dirty="0"/>
        </a:p>
      </dgm:t>
    </dgm:pt>
    <dgm:pt modelId="{A01EE9DC-903C-409A-AAB5-905049FBDBD6}" type="sibTrans" cxnId="{046C971A-A43D-41E9-9951-B30B45CCFF31}">
      <dgm:prSet/>
      <dgm:spPr/>
      <dgm:t>
        <a:bodyPr/>
        <a:lstStyle/>
        <a:p>
          <a:endParaRPr lang="ru-RU"/>
        </a:p>
      </dgm:t>
    </dgm:pt>
    <dgm:pt modelId="{F500122F-07E5-458F-AD6E-DAE2B74C8075}" type="parTrans" cxnId="{046C971A-A43D-41E9-9951-B30B45CCFF31}">
      <dgm:prSet/>
      <dgm:spPr/>
      <dgm:t>
        <a:bodyPr/>
        <a:lstStyle/>
        <a:p>
          <a:endParaRPr lang="ru-RU"/>
        </a:p>
      </dgm:t>
    </dgm:pt>
    <dgm:pt modelId="{75D0F839-36E0-41B9-A853-822B116DB956}" type="pres">
      <dgm:prSet presAssocID="{078A98E6-7FD8-4A2A-B24E-71F0F425081A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944B814-334B-405E-99B1-1149F14C75EE}" type="pres">
      <dgm:prSet presAssocID="{078A98E6-7FD8-4A2A-B24E-71F0F425081A}" presName="matrix" presStyleCnt="0"/>
      <dgm:spPr/>
    </dgm:pt>
    <dgm:pt modelId="{6CD30814-FFC2-4031-889A-D9BE538F3737}" type="pres">
      <dgm:prSet presAssocID="{078A98E6-7FD8-4A2A-B24E-71F0F425081A}" presName="tile1" presStyleLbl="node1" presStyleIdx="0" presStyleCnt="4" custLinFactNeighborX="-1023" custLinFactNeighborY="2109"/>
      <dgm:spPr/>
    </dgm:pt>
    <dgm:pt modelId="{2A7108B0-13B3-4E17-B995-C340CABA3478}" type="pres">
      <dgm:prSet presAssocID="{078A98E6-7FD8-4A2A-B24E-71F0F425081A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E7A351F-E8C7-41EB-89C8-FF608583320B}" type="pres">
      <dgm:prSet presAssocID="{078A98E6-7FD8-4A2A-B24E-71F0F425081A}" presName="tile2" presStyleLbl="node1" presStyleIdx="1" presStyleCnt="4" custLinFactNeighborX="-383" custLinFactNeighborY="2109"/>
      <dgm:spPr/>
    </dgm:pt>
    <dgm:pt modelId="{99164445-7BBE-4074-8A4A-9C2753F38561}" type="pres">
      <dgm:prSet presAssocID="{078A98E6-7FD8-4A2A-B24E-71F0F425081A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2E7D815-5F11-489F-8C14-8877ABF49AFE}" type="pres">
      <dgm:prSet presAssocID="{078A98E6-7FD8-4A2A-B24E-71F0F425081A}" presName="tile3" presStyleLbl="node1" presStyleIdx="2" presStyleCnt="4"/>
      <dgm:spPr/>
    </dgm:pt>
    <dgm:pt modelId="{3385BF4B-EEE1-4D09-9236-7416F0CD2417}" type="pres">
      <dgm:prSet presAssocID="{078A98E6-7FD8-4A2A-B24E-71F0F425081A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8B154C73-3DC2-4649-96C9-D72D5172533F}" type="pres">
      <dgm:prSet presAssocID="{078A98E6-7FD8-4A2A-B24E-71F0F425081A}" presName="tile4" presStyleLbl="node1" presStyleIdx="3" presStyleCnt="4"/>
      <dgm:spPr/>
    </dgm:pt>
    <dgm:pt modelId="{83635F67-962D-4EA4-91D5-D468C997BB1D}" type="pres">
      <dgm:prSet presAssocID="{078A98E6-7FD8-4A2A-B24E-71F0F425081A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802BA227-302B-4EB6-9633-940A5E4F678F}" type="pres">
      <dgm:prSet presAssocID="{078A98E6-7FD8-4A2A-B24E-71F0F425081A}" presName="centerTile" presStyleLbl="fgShp" presStyleIdx="0" presStyleCnt="1" custScaleX="29196" custScaleY="52392">
        <dgm:presLayoutVars>
          <dgm:chMax val="0"/>
          <dgm:chPref val="0"/>
        </dgm:presLayoutVars>
      </dgm:prSet>
      <dgm:spPr/>
    </dgm:pt>
  </dgm:ptLst>
  <dgm:cxnLst>
    <dgm:cxn modelId="{3C31910E-BBAB-4493-9393-41687DD1BB8E}" type="presOf" srcId="{9BC54E6C-89E0-4E05-A66D-181945407B99}" destId="{9E7A351F-E8C7-41EB-89C8-FF608583320B}" srcOrd="0" destOrd="0" presId="urn:microsoft.com/office/officeart/2005/8/layout/matrix1"/>
    <dgm:cxn modelId="{68A20B0F-892F-47F7-9DD6-3C8DB718C3B1}" type="presOf" srcId="{FBB23A76-DAA7-41F9-BAB9-01DE477C209C}" destId="{2A7108B0-13B3-4E17-B995-C340CABA3478}" srcOrd="1" destOrd="0" presId="urn:microsoft.com/office/officeart/2005/8/layout/matrix1"/>
    <dgm:cxn modelId="{046C971A-A43D-41E9-9951-B30B45CCFF31}" srcId="{3DFC27A0-302F-49E9-8463-0F211FD411EF}" destId="{FBB23A76-DAA7-41F9-BAB9-01DE477C209C}" srcOrd="0" destOrd="0" parTransId="{F500122F-07E5-458F-AD6E-DAE2B74C8075}" sibTransId="{A01EE9DC-903C-409A-AAB5-905049FBDBD6}"/>
    <dgm:cxn modelId="{A7FE081D-0CFE-432E-BFF5-34C67ECDA2EF}" type="presOf" srcId="{FD187DE4-9AF7-40A5-AAE6-08F8106788FD}" destId="{B2E7D815-5F11-489F-8C14-8877ABF49AFE}" srcOrd="0" destOrd="0" presId="urn:microsoft.com/office/officeart/2005/8/layout/matrix1"/>
    <dgm:cxn modelId="{0E6CFF28-0589-4197-8813-DB7833064F47}" srcId="{3DFC27A0-302F-49E9-8463-0F211FD411EF}" destId="{9813F07B-3EBA-44FC-AAD5-FD2E09541C22}" srcOrd="4" destOrd="0" parTransId="{25EDD9FE-4246-427A-8971-4E2AC1D70559}" sibTransId="{92CA0B35-4FA0-4782-9240-5BC815724B76}"/>
    <dgm:cxn modelId="{BF2D6C37-10B7-479A-990E-18013119183B}" srcId="{078A98E6-7FD8-4A2A-B24E-71F0F425081A}" destId="{3DFC27A0-302F-49E9-8463-0F211FD411EF}" srcOrd="0" destOrd="0" parTransId="{36E74DE9-2BCC-46A8-A7DB-AED99A96F83A}" sibTransId="{FEB8EC92-3B51-46A2-9C9C-354294D438EB}"/>
    <dgm:cxn modelId="{CB9C9C3D-0DB7-4767-81EE-47BA14D3A79B}" type="presOf" srcId="{E2C37305-257C-4018-ADBD-A5E11BC5AAD2}" destId="{8B154C73-3DC2-4649-96C9-D72D5172533F}" srcOrd="0" destOrd="0" presId="urn:microsoft.com/office/officeart/2005/8/layout/matrix1"/>
    <dgm:cxn modelId="{E792FF6A-D489-4863-B989-46B235980D30}" type="presOf" srcId="{FD187DE4-9AF7-40A5-AAE6-08F8106788FD}" destId="{3385BF4B-EEE1-4D09-9236-7416F0CD2417}" srcOrd="1" destOrd="0" presId="urn:microsoft.com/office/officeart/2005/8/layout/matrix1"/>
    <dgm:cxn modelId="{C303644F-8C72-4AE2-99AB-6ADF02CB581B}" srcId="{3DFC27A0-302F-49E9-8463-0F211FD411EF}" destId="{9BC54E6C-89E0-4E05-A66D-181945407B99}" srcOrd="1" destOrd="0" parTransId="{A47E348A-0194-4FB3-BBB0-9055EA210F11}" sibTransId="{713B2E66-0798-4947-8977-C8CE97DC7D53}"/>
    <dgm:cxn modelId="{32298E89-9B5F-4E9B-B116-A19C0981D88A}" srcId="{3DFC27A0-302F-49E9-8463-0F211FD411EF}" destId="{E2C37305-257C-4018-ADBD-A5E11BC5AAD2}" srcOrd="3" destOrd="0" parTransId="{830F0079-E9AB-400E-AF93-31D21C4AB549}" sibTransId="{C94DE6D0-0836-4F6B-8204-BE879C9779A8}"/>
    <dgm:cxn modelId="{72835ABA-A375-4B93-BA4C-793B99084BC4}" type="presOf" srcId="{FBB23A76-DAA7-41F9-BAB9-01DE477C209C}" destId="{6CD30814-FFC2-4031-889A-D9BE538F3737}" srcOrd="0" destOrd="0" presId="urn:microsoft.com/office/officeart/2005/8/layout/matrix1"/>
    <dgm:cxn modelId="{0F4E07D0-7417-400B-9483-EBAA8D03FCD0}" type="presOf" srcId="{9BC54E6C-89E0-4E05-A66D-181945407B99}" destId="{99164445-7BBE-4074-8A4A-9C2753F38561}" srcOrd="1" destOrd="0" presId="urn:microsoft.com/office/officeart/2005/8/layout/matrix1"/>
    <dgm:cxn modelId="{B16330D8-2E61-44BF-86A6-A9A306C15697}" type="presOf" srcId="{E2C37305-257C-4018-ADBD-A5E11BC5AAD2}" destId="{83635F67-962D-4EA4-91D5-D468C997BB1D}" srcOrd="1" destOrd="0" presId="urn:microsoft.com/office/officeart/2005/8/layout/matrix1"/>
    <dgm:cxn modelId="{E16546EA-CEED-495B-9521-4AE74200E627}" type="presOf" srcId="{078A98E6-7FD8-4A2A-B24E-71F0F425081A}" destId="{75D0F839-36E0-41B9-A853-822B116DB956}" srcOrd="0" destOrd="0" presId="urn:microsoft.com/office/officeart/2005/8/layout/matrix1"/>
    <dgm:cxn modelId="{D8D6C1F6-8F25-42D9-BF2E-6285BC3128A1}" srcId="{3DFC27A0-302F-49E9-8463-0F211FD411EF}" destId="{FD187DE4-9AF7-40A5-AAE6-08F8106788FD}" srcOrd="2" destOrd="0" parTransId="{F093B7BA-CDB4-4CD6-92E1-9C384CDD556B}" sibTransId="{0448C3E5-9006-4F4F-B3C5-4424EA78CB6F}"/>
    <dgm:cxn modelId="{D4D75FF7-28FC-4E01-8533-E1B2723B7052}" type="presOf" srcId="{3DFC27A0-302F-49E9-8463-0F211FD411EF}" destId="{802BA227-302B-4EB6-9633-940A5E4F678F}" srcOrd="0" destOrd="0" presId="urn:microsoft.com/office/officeart/2005/8/layout/matrix1"/>
    <dgm:cxn modelId="{273ED6A3-998A-4BAD-9D91-A3580EF97F82}" type="presParOf" srcId="{75D0F839-36E0-41B9-A853-822B116DB956}" destId="{0944B814-334B-405E-99B1-1149F14C75EE}" srcOrd="0" destOrd="0" presId="urn:microsoft.com/office/officeart/2005/8/layout/matrix1"/>
    <dgm:cxn modelId="{A44F1703-57AA-4C4F-8969-98DC3A0860E7}" type="presParOf" srcId="{0944B814-334B-405E-99B1-1149F14C75EE}" destId="{6CD30814-FFC2-4031-889A-D9BE538F3737}" srcOrd="0" destOrd="0" presId="urn:microsoft.com/office/officeart/2005/8/layout/matrix1"/>
    <dgm:cxn modelId="{3921E72D-8A2B-490C-8CD1-FF2F40155A2A}" type="presParOf" srcId="{0944B814-334B-405E-99B1-1149F14C75EE}" destId="{2A7108B0-13B3-4E17-B995-C340CABA3478}" srcOrd="1" destOrd="0" presId="urn:microsoft.com/office/officeart/2005/8/layout/matrix1"/>
    <dgm:cxn modelId="{5B5A8B54-89F7-4A0F-A2DE-5BECDE31C0CD}" type="presParOf" srcId="{0944B814-334B-405E-99B1-1149F14C75EE}" destId="{9E7A351F-E8C7-41EB-89C8-FF608583320B}" srcOrd="2" destOrd="0" presId="urn:microsoft.com/office/officeart/2005/8/layout/matrix1"/>
    <dgm:cxn modelId="{1C83BB36-CA95-4D69-8575-D0879516CC6F}" type="presParOf" srcId="{0944B814-334B-405E-99B1-1149F14C75EE}" destId="{99164445-7BBE-4074-8A4A-9C2753F38561}" srcOrd="3" destOrd="0" presId="urn:microsoft.com/office/officeart/2005/8/layout/matrix1"/>
    <dgm:cxn modelId="{07D8654B-53EC-45DB-86B4-1F999C90A6A1}" type="presParOf" srcId="{0944B814-334B-405E-99B1-1149F14C75EE}" destId="{B2E7D815-5F11-489F-8C14-8877ABF49AFE}" srcOrd="4" destOrd="0" presId="urn:microsoft.com/office/officeart/2005/8/layout/matrix1"/>
    <dgm:cxn modelId="{37CE237F-12DA-4B57-8384-CB3B5DC0C300}" type="presParOf" srcId="{0944B814-334B-405E-99B1-1149F14C75EE}" destId="{3385BF4B-EEE1-4D09-9236-7416F0CD2417}" srcOrd="5" destOrd="0" presId="urn:microsoft.com/office/officeart/2005/8/layout/matrix1"/>
    <dgm:cxn modelId="{30E8C66C-07F6-4DC1-8CD0-C48A587778F2}" type="presParOf" srcId="{0944B814-334B-405E-99B1-1149F14C75EE}" destId="{8B154C73-3DC2-4649-96C9-D72D5172533F}" srcOrd="6" destOrd="0" presId="urn:microsoft.com/office/officeart/2005/8/layout/matrix1"/>
    <dgm:cxn modelId="{C78D6232-EFAE-4AC2-8D59-61409212B112}" type="presParOf" srcId="{0944B814-334B-405E-99B1-1149F14C75EE}" destId="{83635F67-962D-4EA4-91D5-D468C997BB1D}" srcOrd="7" destOrd="0" presId="urn:microsoft.com/office/officeart/2005/8/layout/matrix1"/>
    <dgm:cxn modelId="{F61EBFB2-6D02-4E94-9D55-89741EBFE675}" type="presParOf" srcId="{75D0F839-36E0-41B9-A853-822B116DB956}" destId="{802BA227-302B-4EB6-9633-940A5E4F678F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E7551BA-3CC2-4A9C-843C-A84FBDA70BD9}" type="doc">
      <dgm:prSet loTypeId="urn:microsoft.com/office/officeart/2005/8/layout/vList2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DCABDEC5-9595-455A-8A7E-69274008B01B}">
      <dgm:prSet phldrT="[Текст]"/>
      <dgm:spPr/>
      <dgm:t>
        <a:bodyPr/>
        <a:lstStyle/>
        <a:p>
          <a:r>
            <a:rPr lang="ru-RU" b="1" dirty="0"/>
            <a:t>В 1709 году Бартоломео Кристофори изобрел «клавесин с тихим и громким звуком»</a:t>
          </a:r>
        </a:p>
      </dgm:t>
    </dgm:pt>
    <dgm:pt modelId="{51EE46E9-03B0-4160-8E0C-38BC33E883E7}" type="parTrans" cxnId="{36103547-163A-4CB6-9A35-08C2A57E5022}">
      <dgm:prSet/>
      <dgm:spPr/>
      <dgm:t>
        <a:bodyPr/>
        <a:lstStyle/>
        <a:p>
          <a:endParaRPr lang="ru-RU"/>
        </a:p>
      </dgm:t>
    </dgm:pt>
    <dgm:pt modelId="{35921AE5-8B00-4753-9F15-F77A5056B2AA}" type="sibTrans" cxnId="{36103547-163A-4CB6-9A35-08C2A57E5022}">
      <dgm:prSet/>
      <dgm:spPr/>
      <dgm:t>
        <a:bodyPr/>
        <a:lstStyle/>
        <a:p>
          <a:endParaRPr lang="ru-RU"/>
        </a:p>
      </dgm:t>
    </dgm:pt>
    <dgm:pt modelId="{EA6991CD-1709-4945-807F-518F2F71F047}" type="pres">
      <dgm:prSet presAssocID="{EE7551BA-3CC2-4A9C-843C-A84FBDA70BD9}" presName="linear" presStyleCnt="0">
        <dgm:presLayoutVars>
          <dgm:animLvl val="lvl"/>
          <dgm:resizeHandles val="exact"/>
        </dgm:presLayoutVars>
      </dgm:prSet>
      <dgm:spPr/>
    </dgm:pt>
    <dgm:pt modelId="{1622D9B0-B982-467B-A415-CF8F53B932A1}" type="pres">
      <dgm:prSet presAssocID="{DCABDEC5-9595-455A-8A7E-69274008B01B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36103547-163A-4CB6-9A35-08C2A57E5022}" srcId="{EE7551BA-3CC2-4A9C-843C-A84FBDA70BD9}" destId="{DCABDEC5-9595-455A-8A7E-69274008B01B}" srcOrd="0" destOrd="0" parTransId="{51EE46E9-03B0-4160-8E0C-38BC33E883E7}" sibTransId="{35921AE5-8B00-4753-9F15-F77A5056B2AA}"/>
    <dgm:cxn modelId="{B4BA3ABB-7158-4709-9B17-DEC9D277C633}" type="presOf" srcId="{DCABDEC5-9595-455A-8A7E-69274008B01B}" destId="{1622D9B0-B982-467B-A415-CF8F53B932A1}" srcOrd="0" destOrd="0" presId="urn:microsoft.com/office/officeart/2005/8/layout/vList2"/>
    <dgm:cxn modelId="{B46FFFDC-689B-4267-947B-61F28037D93B}" type="presOf" srcId="{EE7551BA-3CC2-4A9C-843C-A84FBDA70BD9}" destId="{EA6991CD-1709-4945-807F-518F2F71F047}" srcOrd="0" destOrd="0" presId="urn:microsoft.com/office/officeart/2005/8/layout/vList2"/>
    <dgm:cxn modelId="{FDA2DE59-66C1-4B3C-B90B-5F05B0658657}" type="presParOf" srcId="{EA6991CD-1709-4945-807F-518F2F71F047}" destId="{1622D9B0-B982-467B-A415-CF8F53B932A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643834-FF43-451F-B675-8273CCA700F8}">
      <dsp:nvSpPr>
        <dsp:cNvPr id="0" name=""/>
        <dsp:cNvSpPr/>
      </dsp:nvSpPr>
      <dsp:spPr>
        <a:xfrm>
          <a:off x="0" y="328161"/>
          <a:ext cx="4483678" cy="11840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ru-RU" sz="2200" b="1" i="0" u="none" strike="noStrike" kern="1200" cap="none" spc="0" normalizeH="0" baseline="0" noProof="0" dirty="0">
              <a:ln/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звук создается потоком воздуха, который проходит через трубы разных размеров и тембров;</a:t>
          </a:r>
          <a:endParaRPr lang="ru-RU" sz="2200" kern="1200" dirty="0"/>
        </a:p>
      </dsp:txBody>
      <dsp:txXfrm>
        <a:off x="57800" y="385961"/>
        <a:ext cx="4368078" cy="1068440"/>
      </dsp:txXfrm>
    </dsp:sp>
    <dsp:sp modelId="{69483419-1713-4487-BBE9-67D7C3D7CB49}">
      <dsp:nvSpPr>
        <dsp:cNvPr id="0" name=""/>
        <dsp:cNvSpPr/>
      </dsp:nvSpPr>
      <dsp:spPr>
        <a:xfrm>
          <a:off x="0" y="1575561"/>
          <a:ext cx="4483678" cy="11840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ru-RU" sz="2200" b="1" i="0" u="none" strike="noStrike" kern="1200" cap="none" spc="0" normalizeH="0" baseline="0" noProof="0" dirty="0">
              <a:ln/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клавишно-духовой музыкальный инструмент;</a:t>
          </a:r>
        </a:p>
      </dsp:txBody>
      <dsp:txXfrm>
        <a:off x="57800" y="1633361"/>
        <a:ext cx="4368078" cy="1068440"/>
      </dsp:txXfrm>
    </dsp:sp>
    <dsp:sp modelId="{0BBDF78E-6D64-4EA4-AF4A-26E556C2712A}">
      <dsp:nvSpPr>
        <dsp:cNvPr id="0" name=""/>
        <dsp:cNvSpPr/>
      </dsp:nvSpPr>
      <dsp:spPr>
        <a:xfrm>
          <a:off x="0" y="2822962"/>
          <a:ext cx="4483678" cy="11840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ru-RU" sz="2200" b="1" i="0" u="none" strike="noStrike" kern="1200" cap="none" spc="0" normalizeH="0" baseline="0" noProof="0" dirty="0">
              <a:ln/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его часто называют «королем» музыкальных инструментов;</a:t>
          </a:r>
        </a:p>
      </dsp:txBody>
      <dsp:txXfrm>
        <a:off x="57800" y="2880762"/>
        <a:ext cx="4368078" cy="106844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592302-0FC8-4C08-87E5-A991691A6F8C}">
      <dsp:nvSpPr>
        <dsp:cNvPr id="0" name=""/>
        <dsp:cNvSpPr/>
      </dsp:nvSpPr>
      <dsp:spPr>
        <a:xfrm>
          <a:off x="286258" y="489135"/>
          <a:ext cx="1936455" cy="128473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8889" b="89778" l="4000" r="9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E2AF9E-8785-4564-8B8F-8FC3982DC067}">
      <dsp:nvSpPr>
        <dsp:cNvPr id="0" name=""/>
        <dsp:cNvSpPr/>
      </dsp:nvSpPr>
      <dsp:spPr>
        <a:xfrm>
          <a:off x="396724" y="1916433"/>
          <a:ext cx="1940336" cy="45869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пианино</a:t>
          </a:r>
        </a:p>
      </dsp:txBody>
      <dsp:txXfrm>
        <a:off x="396724" y="1916433"/>
        <a:ext cx="1940336" cy="45869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48AD2-6380-47FA-872B-96E8DAD3044B}">
      <dsp:nvSpPr>
        <dsp:cNvPr id="0" name=""/>
        <dsp:cNvSpPr/>
      </dsp:nvSpPr>
      <dsp:spPr>
        <a:xfrm>
          <a:off x="40582" y="171998"/>
          <a:ext cx="2049604" cy="15146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981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6A8E91-173B-4E3A-AF9F-7E51E63B4A44}">
      <dsp:nvSpPr>
        <dsp:cNvPr id="0" name=""/>
        <dsp:cNvSpPr/>
      </dsp:nvSpPr>
      <dsp:spPr>
        <a:xfrm>
          <a:off x="174144" y="1677075"/>
          <a:ext cx="1766148" cy="42443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цифровое пианино</a:t>
          </a:r>
        </a:p>
      </dsp:txBody>
      <dsp:txXfrm>
        <a:off x="174144" y="1677075"/>
        <a:ext cx="1766148" cy="42443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54C096-639F-443E-A243-C0F32545351F}">
      <dsp:nvSpPr>
        <dsp:cNvPr id="0" name=""/>
        <dsp:cNvSpPr/>
      </dsp:nvSpPr>
      <dsp:spPr>
        <a:xfrm>
          <a:off x="70722" y="253287"/>
          <a:ext cx="2378818" cy="175793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877" b="100000" l="9430" r="89693"/>
                    </a14:imgEffect>
                  </a14:imgLayer>
                </a14:imgProps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DAC9A568-31D8-4D1A-A47E-B8BC3A1DFAE8}">
      <dsp:nvSpPr>
        <dsp:cNvPr id="0" name=""/>
        <dsp:cNvSpPr/>
      </dsp:nvSpPr>
      <dsp:spPr>
        <a:xfrm>
          <a:off x="220045" y="1575845"/>
          <a:ext cx="2049832" cy="49260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синтезатор</a:t>
          </a:r>
        </a:p>
      </dsp:txBody>
      <dsp:txXfrm>
        <a:off x="220045" y="1575845"/>
        <a:ext cx="2049832" cy="49260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E6CAB2-0851-47B9-9F53-DF8AB3722DF5}">
      <dsp:nvSpPr>
        <dsp:cNvPr id="0" name=""/>
        <dsp:cNvSpPr/>
      </dsp:nvSpPr>
      <dsp:spPr>
        <a:xfrm>
          <a:off x="123690" y="14593"/>
          <a:ext cx="2313707" cy="24039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946" b="98054" l="0" r="989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  <a:ln w="9525" cap="rnd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D10599-973B-4977-B04B-2A1EEBCA9BFE}">
      <dsp:nvSpPr>
        <dsp:cNvPr id="0" name=""/>
        <dsp:cNvSpPr/>
      </dsp:nvSpPr>
      <dsp:spPr>
        <a:xfrm>
          <a:off x="257286" y="2093892"/>
          <a:ext cx="1993726" cy="46072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ru-RU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рояль</a:t>
          </a:r>
        </a:p>
      </dsp:txBody>
      <dsp:txXfrm>
        <a:off x="257286" y="2093892"/>
        <a:ext cx="1993726" cy="4607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104D58-2B33-44FD-86CF-598C152C7EE1}">
      <dsp:nvSpPr>
        <dsp:cNvPr id="0" name=""/>
        <dsp:cNvSpPr/>
      </dsp:nvSpPr>
      <dsp:spPr>
        <a:xfrm>
          <a:off x="0" y="855059"/>
          <a:ext cx="4553567" cy="12928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ru-RU" sz="2400" b="1" i="0" u="none" strike="noStrike" kern="1200" cap="none" spc="0" normalizeH="0" baseline="0" noProof="0" dirty="0">
              <a:ln/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rPr>
            <a:t>древнейший струнно-щипковый музыкальный инструмент</a:t>
          </a:r>
          <a:endParaRPr lang="ru-RU" sz="2400" kern="1200" dirty="0"/>
        </a:p>
      </dsp:txBody>
      <dsp:txXfrm>
        <a:off x="63112" y="918171"/>
        <a:ext cx="4427343" cy="1166626"/>
      </dsp:txXfrm>
    </dsp:sp>
    <dsp:sp modelId="{60785B77-4EEC-49F9-96EE-25B05E5003AE}">
      <dsp:nvSpPr>
        <dsp:cNvPr id="0" name=""/>
        <dsp:cNvSpPr/>
      </dsp:nvSpPr>
      <dsp:spPr>
        <a:xfrm>
          <a:off x="0" y="2324720"/>
          <a:ext cx="4553567" cy="129285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2400" b="1" i="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Звук на арфе извлекается </a:t>
          </a:r>
          <a:r>
            <a:rPr lang="ru-RU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путем щипка струн пальцами или ногтями</a:t>
          </a:r>
          <a:endParaRPr lang="ru-RU" sz="2400" kern="1200" dirty="0"/>
        </a:p>
      </dsp:txBody>
      <dsp:txXfrm>
        <a:off x="63112" y="2387832"/>
        <a:ext cx="4427343" cy="11666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87C0B4-A799-4B1E-B742-537212BCEEB7}">
      <dsp:nvSpPr>
        <dsp:cNvPr id="0" name=""/>
        <dsp:cNvSpPr/>
      </dsp:nvSpPr>
      <dsp:spPr>
        <a:xfrm>
          <a:off x="155289" y="461738"/>
          <a:ext cx="4470514" cy="125482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струнный ударный музыкальный инструмент трапециевидной формы;</a:t>
          </a:r>
        </a:p>
      </dsp:txBody>
      <dsp:txXfrm>
        <a:off x="216545" y="522994"/>
        <a:ext cx="4348002" cy="1132313"/>
      </dsp:txXfrm>
    </dsp:sp>
    <dsp:sp modelId="{6F120E50-CEE3-45AB-8864-19EF1907B32F}">
      <dsp:nvSpPr>
        <dsp:cNvPr id="0" name=""/>
        <dsp:cNvSpPr/>
      </dsp:nvSpPr>
      <dsp:spPr>
        <a:xfrm>
          <a:off x="181251" y="1903764"/>
          <a:ext cx="4418591" cy="125482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струнный ударный музыкальный инструмент трапециевидной формы;</a:t>
          </a:r>
        </a:p>
      </dsp:txBody>
      <dsp:txXfrm>
        <a:off x="242507" y="1965020"/>
        <a:ext cx="4296079" cy="113231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0F572E-9201-4601-B30E-C0C7E82011D8}">
      <dsp:nvSpPr>
        <dsp:cNvPr id="0" name=""/>
        <dsp:cNvSpPr/>
      </dsp:nvSpPr>
      <dsp:spPr>
        <a:xfrm>
          <a:off x="0" y="115070"/>
          <a:ext cx="2892612" cy="64009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Клавикорд с одним мануалом</a:t>
          </a:r>
        </a:p>
      </dsp:txBody>
      <dsp:txXfrm>
        <a:off x="0" y="115070"/>
        <a:ext cx="2892612" cy="64009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D27A5A-646C-43B4-8322-77F923420749}">
      <dsp:nvSpPr>
        <dsp:cNvPr id="0" name=""/>
        <dsp:cNvSpPr/>
      </dsp:nvSpPr>
      <dsp:spPr>
        <a:xfrm>
          <a:off x="744592" y="307774"/>
          <a:ext cx="2898722" cy="67504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Клавикорд с двумя </a:t>
          </a:r>
        </a:p>
        <a:p>
          <a:pPr marL="0" lvl="0" indent="0" algn="ctr" defTabSz="800100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мануалами</a:t>
          </a:r>
        </a:p>
      </dsp:txBody>
      <dsp:txXfrm>
        <a:off x="744592" y="307774"/>
        <a:ext cx="2898722" cy="6750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9C4394-D17D-41C7-92B6-3765F9020A49}">
      <dsp:nvSpPr>
        <dsp:cNvPr id="0" name=""/>
        <dsp:cNvSpPr/>
      </dsp:nvSpPr>
      <dsp:spPr>
        <a:xfrm>
          <a:off x="973" y="210658"/>
          <a:ext cx="2894185" cy="64995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Переносной </a:t>
          </a:r>
        </a:p>
        <a:p>
          <a:pPr marL="0" lvl="0" indent="0" algn="ctr" defTabSz="800100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клавикорд</a:t>
          </a:r>
        </a:p>
      </dsp:txBody>
      <dsp:txXfrm>
        <a:off x="973" y="210658"/>
        <a:ext cx="2894185" cy="64995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7AC04F-1C40-4B09-BBB6-047321F57D48}">
      <dsp:nvSpPr>
        <dsp:cNvPr id="0" name=""/>
        <dsp:cNvSpPr/>
      </dsp:nvSpPr>
      <dsp:spPr>
        <a:xfrm>
          <a:off x="1468248" y="3759446"/>
          <a:ext cx="2877217" cy="66337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Стационарный </a:t>
          </a:r>
        </a:p>
        <a:p>
          <a:pPr marL="0" lvl="0" algn="ctr" defTabSz="800100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клавикорд</a:t>
          </a:r>
        </a:p>
      </dsp:txBody>
      <dsp:txXfrm>
        <a:off x="1468248" y="3759446"/>
        <a:ext cx="2877217" cy="66337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D30814-FFC2-4031-889A-D9BE538F3737}">
      <dsp:nvSpPr>
        <dsp:cNvPr id="0" name=""/>
        <dsp:cNvSpPr/>
      </dsp:nvSpPr>
      <dsp:spPr>
        <a:xfrm rot="16200000">
          <a:off x="762673" y="-711860"/>
          <a:ext cx="2409344" cy="3934690"/>
        </a:xfrm>
        <a:prstGeom prst="round1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Наличие клавиатуры</a:t>
          </a:r>
          <a:endParaRPr lang="ru-RU" sz="2700" kern="1200" dirty="0"/>
        </a:p>
      </dsp:txBody>
      <dsp:txXfrm rot="5400000">
        <a:off x="0" y="50813"/>
        <a:ext cx="3934690" cy="1807008"/>
      </dsp:txXfrm>
    </dsp:sp>
    <dsp:sp modelId="{9E7A351F-E8C7-41EB-89C8-FF608583320B}">
      <dsp:nvSpPr>
        <dsp:cNvPr id="0" name=""/>
        <dsp:cNvSpPr/>
      </dsp:nvSpPr>
      <dsp:spPr>
        <a:xfrm>
          <a:off x="3919620" y="50813"/>
          <a:ext cx="3934690" cy="2409344"/>
        </a:xfrm>
        <a:prstGeom prst="round1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Популярность в эпоху барокко</a:t>
          </a:r>
          <a:endParaRPr lang="ru-RU" sz="2700" kern="1200" dirty="0"/>
        </a:p>
      </dsp:txBody>
      <dsp:txXfrm>
        <a:off x="3919620" y="50813"/>
        <a:ext cx="3934690" cy="1807008"/>
      </dsp:txXfrm>
    </dsp:sp>
    <dsp:sp modelId="{B2E7D815-5F11-489F-8C14-8877ABF49AFE}">
      <dsp:nvSpPr>
        <dsp:cNvPr id="0" name=""/>
        <dsp:cNvSpPr/>
      </dsp:nvSpPr>
      <dsp:spPr>
        <a:xfrm rot="10800000">
          <a:off x="0" y="2409344"/>
          <a:ext cx="3934690" cy="2409344"/>
        </a:xfrm>
        <a:prstGeom prst="round1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Часто использовались в домашнем музицировании</a:t>
          </a:r>
          <a:endParaRPr lang="ru-RU" sz="2700" kern="1200" dirty="0"/>
        </a:p>
      </dsp:txBody>
      <dsp:txXfrm rot="10800000">
        <a:off x="0" y="3011679"/>
        <a:ext cx="3934690" cy="1807008"/>
      </dsp:txXfrm>
    </dsp:sp>
    <dsp:sp modelId="{8B154C73-3DC2-4649-96C9-D72D5172533F}">
      <dsp:nvSpPr>
        <dsp:cNvPr id="0" name=""/>
        <dsp:cNvSpPr/>
      </dsp:nvSpPr>
      <dsp:spPr>
        <a:xfrm rot="5400000">
          <a:off x="4697363" y="1646670"/>
          <a:ext cx="2409344" cy="3934690"/>
        </a:xfrm>
        <a:prstGeom prst="round1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Предшественники фортепиано</a:t>
          </a:r>
          <a:endParaRPr lang="ru-RU" sz="2700" kern="1200" dirty="0"/>
        </a:p>
      </dsp:txBody>
      <dsp:txXfrm rot="-5400000">
        <a:off x="3934690" y="3011679"/>
        <a:ext cx="3934690" cy="1807008"/>
      </dsp:txXfrm>
    </dsp:sp>
    <dsp:sp modelId="{802BA227-302B-4EB6-9633-940A5E4F678F}">
      <dsp:nvSpPr>
        <dsp:cNvPr id="0" name=""/>
        <dsp:cNvSpPr/>
      </dsp:nvSpPr>
      <dsp:spPr>
        <a:xfrm>
          <a:off x="3590058" y="2093768"/>
          <a:ext cx="689263" cy="631151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600" kern="1200" dirty="0"/>
        </a:p>
      </dsp:txBody>
      <dsp:txXfrm>
        <a:off x="3620868" y="2124578"/>
        <a:ext cx="627643" cy="56953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22D9B0-B982-467B-A415-CF8F53B932A1}">
      <dsp:nvSpPr>
        <dsp:cNvPr id="0" name=""/>
        <dsp:cNvSpPr/>
      </dsp:nvSpPr>
      <dsp:spPr>
        <a:xfrm>
          <a:off x="0" y="28153"/>
          <a:ext cx="5489864" cy="18556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/>
            <a:t>В 1709 году Бартоломео Кристофори изобрел «клавесин с тихим и громким звуком»</a:t>
          </a:r>
        </a:p>
      </dsp:txBody>
      <dsp:txXfrm>
        <a:off x="90584" y="118737"/>
        <a:ext cx="5308696" cy="16744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5B078A-4255-4C56-8BA6-67977E45352A}" type="datetimeFigureOut">
              <a:rPr lang="ru-RU" smtClean="0"/>
              <a:t>15.07.2025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CD64A8-80B8-4EE7-8AB6-E97D138C67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340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466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786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45338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5456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3900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992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8188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689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7/15/2025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14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090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7/15/2025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462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287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586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416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092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65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046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13" Type="http://schemas.openxmlformats.org/officeDocument/2006/relationships/diagramLayout" Target="../diagrams/layout12.xml"/><Relationship Id="rId18" Type="http://schemas.openxmlformats.org/officeDocument/2006/relationships/diagramLayout" Target="../diagrams/layout13.xml"/><Relationship Id="rId3" Type="http://schemas.openxmlformats.org/officeDocument/2006/relationships/diagramLayout" Target="../diagrams/layout10.xml"/><Relationship Id="rId21" Type="http://schemas.microsoft.com/office/2007/relationships/diagramDrawing" Target="../diagrams/drawing13.xml"/><Relationship Id="rId7" Type="http://schemas.openxmlformats.org/officeDocument/2006/relationships/diagramData" Target="../diagrams/data11.xml"/><Relationship Id="rId12" Type="http://schemas.openxmlformats.org/officeDocument/2006/relationships/diagramData" Target="../diagrams/data12.xml"/><Relationship Id="rId17" Type="http://schemas.openxmlformats.org/officeDocument/2006/relationships/diagramData" Target="../diagrams/data13.xml"/><Relationship Id="rId2" Type="http://schemas.openxmlformats.org/officeDocument/2006/relationships/diagramData" Target="../diagrams/data10.xml"/><Relationship Id="rId16" Type="http://schemas.microsoft.com/office/2007/relationships/diagramDrawing" Target="../diagrams/drawing12.xml"/><Relationship Id="rId20" Type="http://schemas.openxmlformats.org/officeDocument/2006/relationships/diagramColors" Target="../diagrams/colors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5" Type="http://schemas.openxmlformats.org/officeDocument/2006/relationships/diagramColors" Target="../diagrams/colors12.xml"/><Relationship Id="rId10" Type="http://schemas.openxmlformats.org/officeDocument/2006/relationships/diagramColors" Target="../diagrams/colors11.xml"/><Relationship Id="rId19" Type="http://schemas.openxmlformats.org/officeDocument/2006/relationships/diagramQuickStyle" Target="../diagrams/quickStyle13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Relationship Id="rId14" Type="http://schemas.openxmlformats.org/officeDocument/2006/relationships/diagramQuickStyle" Target="../diagrams/quickStyle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13" Type="http://schemas.openxmlformats.org/officeDocument/2006/relationships/diagramQuickStyle" Target="../diagrams/quickStyle5.xml"/><Relationship Id="rId3" Type="http://schemas.microsoft.com/office/2007/relationships/hdphoto" Target="../media/hdphoto1.wdp"/><Relationship Id="rId7" Type="http://schemas.openxmlformats.org/officeDocument/2006/relationships/diagramLayout" Target="../diagrams/layout4.xml"/><Relationship Id="rId12" Type="http://schemas.openxmlformats.org/officeDocument/2006/relationships/diagramLayout" Target="../diagrams/layout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4.xml"/><Relationship Id="rId11" Type="http://schemas.openxmlformats.org/officeDocument/2006/relationships/diagramData" Target="../diagrams/data5.xml"/><Relationship Id="rId5" Type="http://schemas.microsoft.com/office/2007/relationships/hdphoto" Target="../media/hdphoto3.wdp"/><Relationship Id="rId15" Type="http://schemas.microsoft.com/office/2007/relationships/diagramDrawing" Target="../diagrams/drawing5.xml"/><Relationship Id="rId10" Type="http://schemas.microsoft.com/office/2007/relationships/diagramDrawing" Target="../diagrams/drawing4.xml"/><Relationship Id="rId4" Type="http://schemas.openxmlformats.org/officeDocument/2006/relationships/image" Target="../media/image7.png"/><Relationship Id="rId9" Type="http://schemas.openxmlformats.org/officeDocument/2006/relationships/diagramColors" Target="../diagrams/colors4.xml"/><Relationship Id="rId14" Type="http://schemas.openxmlformats.org/officeDocument/2006/relationships/diagramColors" Target="../diagrams/colors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13" Type="http://schemas.openxmlformats.org/officeDocument/2006/relationships/diagramQuickStyle" Target="../diagrams/quickStyle7.xml"/><Relationship Id="rId3" Type="http://schemas.microsoft.com/office/2007/relationships/hdphoto" Target="../media/hdphoto4.wdp"/><Relationship Id="rId7" Type="http://schemas.openxmlformats.org/officeDocument/2006/relationships/diagramLayout" Target="../diagrams/layout6.xml"/><Relationship Id="rId12" Type="http://schemas.openxmlformats.org/officeDocument/2006/relationships/diagramLayout" Target="../diagrams/layout7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6.xml"/><Relationship Id="rId11" Type="http://schemas.openxmlformats.org/officeDocument/2006/relationships/diagramData" Target="../diagrams/data7.xml"/><Relationship Id="rId5" Type="http://schemas.microsoft.com/office/2007/relationships/hdphoto" Target="../media/hdphoto5.wdp"/><Relationship Id="rId15" Type="http://schemas.microsoft.com/office/2007/relationships/diagramDrawing" Target="../diagrams/drawing7.xml"/><Relationship Id="rId10" Type="http://schemas.microsoft.com/office/2007/relationships/diagramDrawing" Target="../diagrams/drawing6.xml"/><Relationship Id="rId4" Type="http://schemas.openxmlformats.org/officeDocument/2006/relationships/image" Target="../media/image9.png"/><Relationship Id="rId9" Type="http://schemas.openxmlformats.org/officeDocument/2006/relationships/diagramColors" Target="../diagrams/colors6.xml"/><Relationship Id="rId14" Type="http://schemas.openxmlformats.org/officeDocument/2006/relationships/diagramColors" Target="../diagrams/colors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microsoft.com/office/2007/relationships/hdphoto" Target="../media/hdphoto6.wdp"/><Relationship Id="rId7" Type="http://schemas.openxmlformats.org/officeDocument/2006/relationships/diagramColors" Target="../diagrams/colors9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6FA65B-C8CE-4ED3-80CB-E0724D361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3595" y="293868"/>
            <a:ext cx="8672639" cy="1813214"/>
          </a:xfrm>
          <a:noFill/>
        </p:spPr>
        <p:txBody>
          <a:bodyPr>
            <a:noAutofit/>
          </a:bodyPr>
          <a:lstStyle/>
          <a:p>
            <a:r>
              <a:rPr lang="ru-RU" sz="40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</a:t>
            </a:r>
            <a:r>
              <a:rPr lang="ru-RU" sz="48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Фортепиано.</a:t>
            </a:r>
            <a:br>
              <a:rPr lang="ru-RU" sz="48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48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Прошлое и настоящее.</a:t>
            </a:r>
            <a:endParaRPr lang="ru-RU" sz="4800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Объект 4">
            <a:extLst>
              <a:ext uri="{FF2B5EF4-FFF2-40B4-BE49-F238E27FC236}">
                <a16:creationId xmlns:a16="http://schemas.microsoft.com/office/drawing/2014/main" id="{BE742A28-0C5A-4567-980F-BEB8A385E4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14" b="98958" l="9983" r="89931"/>
                    </a14:imgEffect>
                    <a14:imgEffect>
                      <a14:saturation sat="3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2859" y="2448181"/>
            <a:ext cx="4195733" cy="3325090"/>
          </a:xfrm>
          <a:prstGeom prst="rect">
            <a:avLst/>
          </a:prstGeom>
          <a:ln>
            <a:noFill/>
          </a:ln>
        </p:spPr>
      </p:pic>
      <p:sp>
        <p:nvSpPr>
          <p:cNvPr id="9" name="Стрелка: вправо 8">
            <a:extLst>
              <a:ext uri="{FF2B5EF4-FFF2-40B4-BE49-F238E27FC236}">
                <a16:creationId xmlns:a16="http://schemas.microsoft.com/office/drawing/2014/main" id="{924DD9EC-1169-413B-A659-7ED58D7497A2}"/>
              </a:ext>
            </a:extLst>
          </p:cNvPr>
          <p:cNvSpPr/>
          <p:nvPr/>
        </p:nvSpPr>
        <p:spPr>
          <a:xfrm>
            <a:off x="6096000" y="3945590"/>
            <a:ext cx="1366405" cy="685799"/>
          </a:xfrm>
          <a:prstGeom prst="rightArrow">
            <a:avLst>
              <a:gd name="adj1" fmla="val 50000"/>
              <a:gd name="adj2" fmla="val 467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F952A6C-9691-4CAE-814F-5DFADECB94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4" b="82580" l="9954" r="89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012" y="2229224"/>
            <a:ext cx="4769223" cy="448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431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B9A38C-F4DE-46EF-8EC5-C4F3A5C4F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400" b="1" dirty="0">
                <a:latin typeface="Arial Black" panose="020B0A04020102020204" pitchFamily="34" charset="0"/>
              </a:rPr>
              <a:t>Современные клавишные инструменты</a:t>
            </a:r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C958773E-98EE-44CE-AB3A-BE5BD89604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0020194"/>
              </p:ext>
            </p:extLst>
          </p:nvPr>
        </p:nvGraphicFramePr>
        <p:xfrm>
          <a:off x="6173931" y="1859973"/>
          <a:ext cx="2663536" cy="2930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id="{EE720687-6CD4-4C65-9732-3BE9E08135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4091583"/>
              </p:ext>
            </p:extLst>
          </p:nvPr>
        </p:nvGraphicFramePr>
        <p:xfrm>
          <a:off x="1765983" y="2083378"/>
          <a:ext cx="2182562" cy="2250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6" name="Схема 15">
            <a:extLst>
              <a:ext uri="{FF2B5EF4-FFF2-40B4-BE49-F238E27FC236}">
                <a16:creationId xmlns:a16="http://schemas.microsoft.com/office/drawing/2014/main" id="{6A21F51D-3418-433A-B2F1-6E3DA7C9DB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1141767"/>
              </p:ext>
            </p:extLst>
          </p:nvPr>
        </p:nvGraphicFramePr>
        <p:xfrm>
          <a:off x="3756944" y="3791601"/>
          <a:ext cx="2530658" cy="2250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22" name="Схема 21">
            <a:extLst>
              <a:ext uri="{FF2B5EF4-FFF2-40B4-BE49-F238E27FC236}">
                <a16:creationId xmlns:a16="http://schemas.microsoft.com/office/drawing/2014/main" id="{882CCED1-7C90-442D-AD31-1F2C5F76D0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1692835"/>
              </p:ext>
            </p:extLst>
          </p:nvPr>
        </p:nvGraphicFramePr>
        <p:xfrm>
          <a:off x="8965621" y="3429000"/>
          <a:ext cx="2461391" cy="2708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  <p:extLst>
      <p:ext uri="{BB962C8B-B14F-4D97-AF65-F5344CB8AC3E}">
        <p14:creationId xmlns:p14="http://schemas.microsoft.com/office/powerpoint/2010/main" val="4186458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0460F1A-F272-4A4B-B390-E7021472393D}"/>
              </a:ext>
            </a:extLst>
          </p:cNvPr>
          <p:cNvSpPr/>
          <p:nvPr/>
        </p:nvSpPr>
        <p:spPr>
          <a:xfrm>
            <a:off x="1782040" y="48491"/>
            <a:ext cx="10409959" cy="6809509"/>
          </a:xfrm>
          <a:prstGeom prst="rect">
            <a:avLst/>
          </a:prstGeom>
          <a:blipFill dpi="0" rotWithShape="1">
            <a:blip r:embed="rId2">
              <a:alphaModFix amt="48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747083-5CE1-4A41-8D26-8286C8DC2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040" y="400705"/>
            <a:ext cx="5252605" cy="1563177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44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Спасибо </a:t>
            </a:r>
            <a:br>
              <a:rPr lang="ru-RU" sz="44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4400" b="1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за внимание!</a:t>
            </a:r>
            <a:endParaRPr lang="ru-RU" sz="4400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9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AEC177-8112-49D6-8C0D-905CC8BA3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Орган</a:t>
            </a:r>
            <a:endParaRPr lang="ru-RU" dirty="0"/>
          </a:p>
        </p:txBody>
      </p:sp>
      <p:pic>
        <p:nvPicPr>
          <p:cNvPr id="9" name="Объект 4">
            <a:extLst>
              <a:ext uri="{FF2B5EF4-FFF2-40B4-BE49-F238E27FC236}">
                <a16:creationId xmlns:a16="http://schemas.microsoft.com/office/drawing/2014/main" id="{FBA3D452-24BD-4B89-8A9E-81F9F8C922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3944" y="1777845"/>
            <a:ext cx="4656990" cy="4061846"/>
          </a:xfrm>
        </p:spPr>
      </p:pic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7BF1157B-7722-4349-9C47-2563208EE0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7594377"/>
              </p:ext>
            </p:extLst>
          </p:nvPr>
        </p:nvGraphicFramePr>
        <p:xfrm>
          <a:off x="7249915" y="1641186"/>
          <a:ext cx="4483678" cy="4335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90695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7CC67B-61E2-49A6-9571-3DEF2CD88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Арфа</a:t>
            </a:r>
            <a:endParaRPr lang="ru-RU" dirty="0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C2371435-B798-42FC-AC1D-F5D02B10B6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9150" y="1771650"/>
            <a:ext cx="4699618" cy="4043111"/>
          </a:xfrm>
        </p:spPr>
      </p:pic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022425AB-4149-48AB-A0F7-9B7A110C25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9899966"/>
              </p:ext>
            </p:extLst>
          </p:nvPr>
        </p:nvGraphicFramePr>
        <p:xfrm>
          <a:off x="7292542" y="1771650"/>
          <a:ext cx="4553567" cy="4462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25784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B6A4A5-2DBE-4D8E-AB13-8F81E2F74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</a:rPr>
              <a:t>Цимбалы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57FA525-362E-4994-8554-55AD2B6440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22969" y="1979344"/>
            <a:ext cx="4781094" cy="3778250"/>
          </a:xfrm>
          <a:prstGeom prst="rect">
            <a:avLst/>
          </a:prstGeom>
        </p:spPr>
      </p:pic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3BB77D59-6B95-4B5C-9766-EFE9A09E9D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3052626"/>
              </p:ext>
            </p:extLst>
          </p:nvPr>
        </p:nvGraphicFramePr>
        <p:xfrm>
          <a:off x="2052784" y="1979344"/>
          <a:ext cx="4781094" cy="3620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65221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BFAB8C-FD55-42E8-83FF-A20A1BB36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</a:rPr>
              <a:t>Клавесин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B0B5CFD-73C1-49DF-8EC7-A2AD0376419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14" b="98958" l="9983" r="8993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2873" y="1756063"/>
            <a:ext cx="4432083" cy="3761509"/>
          </a:xfr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773FE734-12F5-403E-8E78-29F7AB8C2B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74" b="100000" l="1039" r="87441">
                        <a14:foregroundMark x1="37677" y1="67406" x2="39566" y2="80721"/>
                        <a14:foregroundMark x1="92351" y1="50624" x2="93390" y2="60749"/>
                        <a14:foregroundMark x1="63645" y1="57282" x2="64495" y2="64632"/>
                        <a14:foregroundMark x1="67233" y1="57698" x2="60529" y2="65881"/>
                        <a14:foregroundMark x1="48159" y1="86408" x2="45892" y2="96117"/>
                        <a14:foregroundMark x1="27856" y1="81831" x2="27856" y2="81831"/>
                        <a14:foregroundMark x1="27856" y1="81831" x2="28706" y2="89043"/>
                        <a14:foregroundMark x1="28329" y1="90291" x2="27195" y2="94591"/>
                        <a14:foregroundMark x1="33994" y1="53953" x2="38149" y2="53259"/>
                        <a14:foregroundMark x1="34466" y1="53121" x2="37110" y2="52843"/>
                        <a14:foregroundMark x1="33617" y1="53675" x2="42682" y2="51179"/>
                        <a14:foregroundMark x1="29745" y1="74064" x2="34750" y2="80999"/>
                        <a14:backgroundMark x1="21530" y1="38696" x2="21530" y2="38696"/>
                        <a14:backgroundMark x1="24174" y1="34535" x2="20208" y2="52566"/>
                        <a14:backgroundMark x1="26723" y1="14147" x2="20774" y2="32455"/>
                        <a14:backgroundMark x1="33428" y1="31900" x2="32295" y2="41331"/>
                        <a14:backgroundMark x1="40132" y1="30374" x2="38716" y2="39390"/>
                        <a14:backgroundMark x1="73654" y1="10680" x2="75449" y2="25104"/>
                        <a14:backgroundMark x1="86402" y1="38974" x2="88669" y2="50485"/>
                        <a14:backgroundMark x1="95090" y1="38974" x2="96884" y2="55201"/>
                        <a14:backgroundMark x1="85741" y1="50902" x2="85741" y2="64216"/>
                        <a14:backgroundMark x1="81020" y1="47712" x2="78565" y2="65187"/>
                        <a14:backgroundMark x1="78470" y1="48821" x2="77715" y2="59639"/>
                        <a14:backgroundMark x1="34466" y1="48266" x2="34466" y2="48266"/>
                        <a14:backgroundMark x1="32767" y1="46741" x2="29556" y2="51595"/>
                        <a14:backgroundMark x1="37583" y1="50902" x2="29556" y2="52150"/>
                        <a14:backgroundMark x1="79603" y1="71567" x2="80737" y2="89875"/>
                        <a14:backgroundMark x1="85741" y1="70735" x2="89802" y2="87656"/>
                        <a14:backgroundMark x1="10104" y1="87795" x2="14070" y2="99168"/>
                        <a14:backgroundMark x1="20113" y1="84605" x2="21813" y2="99445"/>
                        <a14:backgroundMark x1="33428" y1="90707" x2="34278" y2="99861"/>
                        <a14:backgroundMark x1="32011" y1="84882" x2="36544" y2="96394"/>
                        <a14:backgroundMark x1="58263" y1="95146" x2="57413" y2="99307"/>
                        <a14:backgroundMark x1="59396" y1="91123" x2="51086" y2="99307"/>
                        <a14:backgroundMark x1="29178" y1="77670" x2="29178" y2="81415"/>
                        <a14:backgroundMark x1="28423" y1="78225" x2="30312" y2="79473"/>
                        <a14:backgroundMark x1="39943" y1="94452" x2="40227" y2="99861"/>
                        <a14:backgroundMark x1="43909" y1="29404" x2="41832" y2="42996"/>
                        <a14:backgroundMark x1="47214" y1="18447" x2="44759" y2="28155"/>
                        <a14:backgroundMark x1="28140" y1="51872" x2="23324" y2="53121"/>
                        <a14:backgroundMark x1="91218" y1="40638" x2="99056" y2="69209"/>
                        <a14:backgroundMark x1="87158" y1="46325" x2="92540" y2="65465"/>
                        <a14:backgroundMark x1="77337" y1="48960" x2="77337" y2="60055"/>
                        <a14:backgroundMark x1="77620" y1="60472" x2="76204" y2="66158"/>
                        <a14:backgroundMark x1="91501" y1="47018" x2="94618" y2="67961"/>
                        <a14:backgroundMark x1="93201" y1="48960" x2="91407" y2="59917"/>
                        <a14:backgroundMark x1="91501" y1="47573" x2="96506" y2="57975"/>
                        <a14:backgroundMark x1="94523" y1="50624" x2="89235" y2="61165"/>
                        <a14:backgroundMark x1="38527" y1="42164" x2="35033" y2="48266"/>
                        <a14:backgroundMark x1="38716" y1="45354" x2="38716" y2="45354"/>
                        <a14:backgroundMark x1="39943" y1="41748" x2="39943" y2="46325"/>
                        <a14:backgroundMark x1="91974" y1="50624" x2="93484" y2="56588"/>
                        <a14:backgroundMark x1="92635" y1="52427" x2="92635" y2="46741"/>
                        <a14:backgroundMark x1="92257" y1="49098" x2="91501" y2="57836"/>
                        <a14:backgroundMark x1="91690" y1="50347" x2="95467" y2="54369"/>
                        <a14:backgroundMark x1="92635" y1="49653" x2="90652" y2="55895"/>
                        <a14:backgroundMark x1="92351" y1="50624" x2="92257" y2="59362"/>
                        <a14:backgroundMark x1="91974" y1="51456" x2="93957" y2="53675"/>
                        <a14:backgroundMark x1="92823" y1="51040" x2="92351" y2="57836"/>
                        <a14:backgroundMark x1="92540" y1="49792" x2="92540" y2="54230"/>
                        <a14:backgroundMark x1="91974" y1="50347" x2="92635" y2="58946"/>
                        <a14:backgroundMark x1="92918" y1="48821" x2="90652" y2="61720"/>
                        <a14:backgroundMark x1="93673" y1="49237" x2="91218" y2="62552"/>
                        <a14:backgroundMark x1="93390" y1="47712" x2="93390" y2="61165"/>
                        <a14:backgroundMark x1="91501" y1="50347" x2="94051" y2="67822"/>
                        <a14:backgroundMark x1="93107" y1="46741" x2="93390" y2="675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51291" y="1673412"/>
            <a:ext cx="5353933" cy="3332196"/>
          </a:xfrm>
          <a:prstGeom prst="rect">
            <a:avLst/>
          </a:prstGeom>
        </p:spPr>
      </p:pic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83775E94-96B7-4B03-B9B8-FA5FECF4DA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221455"/>
              </p:ext>
            </p:extLst>
          </p:nvPr>
        </p:nvGraphicFramePr>
        <p:xfrm>
          <a:off x="3203388" y="5173321"/>
          <a:ext cx="2892612" cy="1233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FDABD9B9-2777-4A7B-AE62-5BCDEFF1F3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73248941"/>
              </p:ext>
            </p:extLst>
          </p:nvPr>
        </p:nvGraphicFramePr>
        <p:xfrm>
          <a:off x="7363010" y="5005607"/>
          <a:ext cx="4243295" cy="1616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4206546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D6DA48-C3DE-44DE-BACF-B603717ED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</a:rPr>
              <a:t>Клавикорд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604558A-1202-47B4-93DD-D94B5E5CB1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57" b="91176" l="7938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2925" y="1324841"/>
            <a:ext cx="4317030" cy="3886200"/>
          </a:xfr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A72F1D47-86A9-455D-A934-EEB0F546A9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0" b="100000" l="4250" r="96167"/>
                    </a14:imgEffect>
                  </a14:imgLayer>
                </a14:imgProps>
              </a:ext>
            </a:extLst>
          </a:blip>
          <a:srcRect t="1908"/>
          <a:stretch/>
        </p:blipFill>
        <p:spPr>
          <a:xfrm>
            <a:off x="7361959" y="1787236"/>
            <a:ext cx="4384964" cy="3423805"/>
          </a:xfrm>
          <a:prstGeom prst="rect">
            <a:avLst/>
          </a:prstGeom>
        </p:spPr>
      </p:pic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5BC08D85-E0AB-4A3D-8ED2-4F9833DC64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6694627"/>
              </p:ext>
            </p:extLst>
          </p:nvPr>
        </p:nvGraphicFramePr>
        <p:xfrm>
          <a:off x="3200840" y="5097930"/>
          <a:ext cx="2895159" cy="986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B53D1420-3F33-42AD-9C83-5829CA41E9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5333559"/>
              </p:ext>
            </p:extLst>
          </p:nvPr>
        </p:nvGraphicFramePr>
        <p:xfrm>
          <a:off x="6647578" y="1553630"/>
          <a:ext cx="4645843" cy="4614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1269873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3D60D4-410F-4F09-A09B-C73F21862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>
                <a:latin typeface="Arial Black" panose="020B0A04020102020204" pitchFamily="34" charset="0"/>
              </a:rPr>
              <a:t>Сходства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9406C870-91F2-438B-9850-A112499B87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1940845"/>
              </p:ext>
            </p:extLst>
          </p:nvPr>
        </p:nvGraphicFramePr>
        <p:xfrm>
          <a:off x="2308514" y="1628872"/>
          <a:ext cx="7869381" cy="4818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87526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673E8A-1B0F-4F04-93D2-996B5A35E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dirty="0">
                <a:latin typeface="Arial Black" panose="020B0A04020102020204" pitchFamily="34" charset="0"/>
              </a:rPr>
              <a:t>Различия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3344D7-ECB9-493A-9BB8-042FE3E36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34177" y="1649107"/>
            <a:ext cx="3992732" cy="576262"/>
          </a:xfrm>
        </p:spPr>
        <p:txBody>
          <a:bodyPr/>
          <a:lstStyle/>
          <a:p>
            <a:r>
              <a:rPr lang="ru-RU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Клавесин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5177A05-FD93-477E-824C-DECF87E58F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80107" y="2479745"/>
            <a:ext cx="4342893" cy="3354060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Звук громкий, резкий;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возможно влиять на громкость звука;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размер корпуса;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основе звукоизвлечения лежит 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щипок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клавиша толкает палочку, на конце которой крючок, цепляющий струну.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B7B03B8-63E1-45CF-8F6A-DC9689824E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505610" y="1649107"/>
            <a:ext cx="3999001" cy="576262"/>
          </a:xfrm>
        </p:spPr>
        <p:txBody>
          <a:bodyPr/>
          <a:lstStyle/>
          <a:p>
            <a:r>
              <a:rPr lang="ru-RU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Клавикорд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193556A-A47B-48F1-8ADD-71ECA8F9D9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165937" y="2479745"/>
            <a:ext cx="4338674" cy="3354060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Звук мягкий, тихий;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 влиять на громкость звука;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Небольшой размер корпуса;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основе звукоизвлечения лежит 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при нажатии клавиши молоточек(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тангет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ударяет по струне.</a:t>
            </a:r>
          </a:p>
        </p:txBody>
      </p:sp>
    </p:spTree>
    <p:extLst>
      <p:ext uri="{BB962C8B-B14F-4D97-AF65-F5344CB8AC3E}">
        <p14:creationId xmlns:p14="http://schemas.microsoft.com/office/powerpoint/2010/main" val="1578402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DFF9A-2B26-4F5A-A271-2160A7E1D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dirty="0">
                <a:latin typeface="Arial Black" panose="020B0A04020102020204" pitchFamily="34" charset="0"/>
              </a:rPr>
              <a:t>«</a:t>
            </a:r>
            <a:r>
              <a:rPr lang="ru-RU" sz="5400" dirty="0" err="1">
                <a:latin typeface="Arial Black" panose="020B0A04020102020204" pitchFamily="34" charset="0"/>
              </a:rPr>
              <a:t>Пианофорте</a:t>
            </a:r>
            <a:r>
              <a:rPr lang="ru-RU" sz="5400" dirty="0">
                <a:latin typeface="Arial Black" panose="020B0A04020102020204" pitchFamily="34" charset="0"/>
              </a:rPr>
              <a:t>»</a:t>
            </a:r>
          </a:p>
        </p:txBody>
      </p:sp>
      <p:pic>
        <p:nvPicPr>
          <p:cNvPr id="9" name="Объект 4">
            <a:extLst>
              <a:ext uri="{FF2B5EF4-FFF2-40B4-BE49-F238E27FC236}">
                <a16:creationId xmlns:a16="http://schemas.microsoft.com/office/drawing/2014/main" id="{3610442B-BD8A-463F-AF20-7CA1FE7B11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55" b="100000" l="2313" r="95125">
                        <a14:foregroundMark x1="74375" y1="54528" x2="76875" y2="57330"/>
                        <a14:backgroundMark x1="5188" y1="51447" x2="11375" y2="78805"/>
                        <a14:backgroundMark x1="75750" y1="33707" x2="76375" y2="573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2804" y="1539875"/>
            <a:ext cx="5644444" cy="3778250"/>
          </a:xfrm>
        </p:spPr>
      </p:pic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DD51BF95-ABA6-4FA9-905C-059946D5CF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9279656"/>
              </p:ext>
            </p:extLst>
          </p:nvPr>
        </p:nvGraphicFramePr>
        <p:xfrm>
          <a:off x="6096000" y="3927763"/>
          <a:ext cx="5489864" cy="19119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81299317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194</Words>
  <Application>Microsoft Office PowerPoint</Application>
  <PresentationFormat>Широкоэкранный</PresentationFormat>
  <Paragraphs>44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Arial Black</vt:lpstr>
      <vt:lpstr>Calibri</vt:lpstr>
      <vt:lpstr>Century Gothic</vt:lpstr>
      <vt:lpstr>Times New Roman</vt:lpstr>
      <vt:lpstr>Wingdings 3</vt:lpstr>
      <vt:lpstr>Легкий дым</vt:lpstr>
      <vt:lpstr>          Фортепиано.  Прошлое и настоящее.</vt:lpstr>
      <vt:lpstr>Орган</vt:lpstr>
      <vt:lpstr>Арфа</vt:lpstr>
      <vt:lpstr>Цимбалы</vt:lpstr>
      <vt:lpstr>Клавесин</vt:lpstr>
      <vt:lpstr>Клавикорд</vt:lpstr>
      <vt:lpstr>Сходства</vt:lpstr>
      <vt:lpstr>Различия</vt:lpstr>
      <vt:lpstr>«Пианофорте»</vt:lpstr>
      <vt:lpstr>Современные клавишные инструменты</vt:lpstr>
      <vt:lpstr>Спасибо 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Фортепиано. Прошлое и настоящее</dc:title>
  <dc:creator>Лилия Уразбаева</dc:creator>
  <cp:lastModifiedBy>Лилия Уразбаева</cp:lastModifiedBy>
  <cp:revision>3</cp:revision>
  <dcterms:created xsi:type="dcterms:W3CDTF">2025-07-15T09:36:46Z</dcterms:created>
  <dcterms:modified xsi:type="dcterms:W3CDTF">2025-07-15T19:03:22Z</dcterms:modified>
</cp:coreProperties>
</file>