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74" r:id="rId6"/>
    <p:sldId id="261" r:id="rId7"/>
    <p:sldId id="264" r:id="rId8"/>
    <p:sldId id="281" r:id="rId9"/>
    <p:sldId id="265" r:id="rId10"/>
    <p:sldId id="279" r:id="rId11"/>
    <p:sldId id="266" r:id="rId12"/>
    <p:sldId id="277" r:id="rId13"/>
    <p:sldId id="267" r:id="rId14"/>
    <p:sldId id="268" r:id="rId15"/>
    <p:sldId id="282" r:id="rId16"/>
    <p:sldId id="269" r:id="rId17"/>
    <p:sldId id="278" r:id="rId18"/>
    <p:sldId id="271" r:id="rId19"/>
    <p:sldId id="283" r:id="rId20"/>
    <p:sldId id="272" r:id="rId21"/>
    <p:sldId id="276" r:id="rId22"/>
    <p:sldId id="273" r:id="rId23"/>
    <p:sldId id="284" r:id="rId24"/>
    <p:sldId id="280" r:id="rId25"/>
    <p:sldId id="275" r:id="rId26"/>
    <p:sldId id="285" r:id="rId27"/>
    <p:sldId id="26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4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5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7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2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1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4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5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7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885E-CB66-4EE5-BFEF-3B9549D513A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186C0-53AC-4D0E-84F3-9DAECFD61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8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5" y="1027906"/>
            <a:ext cx="3740823" cy="4610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51" y="507434"/>
            <a:ext cx="6931753" cy="56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 r="81319" b="69664"/>
          <a:stretch/>
        </p:blipFill>
        <p:spPr bwMode="auto">
          <a:xfrm>
            <a:off x="464025" y="221842"/>
            <a:ext cx="6082723" cy="5114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4293" y="1897040"/>
            <a:ext cx="5882185" cy="982638"/>
          </a:xfrm>
          <a:prstGeom prst="rect">
            <a:avLst/>
          </a:prstGeom>
          <a:noFill/>
          <a:ln w="57150">
            <a:solidFill>
              <a:srgbClr val="AB080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16" y="1333659"/>
            <a:ext cx="4999153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4777" r="23522" b="33134"/>
          <a:stretch/>
        </p:blipFill>
        <p:spPr>
          <a:xfrm>
            <a:off x="259307" y="1365289"/>
            <a:ext cx="6649568" cy="4693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9" t="16916" r="25252" b="35920"/>
          <a:stretch/>
        </p:blipFill>
        <p:spPr>
          <a:xfrm>
            <a:off x="7246961" y="1365289"/>
            <a:ext cx="4258102" cy="469381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1891" y="183914"/>
            <a:ext cx="10403612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000" b="1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defRPr>
            </a:lvl1pPr>
          </a:lstStyle>
          <a:p>
            <a:r>
              <a:rPr lang="ru-RU" altLang="ru-RU" sz="4000" dirty="0" smtClean="0"/>
              <a:t>Эксперимент № 1</a:t>
            </a: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392157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 r="81319" b="69664"/>
          <a:stretch/>
        </p:blipFill>
        <p:spPr bwMode="auto">
          <a:xfrm>
            <a:off x="464025" y="221842"/>
            <a:ext cx="6082723" cy="5114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3206" y="4080681"/>
            <a:ext cx="5882185" cy="982638"/>
          </a:xfrm>
          <a:prstGeom prst="rect">
            <a:avLst/>
          </a:prstGeom>
          <a:noFill/>
          <a:ln w="57150">
            <a:solidFill>
              <a:srgbClr val="AB080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29" y="3520349"/>
            <a:ext cx="5005250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38330" y="248617"/>
            <a:ext cx="10302960" cy="6445987"/>
            <a:chOff x="0" y="0"/>
            <a:chExt cx="4189730" cy="262128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8" r="61673" b="54571"/>
            <a:stretch/>
          </p:blipFill>
          <p:spPr bwMode="auto">
            <a:xfrm>
              <a:off x="0" y="0"/>
              <a:ext cx="4189730" cy="26212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Надпись 2"/>
            <p:cNvSpPr txBox="1">
              <a:spLocks noChangeArrowheads="1"/>
            </p:cNvSpPr>
            <p:nvPr/>
          </p:nvSpPr>
          <p:spPr bwMode="auto">
            <a:xfrm>
              <a:off x="110532" y="653143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Надпись 2"/>
            <p:cNvSpPr txBox="1">
              <a:spLocks noChangeArrowheads="1"/>
            </p:cNvSpPr>
            <p:nvPr/>
          </p:nvSpPr>
          <p:spPr bwMode="auto">
            <a:xfrm>
              <a:off x="1386673" y="241160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" name="Надпись 2"/>
            <p:cNvSpPr txBox="1">
              <a:spLocks noChangeArrowheads="1"/>
            </p:cNvSpPr>
            <p:nvPr/>
          </p:nvSpPr>
          <p:spPr bwMode="auto">
            <a:xfrm>
              <a:off x="2583899" y="359025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1045029" y="924448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1045029" y="1105319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994787" y="1979525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386877" y="1175040"/>
            <a:ext cx="2365051" cy="623227"/>
          </a:xfrm>
          <a:prstGeom prst="rect">
            <a:avLst/>
          </a:prstGeom>
          <a:noFill/>
          <a:ln w="38100">
            <a:solidFill>
              <a:srgbClr val="AB080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55" t="9333" r="75037" b="34122"/>
          <a:stretch/>
        </p:blipFill>
        <p:spPr>
          <a:xfrm>
            <a:off x="655091" y="245661"/>
            <a:ext cx="4394580" cy="59431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9934" y="928048"/>
            <a:ext cx="3466532" cy="2333767"/>
          </a:xfrm>
          <a:prstGeom prst="rect">
            <a:avLst/>
          </a:prstGeom>
          <a:noFill/>
          <a:ln w="38100">
            <a:solidFill>
              <a:srgbClr val="AB080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1" y="529704"/>
            <a:ext cx="7059780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4275" y="272955"/>
            <a:ext cx="10890913" cy="6332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49364"/>
              </p:ext>
            </p:extLst>
          </p:nvPr>
        </p:nvGraphicFramePr>
        <p:xfrm>
          <a:off x="2032000" y="719666"/>
          <a:ext cx="81280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815"/>
                <a:gridCol w="68981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Выделение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Масштабирование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Прямоугольное выделение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5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Открытие файла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8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Сохранение файла под новым именем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7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1891" y="183914"/>
            <a:ext cx="10403612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000" b="1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defRPr>
            </a:lvl1pPr>
          </a:lstStyle>
          <a:p>
            <a:r>
              <a:rPr lang="ru-RU" altLang="ru-RU" sz="4000" dirty="0" smtClean="0"/>
              <a:t>Эксперимент № 2</a:t>
            </a:r>
            <a:endParaRPr lang="ru-RU" alt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" b="22196"/>
          <a:stretch/>
        </p:blipFill>
        <p:spPr>
          <a:xfrm>
            <a:off x="136477" y="1078686"/>
            <a:ext cx="8120418" cy="333625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193697" y="1828800"/>
            <a:ext cx="2035903" cy="1583140"/>
          </a:xfrm>
          <a:prstGeom prst="ellipse">
            <a:avLst/>
          </a:prstGeom>
          <a:noFill/>
          <a:ln>
            <a:solidFill>
              <a:srgbClr val="AB08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281684" y="2853547"/>
            <a:ext cx="6782937" cy="3840680"/>
            <a:chOff x="5281684" y="2853547"/>
            <a:chExt cx="6782937" cy="384068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65" b="24085"/>
            <a:stretch/>
          </p:blipFill>
          <p:spPr>
            <a:xfrm>
              <a:off x="5281684" y="2853547"/>
              <a:ext cx="6782937" cy="3840680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9024414" y="2853547"/>
              <a:ext cx="2035903" cy="1583140"/>
            </a:xfrm>
            <a:prstGeom prst="ellipse">
              <a:avLst/>
            </a:prstGeom>
            <a:noFill/>
            <a:ln>
              <a:solidFill>
                <a:srgbClr val="AB08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1263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 r="81319" b="69664"/>
          <a:stretch/>
        </p:blipFill>
        <p:spPr bwMode="auto">
          <a:xfrm>
            <a:off x="464025" y="221842"/>
            <a:ext cx="6082723" cy="5114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3206" y="4080681"/>
            <a:ext cx="5882185" cy="982638"/>
          </a:xfrm>
          <a:prstGeom prst="rect">
            <a:avLst/>
          </a:prstGeom>
          <a:noFill/>
          <a:ln w="57150">
            <a:solidFill>
              <a:srgbClr val="AB080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48" y="3414579"/>
            <a:ext cx="5005250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38330" y="248617"/>
            <a:ext cx="10302960" cy="6445987"/>
            <a:chOff x="0" y="0"/>
            <a:chExt cx="4189730" cy="262128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8" r="61673" b="54571"/>
            <a:stretch/>
          </p:blipFill>
          <p:spPr bwMode="auto">
            <a:xfrm>
              <a:off x="0" y="0"/>
              <a:ext cx="4189730" cy="26212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Надпись 2"/>
            <p:cNvSpPr txBox="1">
              <a:spLocks noChangeArrowheads="1"/>
            </p:cNvSpPr>
            <p:nvPr/>
          </p:nvSpPr>
          <p:spPr bwMode="auto">
            <a:xfrm>
              <a:off x="110532" y="653143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Надпись 2"/>
            <p:cNvSpPr txBox="1">
              <a:spLocks noChangeArrowheads="1"/>
            </p:cNvSpPr>
            <p:nvPr/>
          </p:nvSpPr>
          <p:spPr bwMode="auto">
            <a:xfrm>
              <a:off x="1386673" y="241160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" name="Надпись 2"/>
            <p:cNvSpPr txBox="1">
              <a:spLocks noChangeArrowheads="1"/>
            </p:cNvSpPr>
            <p:nvPr/>
          </p:nvSpPr>
          <p:spPr bwMode="auto">
            <a:xfrm>
              <a:off x="2583899" y="359025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1045029" y="924448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1045029" y="1105319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994787" y="1979525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274932" y="5160010"/>
            <a:ext cx="3586178" cy="623227"/>
          </a:xfrm>
          <a:prstGeom prst="rect">
            <a:avLst/>
          </a:prstGeom>
          <a:noFill/>
          <a:ln w="38100">
            <a:solidFill>
              <a:srgbClr val="AB080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4275" y="272955"/>
            <a:ext cx="10890913" cy="6332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47688"/>
              </p:ext>
            </p:extLst>
          </p:nvPr>
        </p:nvGraphicFramePr>
        <p:xfrm>
          <a:off x="2032000" y="719666"/>
          <a:ext cx="81280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815"/>
                <a:gridCol w="68981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Выделение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Масштабирование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Прямоугольное выделение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5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Выделение без фона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Открытие файла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8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Сохранение файла под новым именем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6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tveri.info/wp-content/uploads/2018/11/view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6758"/>
            <a:ext cx="9049604" cy="475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6385" y="5481808"/>
            <a:ext cx="9117219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Волшебная лампа Алладина</a:t>
            </a:r>
            <a:endParaRPr lang="ru-RU" sz="4000" b="1" dirty="0">
              <a:solidFill>
                <a:srgbClr val="002060"/>
              </a:solidFill>
              <a:effectLst>
                <a:glow rad="304800">
                  <a:schemeClr val="bg1">
                    <a:alpha val="94000"/>
                  </a:schemeClr>
                </a:glow>
              </a:effectLst>
              <a:latin typeface="Calligraphia One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1891" y="183914"/>
            <a:ext cx="10403612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000" b="1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defRPr>
            </a:lvl1pPr>
          </a:lstStyle>
          <a:p>
            <a:r>
              <a:rPr lang="ru-RU" altLang="ru-RU" sz="4000" dirty="0" smtClean="0"/>
              <a:t>Творческое задание</a:t>
            </a:r>
            <a:endParaRPr lang="ru-RU" alt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b="45871"/>
          <a:stretch/>
        </p:blipFill>
        <p:spPr>
          <a:xfrm>
            <a:off x="1102609" y="1119115"/>
            <a:ext cx="10182175" cy="54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 r="81319" b="69664"/>
          <a:stretch/>
        </p:blipFill>
        <p:spPr bwMode="auto">
          <a:xfrm>
            <a:off x="464025" y="221842"/>
            <a:ext cx="6082723" cy="5114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3206" y="4080681"/>
            <a:ext cx="5882185" cy="982638"/>
          </a:xfrm>
          <a:prstGeom prst="rect">
            <a:avLst/>
          </a:prstGeom>
          <a:noFill/>
          <a:ln w="57150">
            <a:solidFill>
              <a:srgbClr val="AB080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29" y="3520349"/>
            <a:ext cx="5005250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3" y="1701105"/>
            <a:ext cx="3511926" cy="3694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87954" y="1591923"/>
            <a:ext cx="7284204" cy="4358640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0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Компьютерная графика</a:t>
            </a:r>
            <a:endParaRPr lang="ru-RU" sz="5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50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Графический редактор</a:t>
            </a:r>
          </a:p>
          <a:p>
            <a:pPr algn="just"/>
            <a:r>
              <a:rPr lang="ru-RU" sz="50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Фрагмент</a:t>
            </a:r>
          </a:p>
          <a:p>
            <a:pPr algn="just"/>
            <a:r>
              <a:rPr lang="ru-RU" sz="50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Масштабирование</a:t>
            </a:r>
          </a:p>
          <a:p>
            <a:pPr algn="just"/>
            <a:r>
              <a:rPr lang="ru-RU" sz="50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Способы выделения</a:t>
            </a:r>
            <a:endParaRPr lang="ru-RU" sz="4000" b="1" dirty="0" smtClean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1891" y="183914"/>
            <a:ext cx="10403612" cy="112371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000" b="1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defRPr>
            </a:lvl1pPr>
          </a:lstStyle>
          <a:p>
            <a:r>
              <a:rPr lang="ru-RU" altLang="ru-RU" sz="6000" dirty="0" smtClean="0"/>
              <a:t>Подведем итоги</a:t>
            </a:r>
            <a:endParaRPr lang="ru-RU" altLang="ru-RU" sz="6000" dirty="0"/>
          </a:p>
        </p:txBody>
      </p:sp>
    </p:spTree>
    <p:extLst>
      <p:ext uri="{BB962C8B-B14F-4D97-AF65-F5344CB8AC3E}">
        <p14:creationId xmlns:p14="http://schemas.microsoft.com/office/powerpoint/2010/main" val="39872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4275" y="272955"/>
            <a:ext cx="10890913" cy="6332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51203"/>
              </p:ext>
            </p:extLst>
          </p:nvPr>
        </p:nvGraphicFramePr>
        <p:xfrm>
          <a:off x="2032000" y="719666"/>
          <a:ext cx="81280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815"/>
                <a:gridCol w="68981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Выделение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Масштабирование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Прямоугольное выделение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5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Произвольное выделение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Выделение без фона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Открытие файла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8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Сохранение файла под новым именем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0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04967" y="2039404"/>
            <a:ext cx="3567132" cy="2483893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1234831"/>
            <a:ext cx="4824868" cy="3425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29835" y="647977"/>
            <a:ext cx="6301380" cy="4086225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Домашнее задание</a:t>
            </a:r>
          </a:p>
          <a:p>
            <a:pPr algn="ctr">
              <a:spcBef>
                <a:spcPts val="12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Составить из предложенных фрагментов 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рекламный проспект </a:t>
            </a:r>
            <a:r>
              <a:rPr lang="ru-RU" sz="2800" b="1" dirty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или 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афишу </a:t>
            </a:r>
            <a:r>
              <a:rPr lang="ru-RU" sz="2800" b="1" dirty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школьного 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мероприятия </a:t>
            </a:r>
            <a:r>
              <a:rPr lang="ru-RU" sz="2800" b="1" dirty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(акции), посвященной 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Всероссийскому </a:t>
            </a:r>
            <a:r>
              <a:rPr lang="ru-RU" sz="2800" b="1" dirty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уроку по основам безопасности жизнедеятельности</a:t>
            </a:r>
            <a:endParaRPr lang="ru-RU" sz="2800" b="1" dirty="0">
              <a:solidFill>
                <a:srgbClr val="002060"/>
              </a:solidFill>
              <a:effectLst>
                <a:glow rad="304800">
                  <a:schemeClr val="bg1">
                    <a:alpha val="94000"/>
                  </a:schemeClr>
                </a:glow>
              </a:effectLst>
              <a:latin typeface="Calligraphia One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967" y="1126416"/>
            <a:ext cx="3567132" cy="4358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47011" y="1534506"/>
            <a:ext cx="7284204" cy="282630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Какие задачи ставили в начале урока?</a:t>
            </a:r>
          </a:p>
          <a:p>
            <a:pPr algn="ctr">
              <a:spcBef>
                <a:spcPts val="1200"/>
              </a:spcBef>
            </a:pPr>
            <a:r>
              <a:rPr lang="ru-RU" sz="5000" b="1" dirty="0" smtClean="0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Чему научились?</a:t>
            </a:r>
            <a:endParaRPr lang="ru-RU" sz="5000" b="1" dirty="0">
              <a:solidFill>
                <a:srgbClr val="002060"/>
              </a:solidFill>
              <a:effectLst>
                <a:glow rad="304800">
                  <a:schemeClr val="bg1">
                    <a:alpha val="94000"/>
                  </a:schemeClr>
                </a:glow>
              </a:effectLst>
              <a:latin typeface="Calligraphia One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64695" y="911654"/>
            <a:ext cx="5853267" cy="4528899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5000" b="1" dirty="0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Банка </a:t>
            </a:r>
            <a:r>
              <a:rPr lang="ru-RU" sz="5000" b="1" dirty="0" smtClean="0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мудрости</a:t>
            </a:r>
          </a:p>
          <a:p>
            <a:pPr algn="ctr">
              <a:spcBef>
                <a:spcPts val="1200"/>
              </a:spcBef>
            </a:pPr>
            <a:r>
              <a:rPr lang="ru-RU" sz="5000" b="1" dirty="0" smtClean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Придумайте один </a:t>
            </a:r>
            <a:r>
              <a:rPr lang="ru-RU" sz="5000" b="1" dirty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сложный вопрос по теме </a:t>
            </a:r>
            <a:r>
              <a:rPr lang="ru-RU" sz="5000" b="1" dirty="0" smtClean="0">
                <a:solidFill>
                  <a:srgbClr val="002060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урока</a:t>
            </a:r>
            <a:endParaRPr lang="ru-RU" sz="5000" b="1" dirty="0">
              <a:solidFill>
                <a:srgbClr val="AB0809"/>
              </a:solidFill>
              <a:effectLst>
                <a:glow rad="304800">
                  <a:schemeClr val="bg1">
                    <a:alpha val="94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556" y="1167026"/>
            <a:ext cx="5223887" cy="4018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3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83" y="1048703"/>
            <a:ext cx="3492246" cy="4568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22" y="694437"/>
            <a:ext cx="8016935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r="13413"/>
          <a:stretch/>
        </p:blipFill>
        <p:spPr>
          <a:xfrm flipH="1">
            <a:off x="991891" y="1126415"/>
            <a:ext cx="3176171" cy="4188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53" y="365125"/>
            <a:ext cx="7614564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54641" y="1314192"/>
            <a:ext cx="3853888" cy="3541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29" y="907603"/>
            <a:ext cx="7895004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967" y="1126416"/>
            <a:ext cx="3567132" cy="4358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01602" y="1125072"/>
            <a:ext cx="7284204" cy="4358640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Компьютерная графика. Создание и редактирование графических изображений</a:t>
            </a:r>
            <a:endParaRPr lang="ru-RU" sz="5000" b="1" dirty="0">
              <a:solidFill>
                <a:srgbClr val="002060"/>
              </a:solidFill>
              <a:effectLst>
                <a:glow rad="304800">
                  <a:schemeClr val="bg1">
                    <a:alpha val="94000"/>
                  </a:schemeClr>
                </a:glow>
              </a:effectLst>
              <a:latin typeface="Calligraphia One" panose="02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167" y="171619"/>
            <a:ext cx="7284204" cy="95345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Тема урока</a:t>
            </a:r>
            <a:endParaRPr lang="ru-RU" sz="5000" b="1" dirty="0">
              <a:solidFill>
                <a:srgbClr val="002060"/>
              </a:solidFill>
              <a:effectLst>
                <a:glow rad="304800">
                  <a:schemeClr val="bg1">
                    <a:alpha val="94000"/>
                  </a:schemeClr>
                </a:glow>
              </a:effectLst>
              <a:latin typeface="Calligraphia One" panose="02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2613" y="5632999"/>
            <a:ext cx="7284204" cy="95345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rPr>
              <a:t>Цель урока</a:t>
            </a:r>
            <a:endParaRPr lang="ru-RU" sz="5000" b="1" dirty="0">
              <a:solidFill>
                <a:srgbClr val="002060"/>
              </a:solidFill>
              <a:effectLst>
                <a:glow rad="304800">
                  <a:schemeClr val="bg1">
                    <a:alpha val="94000"/>
                  </a:schemeClr>
                </a:glow>
              </a:effectLst>
              <a:latin typeface="Calligraphia One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1" y="682575"/>
            <a:ext cx="3826468" cy="3951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23" y="460625"/>
            <a:ext cx="7401185" cy="3889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6" y="4807122"/>
            <a:ext cx="10058400" cy="20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38330" y="248617"/>
            <a:ext cx="10302960" cy="6445987"/>
            <a:chOff x="0" y="0"/>
            <a:chExt cx="4189730" cy="262128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8" r="61673" b="54571"/>
            <a:stretch/>
          </p:blipFill>
          <p:spPr bwMode="auto">
            <a:xfrm>
              <a:off x="0" y="0"/>
              <a:ext cx="4189730" cy="26212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Надпись 2"/>
            <p:cNvSpPr txBox="1">
              <a:spLocks noChangeArrowheads="1"/>
            </p:cNvSpPr>
            <p:nvPr/>
          </p:nvSpPr>
          <p:spPr bwMode="auto">
            <a:xfrm>
              <a:off x="110532" y="653143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Надпись 2"/>
            <p:cNvSpPr txBox="1">
              <a:spLocks noChangeArrowheads="1"/>
            </p:cNvSpPr>
            <p:nvPr/>
          </p:nvSpPr>
          <p:spPr bwMode="auto">
            <a:xfrm>
              <a:off x="1386673" y="241160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" name="Надпись 2"/>
            <p:cNvSpPr txBox="1">
              <a:spLocks noChangeArrowheads="1"/>
            </p:cNvSpPr>
            <p:nvPr/>
          </p:nvSpPr>
          <p:spPr bwMode="auto">
            <a:xfrm>
              <a:off x="2583899" y="359025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1045029" y="924448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1045029" y="1105319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994787" y="1979525"/>
              <a:ext cx="271145" cy="27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151382" y="841653"/>
            <a:ext cx="1143949" cy="1246454"/>
          </a:xfrm>
          <a:prstGeom prst="rect">
            <a:avLst/>
          </a:prstGeom>
          <a:noFill/>
          <a:ln w="38100">
            <a:solidFill>
              <a:srgbClr val="AB080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4275" y="272955"/>
            <a:ext cx="10890913" cy="6332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568722"/>
              </p:ext>
            </p:extLst>
          </p:nvPr>
        </p:nvGraphicFramePr>
        <p:xfrm>
          <a:off x="2032000" y="719666"/>
          <a:ext cx="812800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815"/>
                <a:gridCol w="68981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Выделение</a:t>
                      </a:r>
                      <a:endParaRPr lang="ru-RU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5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ambria" panose="02040503050406030204" pitchFamily="18" charset="0"/>
                        </a:rPr>
                        <a:t>8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0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65" y="1807453"/>
            <a:ext cx="3165023" cy="4188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1891" y="183914"/>
            <a:ext cx="10403612" cy="112371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000" b="1">
                <a:solidFill>
                  <a:srgbClr val="AB0809"/>
                </a:solidFill>
                <a:effectLst>
                  <a:glow rad="304800">
                    <a:schemeClr val="bg1">
                      <a:alpha val="94000"/>
                    </a:schemeClr>
                  </a:glow>
                </a:effectLst>
                <a:latin typeface="Cambria" panose="02040503050406030204" pitchFamily="18" charset="0"/>
              </a:defRPr>
            </a:lvl1pPr>
          </a:lstStyle>
          <a:p>
            <a:r>
              <a:rPr lang="ru-RU" altLang="ru-RU" sz="6000" dirty="0" smtClean="0"/>
              <a:t>Практическая часть</a:t>
            </a:r>
            <a:endParaRPr lang="ru-RU" alt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89" y="1690688"/>
            <a:ext cx="7285351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168</Words>
  <Application>Microsoft Office PowerPoint</Application>
  <PresentationFormat>Широкоэкранный</PresentationFormat>
  <Paragraphs>89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Calligraphia One</vt:lpstr>
      <vt:lpstr>Cambria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35</cp:revision>
  <dcterms:created xsi:type="dcterms:W3CDTF">2019-03-14T18:19:19Z</dcterms:created>
  <dcterms:modified xsi:type="dcterms:W3CDTF">2025-06-15T17:42:26Z</dcterms:modified>
</cp:coreProperties>
</file>