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3" r:id="rId2"/>
    <p:sldMasterId id="2147483674" r:id="rId3"/>
    <p:sldMasterId id="2147483675" r:id="rId4"/>
    <p:sldMasterId id="2147483676" r:id="rId5"/>
    <p:sldMasterId id="2147483677" r:id="rId6"/>
    <p:sldMasterId id="2147483678" r:id="rId7"/>
    <p:sldMasterId id="2147483679" r:id="rId8"/>
    <p:sldMasterId id="2147483680" r:id="rId9"/>
    <p:sldMasterId id="2147483681" r:id="rId10"/>
  </p:sldMasterIdLst>
  <p:notesMasterIdLst>
    <p:notesMasterId r:id="rId45"/>
  </p:notesMasterIdLst>
  <p:sldIdLst>
    <p:sldId id="256" r:id="rId11"/>
    <p:sldId id="292" r:id="rId12"/>
    <p:sldId id="291" r:id="rId13"/>
    <p:sldId id="257" r:id="rId14"/>
    <p:sldId id="258" r:id="rId15"/>
    <p:sldId id="259" r:id="rId16"/>
    <p:sldId id="263" r:id="rId17"/>
    <p:sldId id="294" r:id="rId18"/>
    <p:sldId id="264" r:id="rId19"/>
    <p:sldId id="290" r:id="rId20"/>
    <p:sldId id="287" r:id="rId21"/>
    <p:sldId id="293" r:id="rId22"/>
    <p:sldId id="261" r:id="rId23"/>
    <p:sldId id="295" r:id="rId24"/>
    <p:sldId id="262" r:id="rId25"/>
    <p:sldId id="288" r:id="rId26"/>
    <p:sldId id="266" r:id="rId27"/>
    <p:sldId id="279" r:id="rId28"/>
    <p:sldId id="297" r:id="rId29"/>
    <p:sldId id="285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96" r:id="rId39"/>
    <p:sldId id="275" r:id="rId40"/>
    <p:sldId id="276" r:id="rId41"/>
    <p:sldId id="277" r:id="rId42"/>
    <p:sldId id="278" r:id="rId43"/>
    <p:sldId id="298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3907" autoAdjust="0"/>
  </p:normalViewPr>
  <p:slideViewPr>
    <p:cSldViewPr>
      <p:cViewPr varScale="1">
        <p:scale>
          <a:sx n="108" d="100"/>
          <a:sy n="108" d="100"/>
        </p:scale>
        <p:origin x="169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presProps" Target="pres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060513-7E02-4430-B366-97A242B2D71D}" type="doc">
      <dgm:prSet loTypeId="urn:microsoft.com/office/officeart/2005/8/layout/process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4AD5CAF-3099-4306-9FC0-B0179330D3F0}">
      <dgm:prSet phldrT="[Текст]"/>
      <dgm:spPr/>
      <dgm:t>
        <a:bodyPr/>
        <a:lstStyle/>
        <a:p>
          <a:r>
            <a:rPr lang="ru-RU" dirty="0" smtClean="0"/>
            <a:t>Кошевой атаман (глава воинскового управления)</a:t>
          </a:r>
          <a:endParaRPr lang="ru-RU" dirty="0"/>
        </a:p>
      </dgm:t>
    </dgm:pt>
    <dgm:pt modelId="{2C0D6B57-8450-4E27-AE8E-08F16EEF1488}" type="parTrans" cxnId="{69D3A4A6-F631-416C-8578-D37491D64E9B}">
      <dgm:prSet/>
      <dgm:spPr/>
      <dgm:t>
        <a:bodyPr/>
        <a:lstStyle/>
        <a:p>
          <a:endParaRPr lang="ru-RU"/>
        </a:p>
      </dgm:t>
    </dgm:pt>
    <dgm:pt modelId="{6148FE0F-9E5F-4AAF-846A-FBB2D8C4EB32}" type="sibTrans" cxnId="{69D3A4A6-F631-416C-8578-D37491D64E9B}">
      <dgm:prSet/>
      <dgm:spPr/>
      <dgm:t>
        <a:bodyPr/>
        <a:lstStyle/>
        <a:p>
          <a:endParaRPr lang="ru-RU"/>
        </a:p>
      </dgm:t>
    </dgm:pt>
    <dgm:pt modelId="{74410BC9-DB6A-46EA-BD8B-E94139073579}">
      <dgm:prSet phldrT="[Текст]"/>
      <dgm:spPr/>
      <dgm:t>
        <a:bodyPr/>
        <a:lstStyle/>
        <a:p>
          <a:r>
            <a:rPr lang="ru-RU" dirty="0" smtClean="0"/>
            <a:t>Судья, есаул, писарь, куренные атаманы (правительство запорожской Сечи)</a:t>
          </a:r>
          <a:endParaRPr lang="ru-RU" dirty="0"/>
        </a:p>
      </dgm:t>
    </dgm:pt>
    <dgm:pt modelId="{52FA48DF-2DCD-475D-9EF3-F141C2BE2078}" type="parTrans" cxnId="{038A26C7-6F8E-4FAA-AD3A-4907A726D458}">
      <dgm:prSet/>
      <dgm:spPr/>
      <dgm:t>
        <a:bodyPr/>
        <a:lstStyle/>
        <a:p>
          <a:endParaRPr lang="ru-RU"/>
        </a:p>
      </dgm:t>
    </dgm:pt>
    <dgm:pt modelId="{34AC1EA9-020C-448A-943E-CC6EFFB4024D}" type="sibTrans" cxnId="{038A26C7-6F8E-4FAA-AD3A-4907A726D458}">
      <dgm:prSet/>
      <dgm:spPr/>
      <dgm:t>
        <a:bodyPr/>
        <a:lstStyle/>
        <a:p>
          <a:endParaRPr lang="ru-RU"/>
        </a:p>
      </dgm:t>
    </dgm:pt>
    <dgm:pt modelId="{ED77CBC0-2149-48FA-9513-80DF5A0B79B3}">
      <dgm:prSet phldrT="[Текст]"/>
      <dgm:spPr/>
      <dgm:t>
        <a:bodyPr/>
        <a:lstStyle/>
        <a:p>
          <a:r>
            <a:rPr lang="ru-RU" dirty="0" smtClean="0"/>
            <a:t>Подписарь, подъесаул, хорунжий (низший командный состав)</a:t>
          </a:r>
          <a:endParaRPr lang="ru-RU" dirty="0"/>
        </a:p>
      </dgm:t>
    </dgm:pt>
    <dgm:pt modelId="{2D280C18-3A00-4F09-BF8F-455FC0F307E3}" type="parTrans" cxnId="{A694662A-BF15-48E5-A310-0BC39814E3C0}">
      <dgm:prSet/>
      <dgm:spPr/>
      <dgm:t>
        <a:bodyPr/>
        <a:lstStyle/>
        <a:p>
          <a:endParaRPr lang="ru-RU"/>
        </a:p>
      </dgm:t>
    </dgm:pt>
    <dgm:pt modelId="{579A7267-BDC6-4CC1-AF5C-88F3C4EF86AD}" type="sibTrans" cxnId="{A694662A-BF15-48E5-A310-0BC39814E3C0}">
      <dgm:prSet/>
      <dgm:spPr/>
      <dgm:t>
        <a:bodyPr/>
        <a:lstStyle/>
        <a:p>
          <a:endParaRPr lang="ru-RU"/>
        </a:p>
      </dgm:t>
    </dgm:pt>
    <dgm:pt modelId="{05EEB8DE-0D93-4B3A-9AAF-16BE58917F47}" type="pres">
      <dgm:prSet presAssocID="{4C060513-7E02-4430-B366-97A242B2D7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2511A1-935E-44FE-B124-038739C5A25C}" type="pres">
      <dgm:prSet presAssocID="{ED77CBC0-2149-48FA-9513-80DF5A0B79B3}" presName="boxAndChildren" presStyleCnt="0"/>
      <dgm:spPr/>
      <dgm:t>
        <a:bodyPr/>
        <a:lstStyle/>
        <a:p>
          <a:endParaRPr lang="ru-RU"/>
        </a:p>
      </dgm:t>
    </dgm:pt>
    <dgm:pt modelId="{210BB9A0-D6EB-4159-84F6-DDBF7DD0CD66}" type="pres">
      <dgm:prSet presAssocID="{ED77CBC0-2149-48FA-9513-80DF5A0B79B3}" presName="parentTextBox" presStyleLbl="node1" presStyleIdx="0" presStyleCnt="3"/>
      <dgm:spPr/>
      <dgm:t>
        <a:bodyPr/>
        <a:lstStyle/>
        <a:p>
          <a:endParaRPr lang="ru-RU"/>
        </a:p>
      </dgm:t>
    </dgm:pt>
    <dgm:pt modelId="{5B5BC925-FF42-46B5-AB96-7315C0AE9640}" type="pres">
      <dgm:prSet presAssocID="{34AC1EA9-020C-448A-943E-CC6EFFB4024D}" presName="sp" presStyleCnt="0"/>
      <dgm:spPr/>
      <dgm:t>
        <a:bodyPr/>
        <a:lstStyle/>
        <a:p>
          <a:endParaRPr lang="ru-RU"/>
        </a:p>
      </dgm:t>
    </dgm:pt>
    <dgm:pt modelId="{43EE1BEF-1D8C-4E12-BDCD-7E8F36859586}" type="pres">
      <dgm:prSet presAssocID="{74410BC9-DB6A-46EA-BD8B-E94139073579}" presName="arrowAndChildren" presStyleCnt="0"/>
      <dgm:spPr/>
      <dgm:t>
        <a:bodyPr/>
        <a:lstStyle/>
        <a:p>
          <a:endParaRPr lang="ru-RU"/>
        </a:p>
      </dgm:t>
    </dgm:pt>
    <dgm:pt modelId="{6069126C-C5A6-48B3-8A12-A1FDF9132A55}" type="pres">
      <dgm:prSet presAssocID="{74410BC9-DB6A-46EA-BD8B-E94139073579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0E11624B-E512-451B-997A-B1B60074619E}" type="pres">
      <dgm:prSet presAssocID="{6148FE0F-9E5F-4AAF-846A-FBB2D8C4EB32}" presName="sp" presStyleCnt="0"/>
      <dgm:spPr/>
      <dgm:t>
        <a:bodyPr/>
        <a:lstStyle/>
        <a:p>
          <a:endParaRPr lang="ru-RU"/>
        </a:p>
      </dgm:t>
    </dgm:pt>
    <dgm:pt modelId="{F7837C00-6F3F-404D-B378-A06D29A3C300}" type="pres">
      <dgm:prSet presAssocID="{B4AD5CAF-3099-4306-9FC0-B0179330D3F0}" presName="arrowAndChildren" presStyleCnt="0"/>
      <dgm:spPr/>
      <dgm:t>
        <a:bodyPr/>
        <a:lstStyle/>
        <a:p>
          <a:endParaRPr lang="ru-RU"/>
        </a:p>
      </dgm:t>
    </dgm:pt>
    <dgm:pt modelId="{F82085B2-A8BB-4487-923D-293105D3B729}" type="pres">
      <dgm:prSet presAssocID="{B4AD5CAF-3099-4306-9FC0-B0179330D3F0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66B93870-C2DA-4558-96E3-D5A764A3D529}" type="presOf" srcId="{ED77CBC0-2149-48FA-9513-80DF5A0B79B3}" destId="{210BB9A0-D6EB-4159-84F6-DDBF7DD0CD66}" srcOrd="0" destOrd="0" presId="urn:microsoft.com/office/officeart/2005/8/layout/process4"/>
    <dgm:cxn modelId="{26B385A5-A656-4515-8A88-FD50583A84E7}" type="presOf" srcId="{B4AD5CAF-3099-4306-9FC0-B0179330D3F0}" destId="{F82085B2-A8BB-4487-923D-293105D3B729}" srcOrd="0" destOrd="0" presId="urn:microsoft.com/office/officeart/2005/8/layout/process4"/>
    <dgm:cxn modelId="{A79FD347-16A9-43F4-8937-F2D52FF50E17}" type="presOf" srcId="{4C060513-7E02-4430-B366-97A242B2D71D}" destId="{05EEB8DE-0D93-4B3A-9AAF-16BE58917F47}" srcOrd="0" destOrd="0" presId="urn:microsoft.com/office/officeart/2005/8/layout/process4"/>
    <dgm:cxn modelId="{038A26C7-6F8E-4FAA-AD3A-4907A726D458}" srcId="{4C060513-7E02-4430-B366-97A242B2D71D}" destId="{74410BC9-DB6A-46EA-BD8B-E94139073579}" srcOrd="1" destOrd="0" parTransId="{52FA48DF-2DCD-475D-9EF3-F141C2BE2078}" sibTransId="{34AC1EA9-020C-448A-943E-CC6EFFB4024D}"/>
    <dgm:cxn modelId="{69D3A4A6-F631-416C-8578-D37491D64E9B}" srcId="{4C060513-7E02-4430-B366-97A242B2D71D}" destId="{B4AD5CAF-3099-4306-9FC0-B0179330D3F0}" srcOrd="0" destOrd="0" parTransId="{2C0D6B57-8450-4E27-AE8E-08F16EEF1488}" sibTransId="{6148FE0F-9E5F-4AAF-846A-FBB2D8C4EB32}"/>
    <dgm:cxn modelId="{A2930168-FB2D-41C1-A4BE-27B4B595976C}" type="presOf" srcId="{74410BC9-DB6A-46EA-BD8B-E94139073579}" destId="{6069126C-C5A6-48B3-8A12-A1FDF9132A55}" srcOrd="0" destOrd="0" presId="urn:microsoft.com/office/officeart/2005/8/layout/process4"/>
    <dgm:cxn modelId="{A694662A-BF15-48E5-A310-0BC39814E3C0}" srcId="{4C060513-7E02-4430-B366-97A242B2D71D}" destId="{ED77CBC0-2149-48FA-9513-80DF5A0B79B3}" srcOrd="2" destOrd="0" parTransId="{2D280C18-3A00-4F09-BF8F-455FC0F307E3}" sibTransId="{579A7267-BDC6-4CC1-AF5C-88F3C4EF86AD}"/>
    <dgm:cxn modelId="{CA2F9196-04E6-402D-8E41-D51C8A95274E}" type="presParOf" srcId="{05EEB8DE-0D93-4B3A-9AAF-16BE58917F47}" destId="{562511A1-935E-44FE-B124-038739C5A25C}" srcOrd="0" destOrd="0" presId="urn:microsoft.com/office/officeart/2005/8/layout/process4"/>
    <dgm:cxn modelId="{18D7E132-1FC9-469E-B1BC-59BF75621B4A}" type="presParOf" srcId="{562511A1-935E-44FE-B124-038739C5A25C}" destId="{210BB9A0-D6EB-4159-84F6-DDBF7DD0CD66}" srcOrd="0" destOrd="0" presId="urn:microsoft.com/office/officeart/2005/8/layout/process4"/>
    <dgm:cxn modelId="{099DDB7D-7EFB-4B01-9D85-C573AA668315}" type="presParOf" srcId="{05EEB8DE-0D93-4B3A-9AAF-16BE58917F47}" destId="{5B5BC925-FF42-46B5-AB96-7315C0AE9640}" srcOrd="1" destOrd="0" presId="urn:microsoft.com/office/officeart/2005/8/layout/process4"/>
    <dgm:cxn modelId="{B2F91925-2798-4DEC-94E9-57CF2861D1FF}" type="presParOf" srcId="{05EEB8DE-0D93-4B3A-9AAF-16BE58917F47}" destId="{43EE1BEF-1D8C-4E12-BDCD-7E8F36859586}" srcOrd="2" destOrd="0" presId="urn:microsoft.com/office/officeart/2005/8/layout/process4"/>
    <dgm:cxn modelId="{892675DD-3526-4F37-AD6F-4B8F487DBD74}" type="presParOf" srcId="{43EE1BEF-1D8C-4E12-BDCD-7E8F36859586}" destId="{6069126C-C5A6-48B3-8A12-A1FDF9132A55}" srcOrd="0" destOrd="0" presId="urn:microsoft.com/office/officeart/2005/8/layout/process4"/>
    <dgm:cxn modelId="{ECB6B6C5-91D8-4D28-8C6D-DA86B26353EC}" type="presParOf" srcId="{05EEB8DE-0D93-4B3A-9AAF-16BE58917F47}" destId="{0E11624B-E512-451B-997A-B1B60074619E}" srcOrd="3" destOrd="0" presId="urn:microsoft.com/office/officeart/2005/8/layout/process4"/>
    <dgm:cxn modelId="{3DA88860-A278-45F8-BC8F-56E6720EF04D}" type="presParOf" srcId="{05EEB8DE-0D93-4B3A-9AAF-16BE58917F47}" destId="{F7837C00-6F3F-404D-B378-A06D29A3C300}" srcOrd="4" destOrd="0" presId="urn:microsoft.com/office/officeart/2005/8/layout/process4"/>
    <dgm:cxn modelId="{77910825-D0DD-44A9-9886-12E8117A51CC}" type="presParOf" srcId="{F7837C00-6F3F-404D-B378-A06D29A3C300}" destId="{F82085B2-A8BB-4487-923D-293105D3B72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2DDD06-DACC-4186-A7D2-55EF97F700E9}" type="doc">
      <dgm:prSet loTypeId="urn:microsoft.com/office/officeart/2005/8/layout/hierarchy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456DD6B-1AE2-4593-B9A0-625B1E269CF2}">
      <dgm:prSet phldrT="[Текст]"/>
      <dgm:spPr/>
      <dgm:t>
        <a:bodyPr/>
        <a:lstStyle/>
        <a:p>
          <a:r>
            <a:rPr lang="ru-RU" dirty="0" smtClean="0"/>
            <a:t>Преступления на Сечи </a:t>
          </a:r>
          <a:endParaRPr lang="ru-RU" dirty="0"/>
        </a:p>
      </dgm:t>
    </dgm:pt>
    <dgm:pt modelId="{FE8C887D-BDAC-4129-A9E0-F5938147DF46}" type="parTrans" cxnId="{5A01A091-4C8C-47F4-ACEC-69896B5861E8}">
      <dgm:prSet/>
      <dgm:spPr/>
      <dgm:t>
        <a:bodyPr/>
        <a:lstStyle/>
        <a:p>
          <a:endParaRPr lang="ru-RU"/>
        </a:p>
      </dgm:t>
    </dgm:pt>
    <dgm:pt modelId="{BB77F441-2EF8-45B8-AEC0-8B5FD2516AA7}" type="sibTrans" cxnId="{5A01A091-4C8C-47F4-ACEC-69896B5861E8}">
      <dgm:prSet/>
      <dgm:spPr/>
      <dgm:t>
        <a:bodyPr/>
        <a:lstStyle/>
        <a:p>
          <a:endParaRPr lang="ru-RU"/>
        </a:p>
      </dgm:t>
    </dgm:pt>
    <dgm:pt modelId="{A095B782-467E-48FB-87CD-EA1D8527868F}">
      <dgm:prSet phldrT="[Текст]" custT="1"/>
      <dgm:spPr/>
      <dgm:t>
        <a:bodyPr/>
        <a:lstStyle/>
        <a:p>
          <a:r>
            <a:rPr lang="ru-RU" sz="2800" dirty="0" smtClean="0"/>
            <a:t>Тяжкие уголовные преступления</a:t>
          </a:r>
          <a:endParaRPr lang="ru-RU" sz="2800" dirty="0"/>
        </a:p>
      </dgm:t>
    </dgm:pt>
    <dgm:pt modelId="{D2219FB2-4851-4B5C-BDFD-25C9C45C4C40}" type="parTrans" cxnId="{7541F5F2-7AE2-4970-A973-9261052DDB85}">
      <dgm:prSet/>
      <dgm:spPr/>
      <dgm:t>
        <a:bodyPr/>
        <a:lstStyle/>
        <a:p>
          <a:endParaRPr lang="ru-RU"/>
        </a:p>
      </dgm:t>
    </dgm:pt>
    <dgm:pt modelId="{F126D4BD-9DF4-4D15-9BF5-4B5C89D88C7B}" type="sibTrans" cxnId="{7541F5F2-7AE2-4970-A973-9261052DDB85}">
      <dgm:prSet/>
      <dgm:spPr/>
      <dgm:t>
        <a:bodyPr/>
        <a:lstStyle/>
        <a:p>
          <a:endParaRPr lang="ru-RU"/>
        </a:p>
      </dgm:t>
    </dgm:pt>
    <dgm:pt modelId="{40E452C1-5C2D-4BBA-96A2-F410280E53EA}">
      <dgm:prSet phldrT="[Текст]" custT="1"/>
      <dgm:spPr/>
      <dgm:t>
        <a:bodyPr/>
        <a:lstStyle/>
        <a:p>
          <a:r>
            <a:rPr lang="ru-RU" sz="1800" dirty="0" smtClean="0"/>
            <a:t>Убийство казаком казака</a:t>
          </a:r>
          <a:endParaRPr lang="ru-RU" sz="1800" dirty="0"/>
        </a:p>
      </dgm:t>
    </dgm:pt>
    <dgm:pt modelId="{521A9933-7187-4344-A1EC-FB7CD752E9E9}" type="parTrans" cxnId="{E495ED79-C824-4C58-A4C4-5D7238CC658C}">
      <dgm:prSet/>
      <dgm:spPr/>
      <dgm:t>
        <a:bodyPr/>
        <a:lstStyle/>
        <a:p>
          <a:endParaRPr lang="ru-RU"/>
        </a:p>
      </dgm:t>
    </dgm:pt>
    <dgm:pt modelId="{3FDA60F0-AABA-4CC7-ACD7-B6B28C4292DA}" type="sibTrans" cxnId="{E495ED79-C824-4C58-A4C4-5D7238CC658C}">
      <dgm:prSet/>
      <dgm:spPr/>
      <dgm:t>
        <a:bodyPr/>
        <a:lstStyle/>
        <a:p>
          <a:endParaRPr lang="ru-RU"/>
        </a:p>
      </dgm:t>
    </dgm:pt>
    <dgm:pt modelId="{DDDE80E6-5DEC-42C3-AAC0-18CD81D83AA4}">
      <dgm:prSet phldrT="[Текст]" custT="1"/>
      <dgm:spPr/>
      <dgm:t>
        <a:bodyPr/>
        <a:lstStyle/>
        <a:p>
          <a:r>
            <a:rPr lang="ru-RU" sz="1600" dirty="0" smtClean="0"/>
            <a:t>Побои казака в нетрезвом состоянии</a:t>
          </a:r>
          <a:endParaRPr lang="ru-RU" sz="1600" dirty="0"/>
        </a:p>
      </dgm:t>
    </dgm:pt>
    <dgm:pt modelId="{41B4551C-0FD8-4C39-9EAB-4D914C2DDF12}" type="parTrans" cxnId="{B5BBFA97-71C4-4418-823D-5C6FF4608796}">
      <dgm:prSet/>
      <dgm:spPr/>
      <dgm:t>
        <a:bodyPr/>
        <a:lstStyle/>
        <a:p>
          <a:endParaRPr lang="ru-RU"/>
        </a:p>
      </dgm:t>
    </dgm:pt>
    <dgm:pt modelId="{0500F1E7-7100-4495-89B9-D5A8D6908117}" type="sibTrans" cxnId="{B5BBFA97-71C4-4418-823D-5C6FF4608796}">
      <dgm:prSet/>
      <dgm:spPr/>
      <dgm:t>
        <a:bodyPr/>
        <a:lstStyle/>
        <a:p>
          <a:endParaRPr lang="ru-RU"/>
        </a:p>
      </dgm:t>
    </dgm:pt>
    <dgm:pt modelId="{E50871DB-4CD5-46E7-9583-AD3F7887377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 smtClean="0"/>
            <a:t>Грабеж право</a:t>
          </a:r>
        </a:p>
        <a:p>
          <a:pPr>
            <a:lnSpc>
              <a:spcPct val="100000"/>
            </a:lnSpc>
          </a:pPr>
          <a:r>
            <a:rPr lang="ru-RU" sz="1600" dirty="0" smtClean="0"/>
            <a:t>славного населе</a:t>
          </a:r>
        </a:p>
        <a:p>
          <a:pPr>
            <a:lnSpc>
              <a:spcPct val="100000"/>
            </a:lnSpc>
          </a:pPr>
          <a:r>
            <a:rPr lang="ru-RU" sz="1600" dirty="0" smtClean="0"/>
            <a:t>ния</a:t>
          </a:r>
          <a:endParaRPr lang="ru-RU" sz="1600" dirty="0"/>
        </a:p>
      </dgm:t>
    </dgm:pt>
    <dgm:pt modelId="{C457BA28-B497-4BAF-847D-0A0E0D58067E}" type="parTrans" cxnId="{A886F388-336E-4ACD-8553-E106E0EF3A32}">
      <dgm:prSet/>
      <dgm:spPr/>
      <dgm:t>
        <a:bodyPr/>
        <a:lstStyle/>
        <a:p>
          <a:endParaRPr lang="ru-RU"/>
        </a:p>
      </dgm:t>
    </dgm:pt>
    <dgm:pt modelId="{C8A8DF31-301F-4DB8-B19E-B1CABCBF8199}" type="sibTrans" cxnId="{A886F388-336E-4ACD-8553-E106E0EF3A32}">
      <dgm:prSet/>
      <dgm:spPr/>
      <dgm:t>
        <a:bodyPr/>
        <a:lstStyle/>
        <a:p>
          <a:endParaRPr lang="ru-RU"/>
        </a:p>
      </dgm:t>
    </dgm:pt>
    <dgm:pt modelId="{AAC0FB10-53B1-45B4-BDA8-7152CA2C78ED}">
      <dgm:prSet custT="1"/>
      <dgm:spPr/>
      <dgm:t>
        <a:bodyPr/>
        <a:lstStyle/>
        <a:p>
          <a:r>
            <a:rPr lang="ru-RU" sz="1800" dirty="0" smtClean="0"/>
            <a:t>Дезертирство</a:t>
          </a:r>
          <a:endParaRPr lang="ru-RU" sz="1800" dirty="0"/>
        </a:p>
      </dgm:t>
    </dgm:pt>
    <dgm:pt modelId="{EDEBC589-D950-4CBA-975B-5CF9C774CE5D}" type="parTrans" cxnId="{03B8C837-CE22-483D-BD9E-2DF6D38B3905}">
      <dgm:prSet/>
      <dgm:spPr/>
      <dgm:t>
        <a:bodyPr/>
        <a:lstStyle/>
        <a:p>
          <a:endParaRPr lang="ru-RU"/>
        </a:p>
      </dgm:t>
    </dgm:pt>
    <dgm:pt modelId="{77AF2B64-3AEB-4C1B-8CA1-D8DF50959725}" type="sibTrans" cxnId="{03B8C837-CE22-483D-BD9E-2DF6D38B3905}">
      <dgm:prSet/>
      <dgm:spPr/>
      <dgm:t>
        <a:bodyPr/>
        <a:lstStyle/>
        <a:p>
          <a:endParaRPr lang="ru-RU"/>
        </a:p>
      </dgm:t>
    </dgm:pt>
    <dgm:pt modelId="{B7BB381A-509C-4831-8320-D7F39A29C6D4}">
      <dgm:prSet custT="1"/>
      <dgm:spPr/>
      <dgm:t>
        <a:bodyPr/>
        <a:lstStyle/>
        <a:p>
          <a:r>
            <a:rPr lang="ru-RU" sz="1800" dirty="0" smtClean="0"/>
            <a:t>Опорочива</a:t>
          </a:r>
        </a:p>
        <a:p>
          <a:r>
            <a:rPr lang="ru-RU" sz="1800" dirty="0" smtClean="0"/>
            <a:t>ние женщины</a:t>
          </a:r>
          <a:endParaRPr lang="ru-RU" sz="1800" dirty="0"/>
        </a:p>
      </dgm:t>
    </dgm:pt>
    <dgm:pt modelId="{C94D6AA2-9236-44D1-B8BF-AFA2AAAAD088}" type="parTrans" cxnId="{031511C1-EAAE-4241-B2FE-DC05C9FADE53}">
      <dgm:prSet/>
      <dgm:spPr/>
      <dgm:t>
        <a:bodyPr/>
        <a:lstStyle/>
        <a:p>
          <a:endParaRPr lang="ru-RU"/>
        </a:p>
      </dgm:t>
    </dgm:pt>
    <dgm:pt modelId="{FF9BD2B1-7E83-4563-80D4-FF3C89C247A0}" type="sibTrans" cxnId="{031511C1-EAAE-4241-B2FE-DC05C9FADE53}">
      <dgm:prSet/>
      <dgm:spPr/>
      <dgm:t>
        <a:bodyPr/>
        <a:lstStyle/>
        <a:p>
          <a:endParaRPr lang="ru-RU"/>
        </a:p>
      </dgm:t>
    </dgm:pt>
    <dgm:pt modelId="{715682D8-8748-4D6A-ACF7-23C258CEA746}">
      <dgm:prSet custT="1"/>
      <dgm:spPr/>
      <dgm:t>
        <a:bodyPr/>
        <a:lstStyle/>
        <a:p>
          <a:r>
            <a:rPr lang="ru-RU" sz="1600" dirty="0" smtClean="0"/>
            <a:t>Дерзость в отношении начальства</a:t>
          </a:r>
          <a:endParaRPr lang="ru-RU" sz="1600" dirty="0"/>
        </a:p>
      </dgm:t>
    </dgm:pt>
    <dgm:pt modelId="{9FFE6EC6-1DA5-47A6-BE4F-AF45FDD98CAB}" type="parTrans" cxnId="{F3D8E46F-5B71-4ADB-A975-83814B77EA34}">
      <dgm:prSet/>
      <dgm:spPr/>
      <dgm:t>
        <a:bodyPr/>
        <a:lstStyle/>
        <a:p>
          <a:endParaRPr lang="ru-RU"/>
        </a:p>
      </dgm:t>
    </dgm:pt>
    <dgm:pt modelId="{BCD43060-817B-4115-893B-14A759F01BE8}" type="sibTrans" cxnId="{F3D8E46F-5B71-4ADB-A975-83814B77EA34}">
      <dgm:prSet/>
      <dgm:spPr/>
      <dgm:t>
        <a:bodyPr/>
        <a:lstStyle/>
        <a:p>
          <a:endParaRPr lang="ru-RU"/>
        </a:p>
      </dgm:t>
    </dgm:pt>
    <dgm:pt modelId="{AD5F5843-D1EA-490C-AC8C-D167FEB426C4}" type="pres">
      <dgm:prSet presAssocID="{AF2DDD06-DACC-4186-A7D2-55EF97F700E9}" presName="Name0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4A97A60-19EE-4FCB-A579-42DE2A185816}" type="pres">
      <dgm:prSet presAssocID="{A456DD6B-1AE2-4593-B9A0-625B1E269CF2}" presName="vertOne" presStyleCnt="0"/>
      <dgm:spPr/>
    </dgm:pt>
    <dgm:pt modelId="{11B311C6-3928-41B5-99F2-E8319AEF2BA3}" type="pres">
      <dgm:prSet presAssocID="{A456DD6B-1AE2-4593-B9A0-625B1E269CF2}" presName="txOne" presStyleLbl="node0" presStyleIdx="0" presStyleCnt="1" custScaleY="51689" custLinFactY="-42033" custLinFactNeighborX="-5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A68042-493E-4454-9620-31D5F8882861}" type="pres">
      <dgm:prSet presAssocID="{A456DD6B-1AE2-4593-B9A0-625B1E269CF2}" presName="parTransOne" presStyleCnt="0"/>
      <dgm:spPr/>
    </dgm:pt>
    <dgm:pt modelId="{E0C99E1A-4723-46F1-A675-0DE219768A78}" type="pres">
      <dgm:prSet presAssocID="{A456DD6B-1AE2-4593-B9A0-625B1E269CF2}" presName="horzOne" presStyleCnt="0"/>
      <dgm:spPr/>
    </dgm:pt>
    <dgm:pt modelId="{A0DA7D88-AEB3-44EB-986B-732563B8E2D5}" type="pres">
      <dgm:prSet presAssocID="{A095B782-467E-48FB-87CD-EA1D8527868F}" presName="vertTwo" presStyleCnt="0"/>
      <dgm:spPr/>
    </dgm:pt>
    <dgm:pt modelId="{7B481A9F-A146-4982-A1A7-BF56329F927D}" type="pres">
      <dgm:prSet presAssocID="{A095B782-467E-48FB-87CD-EA1D8527868F}" presName="txTwo" presStyleLbl="node2" presStyleIdx="0" presStyleCnt="1" custScaleY="397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992BE8-DDF5-429F-87B8-8C97ECB45494}" type="pres">
      <dgm:prSet presAssocID="{A095B782-467E-48FB-87CD-EA1D8527868F}" presName="parTransTwo" presStyleCnt="0"/>
      <dgm:spPr/>
    </dgm:pt>
    <dgm:pt modelId="{38A48063-940F-4341-9EF9-A077F84DD19F}" type="pres">
      <dgm:prSet presAssocID="{A095B782-467E-48FB-87CD-EA1D8527868F}" presName="horzTwo" presStyleCnt="0"/>
      <dgm:spPr/>
    </dgm:pt>
    <dgm:pt modelId="{62321010-7036-4942-98CD-28F89011708F}" type="pres">
      <dgm:prSet presAssocID="{40E452C1-5C2D-4BBA-96A2-F410280E53EA}" presName="vertThree" presStyleCnt="0"/>
      <dgm:spPr/>
    </dgm:pt>
    <dgm:pt modelId="{140A2D9F-D6C9-4256-830F-98D5C7504EAF}" type="pres">
      <dgm:prSet presAssocID="{40E452C1-5C2D-4BBA-96A2-F410280E53EA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DF2973-9F00-4801-B5F6-30AD6456DB8D}" type="pres">
      <dgm:prSet presAssocID="{40E452C1-5C2D-4BBA-96A2-F410280E53EA}" presName="horzThree" presStyleCnt="0"/>
      <dgm:spPr/>
    </dgm:pt>
    <dgm:pt modelId="{EF3BF5B4-9389-4AC4-9B9C-A5414B3E5E0D}" type="pres">
      <dgm:prSet presAssocID="{3FDA60F0-AABA-4CC7-ACD7-B6B28C4292DA}" presName="sibSpaceThree" presStyleCnt="0"/>
      <dgm:spPr/>
    </dgm:pt>
    <dgm:pt modelId="{4BAB593C-2492-4922-B710-8D3C6233BFA2}" type="pres">
      <dgm:prSet presAssocID="{E50871DB-4CD5-46E7-9583-AD3F7887377B}" presName="vertThree" presStyleCnt="0"/>
      <dgm:spPr/>
    </dgm:pt>
    <dgm:pt modelId="{1BC58B69-7158-4689-8426-DF2BCD19BC87}" type="pres">
      <dgm:prSet presAssocID="{E50871DB-4CD5-46E7-9583-AD3F7887377B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CC42D6-EF26-4043-9A7A-CD802A0B82BA}" type="pres">
      <dgm:prSet presAssocID="{E50871DB-4CD5-46E7-9583-AD3F7887377B}" presName="horzThree" presStyleCnt="0"/>
      <dgm:spPr/>
    </dgm:pt>
    <dgm:pt modelId="{DCE6CA49-05DD-4F66-9D2A-C23803331448}" type="pres">
      <dgm:prSet presAssocID="{C8A8DF31-301F-4DB8-B19E-B1CABCBF8199}" presName="sibSpaceThree" presStyleCnt="0"/>
      <dgm:spPr/>
    </dgm:pt>
    <dgm:pt modelId="{26EECB43-C154-4FD4-A86F-012102982533}" type="pres">
      <dgm:prSet presAssocID="{AAC0FB10-53B1-45B4-BDA8-7152CA2C78ED}" presName="vertThree" presStyleCnt="0"/>
      <dgm:spPr/>
    </dgm:pt>
    <dgm:pt modelId="{96E5B8E7-BA69-416F-B62B-57C5541BB8B9}" type="pres">
      <dgm:prSet presAssocID="{AAC0FB10-53B1-45B4-BDA8-7152CA2C78ED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2D3827-5031-4BD1-8C75-53F059315E9C}" type="pres">
      <dgm:prSet presAssocID="{AAC0FB10-53B1-45B4-BDA8-7152CA2C78ED}" presName="horzThree" presStyleCnt="0"/>
      <dgm:spPr/>
    </dgm:pt>
    <dgm:pt modelId="{CC3F7B24-E0EF-433D-B254-E36229945162}" type="pres">
      <dgm:prSet presAssocID="{77AF2B64-3AEB-4C1B-8CA1-D8DF50959725}" presName="sibSpaceThree" presStyleCnt="0"/>
      <dgm:spPr/>
    </dgm:pt>
    <dgm:pt modelId="{6265EA61-D981-4667-AB02-D2141E4BAE81}" type="pres">
      <dgm:prSet presAssocID="{715682D8-8748-4D6A-ACF7-23C258CEA746}" presName="vertThree" presStyleCnt="0"/>
      <dgm:spPr/>
    </dgm:pt>
    <dgm:pt modelId="{5C4D4AE8-48A6-4E7C-B120-D1444C981B7B}" type="pres">
      <dgm:prSet presAssocID="{715682D8-8748-4D6A-ACF7-23C258CEA746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767643-8E27-4B63-9A26-8044B4FF0DF9}" type="pres">
      <dgm:prSet presAssocID="{715682D8-8748-4D6A-ACF7-23C258CEA746}" presName="horzThree" presStyleCnt="0"/>
      <dgm:spPr/>
    </dgm:pt>
    <dgm:pt modelId="{7B732F40-3D5E-4190-8F00-CE5D3A6AB574}" type="pres">
      <dgm:prSet presAssocID="{BCD43060-817B-4115-893B-14A759F01BE8}" presName="sibSpaceThree" presStyleCnt="0"/>
      <dgm:spPr/>
    </dgm:pt>
    <dgm:pt modelId="{2981093A-238A-45C2-A261-770D1394C63C}" type="pres">
      <dgm:prSet presAssocID="{B7BB381A-509C-4831-8320-D7F39A29C6D4}" presName="vertThree" presStyleCnt="0"/>
      <dgm:spPr/>
    </dgm:pt>
    <dgm:pt modelId="{2562ACF1-C600-4C8C-B383-0466A7CB396E}" type="pres">
      <dgm:prSet presAssocID="{B7BB381A-509C-4831-8320-D7F39A29C6D4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F5F1C6-18A6-4FA5-88D5-586568747BA9}" type="pres">
      <dgm:prSet presAssocID="{B7BB381A-509C-4831-8320-D7F39A29C6D4}" presName="horzThree" presStyleCnt="0"/>
      <dgm:spPr/>
    </dgm:pt>
    <dgm:pt modelId="{2EE0293D-138B-4C88-BCD2-6F58E89584B9}" type="pres">
      <dgm:prSet presAssocID="{FF9BD2B1-7E83-4563-80D4-FF3C89C247A0}" presName="sibSpaceThree" presStyleCnt="0"/>
      <dgm:spPr/>
    </dgm:pt>
    <dgm:pt modelId="{5755FA01-2D70-4F22-A1F9-FE5B200F1E9B}" type="pres">
      <dgm:prSet presAssocID="{DDDE80E6-5DEC-42C3-AAC0-18CD81D83AA4}" presName="vertThree" presStyleCnt="0"/>
      <dgm:spPr/>
    </dgm:pt>
    <dgm:pt modelId="{D9E7D148-F9E7-4AE1-8931-768FFAC7C7E7}" type="pres">
      <dgm:prSet presAssocID="{DDDE80E6-5DEC-42C3-AAC0-18CD81D83AA4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AF6870-1E37-46D5-835A-59DAA7555E15}" type="pres">
      <dgm:prSet presAssocID="{DDDE80E6-5DEC-42C3-AAC0-18CD81D83AA4}" presName="horzThree" presStyleCnt="0"/>
      <dgm:spPr/>
    </dgm:pt>
  </dgm:ptLst>
  <dgm:cxnLst>
    <dgm:cxn modelId="{EB297188-6E20-486B-9EDF-BE878CB26793}" type="presOf" srcId="{AAC0FB10-53B1-45B4-BDA8-7152CA2C78ED}" destId="{96E5B8E7-BA69-416F-B62B-57C5541BB8B9}" srcOrd="0" destOrd="0" presId="urn:microsoft.com/office/officeart/2005/8/layout/hierarchy4"/>
    <dgm:cxn modelId="{7541F5F2-7AE2-4970-A973-9261052DDB85}" srcId="{A456DD6B-1AE2-4593-B9A0-625B1E269CF2}" destId="{A095B782-467E-48FB-87CD-EA1D8527868F}" srcOrd="0" destOrd="0" parTransId="{D2219FB2-4851-4B5C-BDFD-25C9C45C4C40}" sibTransId="{F126D4BD-9DF4-4D15-9BF5-4B5C89D88C7B}"/>
    <dgm:cxn modelId="{03B8C837-CE22-483D-BD9E-2DF6D38B3905}" srcId="{A095B782-467E-48FB-87CD-EA1D8527868F}" destId="{AAC0FB10-53B1-45B4-BDA8-7152CA2C78ED}" srcOrd="2" destOrd="0" parTransId="{EDEBC589-D950-4CBA-975B-5CF9C774CE5D}" sibTransId="{77AF2B64-3AEB-4C1B-8CA1-D8DF50959725}"/>
    <dgm:cxn modelId="{F3D8E46F-5B71-4ADB-A975-83814B77EA34}" srcId="{A095B782-467E-48FB-87CD-EA1D8527868F}" destId="{715682D8-8748-4D6A-ACF7-23C258CEA746}" srcOrd="3" destOrd="0" parTransId="{9FFE6EC6-1DA5-47A6-BE4F-AF45FDD98CAB}" sibTransId="{BCD43060-817B-4115-893B-14A759F01BE8}"/>
    <dgm:cxn modelId="{B5BBFA97-71C4-4418-823D-5C6FF4608796}" srcId="{A095B782-467E-48FB-87CD-EA1D8527868F}" destId="{DDDE80E6-5DEC-42C3-AAC0-18CD81D83AA4}" srcOrd="5" destOrd="0" parTransId="{41B4551C-0FD8-4C39-9EAB-4D914C2DDF12}" sibTransId="{0500F1E7-7100-4495-89B9-D5A8D6908117}"/>
    <dgm:cxn modelId="{C310BD87-4841-4354-B93F-0717ACF0CA1B}" type="presOf" srcId="{B7BB381A-509C-4831-8320-D7F39A29C6D4}" destId="{2562ACF1-C600-4C8C-B383-0466A7CB396E}" srcOrd="0" destOrd="0" presId="urn:microsoft.com/office/officeart/2005/8/layout/hierarchy4"/>
    <dgm:cxn modelId="{031511C1-EAAE-4241-B2FE-DC05C9FADE53}" srcId="{A095B782-467E-48FB-87CD-EA1D8527868F}" destId="{B7BB381A-509C-4831-8320-D7F39A29C6D4}" srcOrd="4" destOrd="0" parTransId="{C94D6AA2-9236-44D1-B8BF-AFA2AAAAD088}" sibTransId="{FF9BD2B1-7E83-4563-80D4-FF3C89C247A0}"/>
    <dgm:cxn modelId="{238D4D0C-7127-433D-B910-88E3F55C0529}" type="presOf" srcId="{A095B782-467E-48FB-87CD-EA1D8527868F}" destId="{7B481A9F-A146-4982-A1A7-BF56329F927D}" srcOrd="0" destOrd="0" presId="urn:microsoft.com/office/officeart/2005/8/layout/hierarchy4"/>
    <dgm:cxn modelId="{5A01A091-4C8C-47F4-ACEC-69896B5861E8}" srcId="{AF2DDD06-DACC-4186-A7D2-55EF97F700E9}" destId="{A456DD6B-1AE2-4593-B9A0-625B1E269CF2}" srcOrd="0" destOrd="0" parTransId="{FE8C887D-BDAC-4129-A9E0-F5938147DF46}" sibTransId="{BB77F441-2EF8-45B8-AEC0-8B5FD2516AA7}"/>
    <dgm:cxn modelId="{E495ED79-C824-4C58-A4C4-5D7238CC658C}" srcId="{A095B782-467E-48FB-87CD-EA1D8527868F}" destId="{40E452C1-5C2D-4BBA-96A2-F410280E53EA}" srcOrd="0" destOrd="0" parTransId="{521A9933-7187-4344-A1EC-FB7CD752E9E9}" sibTransId="{3FDA60F0-AABA-4CC7-ACD7-B6B28C4292DA}"/>
    <dgm:cxn modelId="{F8D6AE38-3385-4A0A-8546-24234C0FFBB9}" type="presOf" srcId="{E50871DB-4CD5-46E7-9583-AD3F7887377B}" destId="{1BC58B69-7158-4689-8426-DF2BCD19BC87}" srcOrd="0" destOrd="0" presId="urn:microsoft.com/office/officeart/2005/8/layout/hierarchy4"/>
    <dgm:cxn modelId="{BA771ADD-2EF9-4945-A90F-ED9AEDC9441E}" type="presOf" srcId="{AF2DDD06-DACC-4186-A7D2-55EF97F700E9}" destId="{AD5F5843-D1EA-490C-AC8C-D167FEB426C4}" srcOrd="0" destOrd="0" presId="urn:microsoft.com/office/officeart/2005/8/layout/hierarchy4"/>
    <dgm:cxn modelId="{296FB6F4-D132-4B17-BBE1-2E82BEB79087}" type="presOf" srcId="{DDDE80E6-5DEC-42C3-AAC0-18CD81D83AA4}" destId="{D9E7D148-F9E7-4AE1-8931-768FFAC7C7E7}" srcOrd="0" destOrd="0" presId="urn:microsoft.com/office/officeart/2005/8/layout/hierarchy4"/>
    <dgm:cxn modelId="{F86A8866-4C4F-4649-923A-F1E666D0416F}" type="presOf" srcId="{A456DD6B-1AE2-4593-B9A0-625B1E269CF2}" destId="{11B311C6-3928-41B5-99F2-E8319AEF2BA3}" srcOrd="0" destOrd="0" presId="urn:microsoft.com/office/officeart/2005/8/layout/hierarchy4"/>
    <dgm:cxn modelId="{B467790E-3E2A-4AB3-86A6-68F01265D2BB}" type="presOf" srcId="{715682D8-8748-4D6A-ACF7-23C258CEA746}" destId="{5C4D4AE8-48A6-4E7C-B120-D1444C981B7B}" srcOrd="0" destOrd="0" presId="urn:microsoft.com/office/officeart/2005/8/layout/hierarchy4"/>
    <dgm:cxn modelId="{B16CBB22-8069-4777-B488-DB7D7F76A27E}" type="presOf" srcId="{40E452C1-5C2D-4BBA-96A2-F410280E53EA}" destId="{140A2D9F-D6C9-4256-830F-98D5C7504EAF}" srcOrd="0" destOrd="0" presId="urn:microsoft.com/office/officeart/2005/8/layout/hierarchy4"/>
    <dgm:cxn modelId="{A886F388-336E-4ACD-8553-E106E0EF3A32}" srcId="{A095B782-467E-48FB-87CD-EA1D8527868F}" destId="{E50871DB-4CD5-46E7-9583-AD3F7887377B}" srcOrd="1" destOrd="0" parTransId="{C457BA28-B497-4BAF-847D-0A0E0D58067E}" sibTransId="{C8A8DF31-301F-4DB8-B19E-B1CABCBF8199}"/>
    <dgm:cxn modelId="{84FC6DAB-A6DC-4164-AEC5-C69CF4654105}" type="presParOf" srcId="{AD5F5843-D1EA-490C-AC8C-D167FEB426C4}" destId="{14A97A60-19EE-4FCB-A579-42DE2A185816}" srcOrd="0" destOrd="0" presId="urn:microsoft.com/office/officeart/2005/8/layout/hierarchy4"/>
    <dgm:cxn modelId="{4E39B86F-AFF9-49DE-87AA-D059C3295204}" type="presParOf" srcId="{14A97A60-19EE-4FCB-A579-42DE2A185816}" destId="{11B311C6-3928-41B5-99F2-E8319AEF2BA3}" srcOrd="0" destOrd="0" presId="urn:microsoft.com/office/officeart/2005/8/layout/hierarchy4"/>
    <dgm:cxn modelId="{38B34CEF-A294-4876-8300-CDD2B54E7CC7}" type="presParOf" srcId="{14A97A60-19EE-4FCB-A579-42DE2A185816}" destId="{50A68042-493E-4454-9620-31D5F8882861}" srcOrd="1" destOrd="0" presId="urn:microsoft.com/office/officeart/2005/8/layout/hierarchy4"/>
    <dgm:cxn modelId="{1109C463-FEE9-498B-A4D9-A19E3076B6B7}" type="presParOf" srcId="{14A97A60-19EE-4FCB-A579-42DE2A185816}" destId="{E0C99E1A-4723-46F1-A675-0DE219768A78}" srcOrd="2" destOrd="0" presId="urn:microsoft.com/office/officeart/2005/8/layout/hierarchy4"/>
    <dgm:cxn modelId="{0B8223CF-44CC-431A-B0DC-139BA8A7E368}" type="presParOf" srcId="{E0C99E1A-4723-46F1-A675-0DE219768A78}" destId="{A0DA7D88-AEB3-44EB-986B-732563B8E2D5}" srcOrd="0" destOrd="0" presId="urn:microsoft.com/office/officeart/2005/8/layout/hierarchy4"/>
    <dgm:cxn modelId="{C3003FE6-FAAF-4C46-9059-D2488AC12736}" type="presParOf" srcId="{A0DA7D88-AEB3-44EB-986B-732563B8E2D5}" destId="{7B481A9F-A146-4982-A1A7-BF56329F927D}" srcOrd="0" destOrd="0" presId="urn:microsoft.com/office/officeart/2005/8/layout/hierarchy4"/>
    <dgm:cxn modelId="{35B1628F-7F5D-4F4A-B4E1-9B69C9C49C01}" type="presParOf" srcId="{A0DA7D88-AEB3-44EB-986B-732563B8E2D5}" destId="{7A992BE8-DDF5-429F-87B8-8C97ECB45494}" srcOrd="1" destOrd="0" presId="urn:microsoft.com/office/officeart/2005/8/layout/hierarchy4"/>
    <dgm:cxn modelId="{5CE0347C-541E-47F2-A513-4E9D6BCF43A5}" type="presParOf" srcId="{A0DA7D88-AEB3-44EB-986B-732563B8E2D5}" destId="{38A48063-940F-4341-9EF9-A077F84DD19F}" srcOrd="2" destOrd="0" presId="urn:microsoft.com/office/officeart/2005/8/layout/hierarchy4"/>
    <dgm:cxn modelId="{17403905-263A-42B8-9CCA-E30272CBB5A5}" type="presParOf" srcId="{38A48063-940F-4341-9EF9-A077F84DD19F}" destId="{62321010-7036-4942-98CD-28F89011708F}" srcOrd="0" destOrd="0" presId="urn:microsoft.com/office/officeart/2005/8/layout/hierarchy4"/>
    <dgm:cxn modelId="{BFAB2BCE-3C5D-452E-B84F-180BD4DE9E9E}" type="presParOf" srcId="{62321010-7036-4942-98CD-28F89011708F}" destId="{140A2D9F-D6C9-4256-830F-98D5C7504EAF}" srcOrd="0" destOrd="0" presId="urn:microsoft.com/office/officeart/2005/8/layout/hierarchy4"/>
    <dgm:cxn modelId="{33F945BB-27A8-4A1E-87E9-D000CDE6CFAA}" type="presParOf" srcId="{62321010-7036-4942-98CD-28F89011708F}" destId="{B0DF2973-9F00-4801-B5F6-30AD6456DB8D}" srcOrd="1" destOrd="0" presId="urn:microsoft.com/office/officeart/2005/8/layout/hierarchy4"/>
    <dgm:cxn modelId="{34341632-FB96-4E5A-9FEC-A31E23829CDF}" type="presParOf" srcId="{38A48063-940F-4341-9EF9-A077F84DD19F}" destId="{EF3BF5B4-9389-4AC4-9B9C-A5414B3E5E0D}" srcOrd="1" destOrd="0" presId="urn:microsoft.com/office/officeart/2005/8/layout/hierarchy4"/>
    <dgm:cxn modelId="{E0990402-1AA7-4A8F-81F1-977C0BA2A86E}" type="presParOf" srcId="{38A48063-940F-4341-9EF9-A077F84DD19F}" destId="{4BAB593C-2492-4922-B710-8D3C6233BFA2}" srcOrd="2" destOrd="0" presId="urn:microsoft.com/office/officeart/2005/8/layout/hierarchy4"/>
    <dgm:cxn modelId="{B9A5ED9C-FDC8-4E03-B04F-FA2699FD06C0}" type="presParOf" srcId="{4BAB593C-2492-4922-B710-8D3C6233BFA2}" destId="{1BC58B69-7158-4689-8426-DF2BCD19BC87}" srcOrd="0" destOrd="0" presId="urn:microsoft.com/office/officeart/2005/8/layout/hierarchy4"/>
    <dgm:cxn modelId="{A33CCA8C-B2C9-473B-A1F3-EC674FA88A19}" type="presParOf" srcId="{4BAB593C-2492-4922-B710-8D3C6233BFA2}" destId="{78CC42D6-EF26-4043-9A7A-CD802A0B82BA}" srcOrd="1" destOrd="0" presId="urn:microsoft.com/office/officeart/2005/8/layout/hierarchy4"/>
    <dgm:cxn modelId="{65D93E77-CD42-4E70-83B4-A713A3F29021}" type="presParOf" srcId="{38A48063-940F-4341-9EF9-A077F84DD19F}" destId="{DCE6CA49-05DD-4F66-9D2A-C23803331448}" srcOrd="3" destOrd="0" presId="urn:microsoft.com/office/officeart/2005/8/layout/hierarchy4"/>
    <dgm:cxn modelId="{53F04E3F-66AE-46B3-B07D-25B4E4777670}" type="presParOf" srcId="{38A48063-940F-4341-9EF9-A077F84DD19F}" destId="{26EECB43-C154-4FD4-A86F-012102982533}" srcOrd="4" destOrd="0" presId="urn:microsoft.com/office/officeart/2005/8/layout/hierarchy4"/>
    <dgm:cxn modelId="{6E7E6840-0798-4E0E-93A9-A46253BFBA2E}" type="presParOf" srcId="{26EECB43-C154-4FD4-A86F-012102982533}" destId="{96E5B8E7-BA69-416F-B62B-57C5541BB8B9}" srcOrd="0" destOrd="0" presId="urn:microsoft.com/office/officeart/2005/8/layout/hierarchy4"/>
    <dgm:cxn modelId="{AD365CC5-6FD0-48BB-B3B5-117D9CA77C91}" type="presParOf" srcId="{26EECB43-C154-4FD4-A86F-012102982533}" destId="{D12D3827-5031-4BD1-8C75-53F059315E9C}" srcOrd="1" destOrd="0" presId="urn:microsoft.com/office/officeart/2005/8/layout/hierarchy4"/>
    <dgm:cxn modelId="{6B1C47BE-EC00-4363-9982-979121E2B692}" type="presParOf" srcId="{38A48063-940F-4341-9EF9-A077F84DD19F}" destId="{CC3F7B24-E0EF-433D-B254-E36229945162}" srcOrd="5" destOrd="0" presId="urn:microsoft.com/office/officeart/2005/8/layout/hierarchy4"/>
    <dgm:cxn modelId="{C3E53224-3D56-40AC-97A5-8A9FF88DBE96}" type="presParOf" srcId="{38A48063-940F-4341-9EF9-A077F84DD19F}" destId="{6265EA61-D981-4667-AB02-D2141E4BAE81}" srcOrd="6" destOrd="0" presId="urn:microsoft.com/office/officeart/2005/8/layout/hierarchy4"/>
    <dgm:cxn modelId="{9A7F3790-7BB6-4532-8873-7F0C4BCACAAD}" type="presParOf" srcId="{6265EA61-D981-4667-AB02-D2141E4BAE81}" destId="{5C4D4AE8-48A6-4E7C-B120-D1444C981B7B}" srcOrd="0" destOrd="0" presId="urn:microsoft.com/office/officeart/2005/8/layout/hierarchy4"/>
    <dgm:cxn modelId="{661B881A-A3FF-4173-ACDE-20B0C9EC6AA4}" type="presParOf" srcId="{6265EA61-D981-4667-AB02-D2141E4BAE81}" destId="{61767643-8E27-4B63-9A26-8044B4FF0DF9}" srcOrd="1" destOrd="0" presId="urn:microsoft.com/office/officeart/2005/8/layout/hierarchy4"/>
    <dgm:cxn modelId="{C4FDDA1C-5376-4ACC-A139-5190DD0088B4}" type="presParOf" srcId="{38A48063-940F-4341-9EF9-A077F84DD19F}" destId="{7B732F40-3D5E-4190-8F00-CE5D3A6AB574}" srcOrd="7" destOrd="0" presId="urn:microsoft.com/office/officeart/2005/8/layout/hierarchy4"/>
    <dgm:cxn modelId="{2F401A86-0D82-436E-8A72-2147A974E444}" type="presParOf" srcId="{38A48063-940F-4341-9EF9-A077F84DD19F}" destId="{2981093A-238A-45C2-A261-770D1394C63C}" srcOrd="8" destOrd="0" presId="urn:microsoft.com/office/officeart/2005/8/layout/hierarchy4"/>
    <dgm:cxn modelId="{E0995CC3-1386-4609-BDDA-E5FAFDC104F7}" type="presParOf" srcId="{2981093A-238A-45C2-A261-770D1394C63C}" destId="{2562ACF1-C600-4C8C-B383-0466A7CB396E}" srcOrd="0" destOrd="0" presId="urn:microsoft.com/office/officeart/2005/8/layout/hierarchy4"/>
    <dgm:cxn modelId="{F9DDF39E-B903-4F02-8DC5-ABFF94B308F5}" type="presParOf" srcId="{2981093A-238A-45C2-A261-770D1394C63C}" destId="{13F5F1C6-18A6-4FA5-88D5-586568747BA9}" srcOrd="1" destOrd="0" presId="urn:microsoft.com/office/officeart/2005/8/layout/hierarchy4"/>
    <dgm:cxn modelId="{220263C2-0DBE-472D-9A71-716443E23E8D}" type="presParOf" srcId="{38A48063-940F-4341-9EF9-A077F84DD19F}" destId="{2EE0293D-138B-4C88-BCD2-6F58E89584B9}" srcOrd="9" destOrd="0" presId="urn:microsoft.com/office/officeart/2005/8/layout/hierarchy4"/>
    <dgm:cxn modelId="{E8CCB173-1A1F-4461-A233-5451390E29F3}" type="presParOf" srcId="{38A48063-940F-4341-9EF9-A077F84DD19F}" destId="{5755FA01-2D70-4F22-A1F9-FE5B200F1E9B}" srcOrd="10" destOrd="0" presId="urn:microsoft.com/office/officeart/2005/8/layout/hierarchy4"/>
    <dgm:cxn modelId="{146328A0-0CFA-4965-B163-B6BD339C9769}" type="presParOf" srcId="{5755FA01-2D70-4F22-A1F9-FE5B200F1E9B}" destId="{D9E7D148-F9E7-4AE1-8931-768FFAC7C7E7}" srcOrd="0" destOrd="0" presId="urn:microsoft.com/office/officeart/2005/8/layout/hierarchy4"/>
    <dgm:cxn modelId="{AF96DF41-529C-4C38-842B-EB3DF52B912A}" type="presParOf" srcId="{5755FA01-2D70-4F22-A1F9-FE5B200F1E9B}" destId="{86AF6870-1E37-46D5-835A-59DAA7555E1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BB9A0-D6EB-4159-84F6-DDBF7DD0CD66}">
      <dsp:nvSpPr>
        <dsp:cNvPr id="0" name=""/>
        <dsp:cNvSpPr/>
      </dsp:nvSpPr>
      <dsp:spPr>
        <a:xfrm>
          <a:off x="0" y="3406931"/>
          <a:ext cx="8229600" cy="11182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Подписарь, подъесаул, хорунжий (низший командный состав)</a:t>
          </a:r>
          <a:endParaRPr lang="ru-RU" sz="2600" kern="1200" dirty="0"/>
        </a:p>
      </dsp:txBody>
      <dsp:txXfrm>
        <a:off x="0" y="3406931"/>
        <a:ext cx="8229600" cy="1118231"/>
      </dsp:txXfrm>
    </dsp:sp>
    <dsp:sp modelId="{6069126C-C5A6-48B3-8A12-A1FDF9132A55}">
      <dsp:nvSpPr>
        <dsp:cNvPr id="0" name=""/>
        <dsp:cNvSpPr/>
      </dsp:nvSpPr>
      <dsp:spPr>
        <a:xfrm rot="10800000">
          <a:off x="0" y="1703865"/>
          <a:ext cx="8229600" cy="171983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Судья, есаул, писарь, куренные атаманы (правительство запорожской Сечи)</a:t>
          </a:r>
          <a:endParaRPr lang="ru-RU" sz="2600" kern="1200" dirty="0"/>
        </a:p>
      </dsp:txBody>
      <dsp:txXfrm rot="10800000">
        <a:off x="0" y="1703865"/>
        <a:ext cx="8229600" cy="1117500"/>
      </dsp:txXfrm>
    </dsp:sp>
    <dsp:sp modelId="{F82085B2-A8BB-4487-923D-293105D3B729}">
      <dsp:nvSpPr>
        <dsp:cNvPr id="0" name=""/>
        <dsp:cNvSpPr/>
      </dsp:nvSpPr>
      <dsp:spPr>
        <a:xfrm rot="10800000">
          <a:off x="0" y="799"/>
          <a:ext cx="8229600" cy="171983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Кошевой атаман (глава воинскового управления)</a:t>
          </a:r>
          <a:endParaRPr lang="ru-RU" sz="2600" kern="1200" dirty="0"/>
        </a:p>
      </dsp:txBody>
      <dsp:txXfrm rot="10800000">
        <a:off x="0" y="799"/>
        <a:ext cx="8229600" cy="1117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311C6-3928-41B5-99F2-E8319AEF2BA3}">
      <dsp:nvSpPr>
        <dsp:cNvPr id="0" name=""/>
        <dsp:cNvSpPr/>
      </dsp:nvSpPr>
      <dsp:spPr>
        <a:xfrm>
          <a:off x="0" y="0"/>
          <a:ext cx="8201677" cy="1130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Преступления на Сечи </a:t>
          </a:r>
          <a:endParaRPr lang="ru-RU" sz="4900" kern="1200" dirty="0"/>
        </a:p>
      </dsp:txBody>
      <dsp:txXfrm>
        <a:off x="33124" y="33124"/>
        <a:ext cx="8135429" cy="1064684"/>
      </dsp:txXfrm>
    </dsp:sp>
    <dsp:sp modelId="{7B481A9F-A146-4982-A1A7-BF56329F927D}">
      <dsp:nvSpPr>
        <dsp:cNvPr id="0" name=""/>
        <dsp:cNvSpPr/>
      </dsp:nvSpPr>
      <dsp:spPr>
        <a:xfrm>
          <a:off x="11622" y="1349246"/>
          <a:ext cx="8185666" cy="868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Тяжкие уголовные преступления</a:t>
          </a:r>
          <a:endParaRPr lang="ru-RU" sz="2800" kern="1200" dirty="0"/>
        </a:p>
      </dsp:txBody>
      <dsp:txXfrm>
        <a:off x="37067" y="1374691"/>
        <a:ext cx="8134776" cy="817881"/>
      </dsp:txXfrm>
    </dsp:sp>
    <dsp:sp modelId="{140A2D9F-D6C9-4256-830F-98D5C7504EAF}">
      <dsp:nvSpPr>
        <dsp:cNvPr id="0" name=""/>
        <dsp:cNvSpPr/>
      </dsp:nvSpPr>
      <dsp:spPr>
        <a:xfrm>
          <a:off x="6879146" y="2435522"/>
          <a:ext cx="1318142" cy="2187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Убийство казаком казака</a:t>
          </a:r>
          <a:endParaRPr lang="ru-RU" sz="1800" kern="1200" dirty="0"/>
        </a:p>
      </dsp:txBody>
      <dsp:txXfrm>
        <a:off x="6917753" y="2474129"/>
        <a:ext cx="1240928" cy="2110742"/>
      </dsp:txXfrm>
    </dsp:sp>
    <dsp:sp modelId="{1BC58B69-7158-4689-8426-DF2BCD19BC87}">
      <dsp:nvSpPr>
        <dsp:cNvPr id="0" name=""/>
        <dsp:cNvSpPr/>
      </dsp:nvSpPr>
      <dsp:spPr>
        <a:xfrm>
          <a:off x="5505641" y="2435522"/>
          <a:ext cx="1318142" cy="2187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Грабеж право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славного населе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ния</a:t>
          </a:r>
          <a:endParaRPr lang="ru-RU" sz="1600" kern="1200" dirty="0"/>
        </a:p>
      </dsp:txBody>
      <dsp:txXfrm>
        <a:off x="5544248" y="2474129"/>
        <a:ext cx="1240928" cy="2110742"/>
      </dsp:txXfrm>
    </dsp:sp>
    <dsp:sp modelId="{96E5B8E7-BA69-416F-B62B-57C5541BB8B9}">
      <dsp:nvSpPr>
        <dsp:cNvPr id="0" name=""/>
        <dsp:cNvSpPr/>
      </dsp:nvSpPr>
      <dsp:spPr>
        <a:xfrm>
          <a:off x="4132136" y="2435522"/>
          <a:ext cx="1318142" cy="2187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Дезертирство</a:t>
          </a:r>
          <a:endParaRPr lang="ru-RU" sz="1800" kern="1200" dirty="0"/>
        </a:p>
      </dsp:txBody>
      <dsp:txXfrm>
        <a:off x="4170743" y="2474129"/>
        <a:ext cx="1240928" cy="2110742"/>
      </dsp:txXfrm>
    </dsp:sp>
    <dsp:sp modelId="{5C4D4AE8-48A6-4E7C-B120-D1444C981B7B}">
      <dsp:nvSpPr>
        <dsp:cNvPr id="0" name=""/>
        <dsp:cNvSpPr/>
      </dsp:nvSpPr>
      <dsp:spPr>
        <a:xfrm>
          <a:off x="2758632" y="2435522"/>
          <a:ext cx="1318142" cy="2187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Дерзость в отношении начальства</a:t>
          </a:r>
          <a:endParaRPr lang="ru-RU" sz="1600" kern="1200" dirty="0"/>
        </a:p>
      </dsp:txBody>
      <dsp:txXfrm>
        <a:off x="2797239" y="2474129"/>
        <a:ext cx="1240928" cy="2110742"/>
      </dsp:txXfrm>
    </dsp:sp>
    <dsp:sp modelId="{2562ACF1-C600-4C8C-B383-0466A7CB396E}">
      <dsp:nvSpPr>
        <dsp:cNvPr id="0" name=""/>
        <dsp:cNvSpPr/>
      </dsp:nvSpPr>
      <dsp:spPr>
        <a:xfrm>
          <a:off x="1385127" y="2435522"/>
          <a:ext cx="1318142" cy="2187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Опорочива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ние женщины</a:t>
          </a:r>
          <a:endParaRPr lang="ru-RU" sz="1800" kern="1200" dirty="0"/>
        </a:p>
      </dsp:txBody>
      <dsp:txXfrm>
        <a:off x="1423734" y="2474129"/>
        <a:ext cx="1240928" cy="2110742"/>
      </dsp:txXfrm>
    </dsp:sp>
    <dsp:sp modelId="{D9E7D148-F9E7-4AE1-8931-768FFAC7C7E7}">
      <dsp:nvSpPr>
        <dsp:cNvPr id="0" name=""/>
        <dsp:cNvSpPr/>
      </dsp:nvSpPr>
      <dsp:spPr>
        <a:xfrm>
          <a:off x="11622" y="2435522"/>
          <a:ext cx="1318142" cy="2187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Побои казака в нетрезвом состоянии</a:t>
          </a:r>
          <a:endParaRPr lang="ru-RU" sz="1600" kern="1200" dirty="0"/>
        </a:p>
      </dsp:txBody>
      <dsp:txXfrm>
        <a:off x="50229" y="2474129"/>
        <a:ext cx="1240928" cy="2110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660DFF4-39B2-4A19-AF88-2076273F7589}" type="datetimeFigureOut">
              <a:rPr lang="ru-RU"/>
              <a:pPr>
                <a:defRPr/>
              </a:pPr>
              <a:t>10.06.2025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1A1E241-059A-43BA-AA5A-5C68CA547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846297-916B-44E1-83C8-1640E0786C17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6EDA-8D3D-43B3-8D15-CB2FB561C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63F6F-233D-49D7-88CD-93FC9FAB1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77DF6-4912-4E12-AB28-D480486BE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3056B-1F48-4120-ACF7-07F81E1A8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515EF-82C3-4ED7-A741-6597E51BE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C5908-FA8B-4F8F-B05E-6DAD78A7A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96908-1B37-41E2-BA26-07C278C1F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D64D2-00A3-470D-8C71-EBEA33772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E8D06-29A3-42E2-8381-F7F0E8F9E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01193-3CAA-43D8-8A3F-D5FCF5CD9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9850F-3341-4131-A259-B1511DF73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16CB6-058A-4CE7-98C6-89E0B8BAC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63F7B-B9F3-45AA-B31B-8E5350E46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19804-4BBD-4975-8BF7-FD69688CB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49191-19F3-4F10-9EEC-9F31030E5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CC183-FA8D-4D98-838B-95BEB6740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9134F-47F9-4806-9FD3-D3AE6CA34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9DB1E-8C42-494A-8547-F565674EB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6FC6C-9044-4399-B1ED-60821C8DB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357A2-012D-4393-B319-D48B82EA3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CB430-40BD-426A-9FDC-976831FF3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D5F27-2835-4C1D-B165-998B586AC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C010D-4291-4A12-AD16-C64219AFC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B748C-9F9F-48A5-9CB8-B1DAA2B20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FD139-1D05-4397-8C8E-941414916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79F57-89F6-4588-B1F0-82221FE43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C7571-E403-4B5B-8F93-D2148E539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76519-41DC-4266-B3D2-53CC1198B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727D4-6842-4044-BF9D-7AE6612EA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F3F5D-E1BB-44D1-B903-6CA5011F3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200CD-2944-48B9-A378-004E1B65A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7ADB4-07B2-4C5A-9F20-47D249E90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2E89F-C428-4034-8E74-022ACD6A8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D9F70-32ED-4D1E-A6AB-17817B9A5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76B10-2586-473B-BB35-0F53CBF44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94ED4-7DF0-4977-B37A-24AEB626A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D801E-F1BE-41F7-B07D-8FBE58E51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8B1F8-0A03-45CD-BFCF-46E2BBCFA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47139-2D53-4BA4-ADF0-E5417302A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1BA25-6CFA-45A8-BF63-B93868642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94FC6-AD68-442B-B898-6B5221FB3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9EFA8-A0DD-49A4-ADFD-F9662B8CF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46B7C-ACEB-4ECD-B70B-CC9172EEF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02C3-8D43-4268-BBD3-3D978647B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24F64-FE74-4162-87D0-D93F03B9B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D885C-0C14-479C-9C68-3901EC4AC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6E0BE-4170-4350-8EAC-D2468D2F6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9B0DB-9D24-4FEB-8E50-EC9C4ECEE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5AC6E-2FEA-497F-BE56-E8B41B6E1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2FD4F-2758-4DED-B7A6-2BECADC62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F8967-5C57-420E-87D4-C59DBE8AA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9E6E7-AA83-4E43-951D-BA14E6379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97534-2CE8-4CB8-AE2C-C1C57C51B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568B2-A473-4C93-8126-DDECEB75E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7DA78-0955-4F70-A421-C8C1CD3F3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C6302-CF6A-4340-B8AA-E8D9B6BF2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983F6-2FCA-40AD-9962-A4648A257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8EBE5-681A-4E6A-930F-23BEE4A6A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06080-B8B8-407A-BEA6-5F518126D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B7155-4DC5-49F7-BBA0-96DF8013E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9CCB-64D0-414E-A920-9275B1D83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034A3-AFFC-4E8C-95B2-D99E65819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26A68-7C94-4464-AB04-E2B1A17FE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F5F88-68C5-4F43-9E84-B8B9441B2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EE0DB-AF6F-4EFF-BC8A-38B75AE9B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5B380-8187-480E-B300-17781912F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BD20A-F34B-4758-A62D-E76391C54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D469C-0C74-44EA-A73B-70E65E644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8630F-04AB-42E1-9DA5-8983BB314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5059B-331B-4D1A-BBE3-06EEE762B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96669-4F59-488A-BFC6-05C7C2E58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4BD9E-7855-481C-AB13-E3BFE880F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8AEFC-699B-4E96-BFFC-FB4E14734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42AAD-8EC7-4FE4-A1D6-C15CA0FF3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A9463-94AC-4399-A02D-BD3F37BAF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A8EC6-8AE4-49CE-827C-96EBC0200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6F5F4-9737-4FA7-B62E-3E063259A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52C92-E735-4463-AEFE-EF3CA8E0E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0BD04-A1A6-422C-9AF9-475791136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B57E7-0E0B-4D22-85CF-4A442465A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95332-7DB4-419E-BA19-855ACAFA5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D98CA-AA2F-4CEC-975D-D4048FA6F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9396C-AD52-4530-B0A5-0657560AF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09E11-4D9C-4A40-94D1-0B0580F77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41632-E53B-4785-8FD8-B939EA592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10E4C-E07F-4A29-B625-84A3ACBF6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63280-B47C-4514-B476-79C95CA08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8A304-3A49-4893-BBA7-DB2C9D8FF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88382-9D24-4E1C-A7A9-266A359EC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57123-7FC4-4D4F-8430-1CB72E055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64FB-3BCB-4E09-9C2C-92B02A7C5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6DC5B-DDA7-4B2D-B68F-44E177C96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131CB-7EB3-4E26-AAE2-0472A8BDC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FA4CD-B2DD-43B2-A7A3-5E38DF2D6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30516-F326-430A-9E78-4729C4F15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49B81-4FE0-4EC6-934C-A66421396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5438C-3561-4883-9E61-45AB1F915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2AF4B-4052-417E-8952-376326385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89559-9F24-41E9-9B7F-8CBFAC416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6B231-47F9-406F-B9DE-6EE671DA6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38D1B-DA3C-451F-80A7-A2DFED053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BABA3-ABE7-4B2D-AEBD-847F7BC96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0EB0C-0229-47F9-92C7-98868216F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A0A2D-33BE-4A59-8D1F-89B97649D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30E3D-DE05-4281-9324-E1F640318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8B45F-609D-4D8B-8C86-D084AF1D8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90C79-FC24-48E0-9B22-D49BF1F63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0C9E5-8ECC-4401-AD8E-9FC6B9FF1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41711-9DB7-4980-911E-58FC17F9A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8580-ACF6-44B0-96F0-A33B64F69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0E2E-5488-4A28-AB27-19D168FEB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pn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0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0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0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3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4786313"/>
            <a:ext cx="8048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5" descr="C:\Documents and Settings\Admin\Рабочий стол\для шаблонов\Копия прозр2.gif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256588" y="4572000"/>
            <a:ext cx="8874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072313" y="6053138"/>
            <a:ext cx="2071687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Admin\Рабочий стол\для шаблонов\ввсс.gif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857250" y="1357313"/>
            <a:ext cx="7400925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357188" y="6630988"/>
            <a:ext cx="10668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AA6C32-D952-4461-A2CE-2886D755C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4786313"/>
            <a:ext cx="8048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C:\Documents and Settings\Admin\Рабочий стол\для шаблонов\Копия прозр2.gif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256588" y="4572000"/>
            <a:ext cx="8874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072313" y="6053138"/>
            <a:ext cx="2071687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5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2F3BC6-A0AF-403A-9C16-6F61BA49B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13A7BC-F8AF-4B4F-B035-F2CA9ADE6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05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4786313"/>
            <a:ext cx="8048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5" descr="C:\Documents and Settings\Admin\Рабочий стол\для шаблонов\Копия прозр2.gif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256588" y="4572000"/>
            <a:ext cx="8874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072313" y="6053138"/>
            <a:ext cx="2071687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4786313"/>
            <a:ext cx="8048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5" descr="C:\Documents and Settings\Admin\Рабочий стол\для шаблонов\Копия прозр2.gif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256588" y="4572000"/>
            <a:ext cx="8874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072313" y="6053138"/>
            <a:ext cx="2071687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8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3FC8CC-89E9-4839-AC03-271E11D07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4786313"/>
            <a:ext cx="8048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 descr="C:\Documents and Settings\Admin\Рабочий стол\для шаблонов\Копия прозр2.gif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8256588" y="4572000"/>
            <a:ext cx="8874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072313" y="6053138"/>
            <a:ext cx="2071687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27F8DD-5EEC-4F43-8A93-D1705630D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4786313"/>
            <a:ext cx="8048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 descr="C:\Documents and Settings\Admin\Рабочий стол\для шаблонов\Копия прозр2.gif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256588" y="4572000"/>
            <a:ext cx="8874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072313" y="6053138"/>
            <a:ext cx="2071687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B4CEB1-F6DF-4DE2-8FC8-327EE0BBC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4786313"/>
            <a:ext cx="8048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5" descr="C:\Documents and Settings\Admin\Рабочий стол\для шаблонов\Копия прозр2.gif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256588" y="4572000"/>
            <a:ext cx="8874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072313" y="6053138"/>
            <a:ext cx="2071687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8F6E1C-66CE-4128-A05D-B1E515F0C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4786313"/>
            <a:ext cx="8048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 descr="C:\Documents and Settings\Admin\Рабочий стол\для шаблонов\Копия прозр2.gif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256588" y="4572000"/>
            <a:ext cx="8874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072313" y="6053138"/>
            <a:ext cx="2071687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E73544-5959-4376-B93E-B70EC8A0E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4786313"/>
            <a:ext cx="8048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C:\Documents and Settings\Admin\Рабочий стол\для шаблонов\Копия прозр2.gif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256588" y="4572000"/>
            <a:ext cx="8874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072313" y="6053138"/>
            <a:ext cx="2071687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048AE8-F615-4CB3-9ACA-8AC951DC0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4786313"/>
            <a:ext cx="8048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C:\Documents and Settings\Admin\Рабочий стол\для шаблонов\Копия прозр2.gif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256588" y="4572000"/>
            <a:ext cx="8874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072313" y="6053138"/>
            <a:ext cx="2071687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6DC5AA-0B88-42B9-BAB3-90F610A98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5.xml"/><Relationship Id="rId4" Type="http://schemas.openxmlformats.org/officeDocument/2006/relationships/slide" Target="slide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6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ru.wikipedia.org/wiki/%D0%A4%D0%B0%D0%B9%D0%BB:Repin_Cossacks.jpg" TargetMode="External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20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 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subTitle" idx="1"/>
          </p:nvPr>
        </p:nvSpPr>
        <p:spPr>
          <a:xfrm>
            <a:off x="1214414" y="1571612"/>
            <a:ext cx="6408738" cy="3529012"/>
          </a:xfrm>
        </p:spPr>
        <p:txBody>
          <a:bodyPr/>
          <a:lstStyle/>
          <a:p>
            <a:pPr eaLnBrk="1" hangingPunct="1"/>
            <a:r>
              <a:rPr lang="ru-RU" sz="8000" dirty="0" smtClean="0">
                <a:solidFill>
                  <a:schemeClr val="accent2"/>
                </a:solidFill>
                <a:latin typeface="Cooper Black" pitchFamily="18" charset="0"/>
              </a:rPr>
              <a:t>Там на неведомых дорожках</a:t>
            </a:r>
            <a:r>
              <a:rPr lang="ru-RU" sz="4800" dirty="0" smtClean="0">
                <a:solidFill>
                  <a:schemeClr val="accent2"/>
                </a:solidFill>
                <a:latin typeface="Cooper Black" pitchFamily="18" charset="0"/>
              </a:rPr>
              <a:t>…</a:t>
            </a:r>
            <a:endParaRPr lang="ru-RU" sz="7200" dirty="0" smtClean="0">
              <a:solidFill>
                <a:schemeClr val="accent2"/>
              </a:solidFill>
              <a:latin typeface="Cooper Black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5429264"/>
            <a:ext cx="5857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учитель русского языка и литературы </a:t>
            </a:r>
          </a:p>
          <a:p>
            <a:pPr algn="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Епанова Ирина Васильевна</a:t>
            </a:r>
          </a:p>
          <a:p>
            <a:pPr algn="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МАОУ «Лицей «Дельта» г. Перми</a:t>
            </a:r>
          </a:p>
          <a:p>
            <a:pPr algn="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2025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расписная печь. начало 20 в.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1341438"/>
            <a:ext cx="7366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/>
          </p:cNvSpPr>
          <p:nvPr/>
        </p:nvSpPr>
        <p:spPr>
          <a:xfrm>
            <a:off x="250825" y="33337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800" b="0" kern="0">
                <a:solidFill>
                  <a:schemeClr val="accent2"/>
                </a:solidFill>
                <a:latin typeface="Cooper Black" pitchFamily="18" charset="0"/>
                <a:ea typeface="+mj-ea"/>
                <a:cs typeface="+mj-cs"/>
              </a:rPr>
              <a:t>Убранство дома</a:t>
            </a:r>
            <a:endParaRPr lang="ru-RU" sz="4800" b="0" kern="0" dirty="0">
              <a:solidFill>
                <a:schemeClr val="accent2"/>
              </a:solidFill>
              <a:latin typeface="Cooper Blac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220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1341438"/>
            <a:ext cx="70119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1258888" y="404813"/>
            <a:ext cx="6626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Стены в хатах всегда были обвешаны конской сбруей, оружием, портретами семьи и казачьих атаманов.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Содержимое 2" descr="0_ac4d_3a9a8753_XL.jpg"/>
          <p:cNvPicPr>
            <a:picLocks noGrp="1" noChangeAspect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4213" y="476250"/>
            <a:ext cx="7800975" cy="585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smtClean="0">
                <a:solidFill>
                  <a:schemeClr val="accent2"/>
                </a:solidFill>
                <a:latin typeface="Cooper Black" pitchFamily="18" charset="0"/>
              </a:rPr>
              <a:t>Казак</a:t>
            </a:r>
            <a:r>
              <a:rPr lang="ru-RU" smtClean="0"/>
              <a:t> </a:t>
            </a:r>
          </a:p>
        </p:txBody>
      </p:sp>
      <p:sp>
        <p:nvSpPr>
          <p:cNvPr id="23555" name="Rectangle 7"/>
          <p:cNvSpPr>
            <a:spLocks noGrp="1"/>
          </p:cNvSpPr>
          <p:nvPr>
            <p:ph type="body" sz="half" idx="2"/>
          </p:nvPr>
        </p:nvSpPr>
        <p:spPr>
          <a:xfrm>
            <a:off x="4356100" y="1557338"/>
            <a:ext cx="4038600" cy="1223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smtClean="0"/>
              <a:t>Казаки – вольные люди, жившие в степи и не подчинявшиеся государству и его законам. </a:t>
            </a:r>
          </a:p>
          <a:p>
            <a:pPr eaLnBrk="1" hangingPunct="1"/>
            <a:endParaRPr lang="ru-RU" sz="2400" smtClean="0"/>
          </a:p>
        </p:txBody>
      </p:sp>
      <p:pic>
        <p:nvPicPr>
          <p:cNvPr id="23556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1484313"/>
            <a:ext cx="3114675" cy="5229225"/>
          </a:xfrm>
          <a:noFill/>
        </p:spPr>
      </p:pic>
      <p:pic>
        <p:nvPicPr>
          <p:cNvPr id="23557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838" y="3141663"/>
            <a:ext cx="5089525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0" descr="6580-V9X87d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8388" y="692150"/>
            <a:ext cx="7223125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6580-fP86KU.jpg"/>
          <p:cNvPicPr>
            <a:picLocks noGrp="1" noChangeAspect="1"/>
          </p:cNvPicPr>
          <p:nvPr>
            <p:ph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042988" y="692150"/>
            <a:ext cx="7593012" cy="5694363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>
                <a:solidFill>
                  <a:schemeClr val="accent2"/>
                </a:solidFill>
                <a:latin typeface="Cooper Black" pitchFamily="18" charset="0"/>
              </a:rPr>
              <a:t>Костюм запорожского казака</a:t>
            </a:r>
          </a:p>
        </p:txBody>
      </p:sp>
      <p:pic>
        <p:nvPicPr>
          <p:cNvPr id="25603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3800" y="1412875"/>
            <a:ext cx="2700338" cy="4608513"/>
          </a:xfrm>
          <a:noFill/>
        </p:spPr>
      </p:pic>
      <p:sp>
        <p:nvSpPr>
          <p:cNvPr id="25604" name="Text Box 9"/>
          <p:cNvSpPr txBox="1">
            <a:spLocks noChangeArrowheads="1"/>
          </p:cNvSpPr>
          <p:nvPr/>
        </p:nvSpPr>
        <p:spPr bwMode="auto">
          <a:xfrm>
            <a:off x="1979613" y="1916113"/>
            <a:ext cx="20161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Высокая остроконечная шапка</a:t>
            </a:r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827088" y="3644900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Рубаха </a:t>
            </a:r>
          </a:p>
        </p:txBody>
      </p:sp>
      <p:sp>
        <p:nvSpPr>
          <p:cNvPr id="25606" name="Text Box 11"/>
          <p:cNvSpPr txBox="1">
            <a:spLocks noChangeArrowheads="1"/>
          </p:cNvSpPr>
          <p:nvPr/>
        </p:nvSpPr>
        <p:spPr bwMode="auto">
          <a:xfrm>
            <a:off x="539750" y="4508500"/>
            <a:ext cx="2808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Широкий цветной пояс</a:t>
            </a:r>
          </a:p>
        </p:txBody>
      </p:sp>
      <p:sp>
        <p:nvSpPr>
          <p:cNvPr id="25607" name="Text Box 12"/>
          <p:cNvSpPr txBox="1">
            <a:spLocks noChangeArrowheads="1"/>
          </p:cNvSpPr>
          <p:nvPr/>
        </p:nvSpPr>
        <p:spPr bwMode="auto">
          <a:xfrm>
            <a:off x="1619250" y="544512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Шаровары </a:t>
            </a:r>
          </a:p>
        </p:txBody>
      </p:sp>
      <p:sp>
        <p:nvSpPr>
          <p:cNvPr id="25608" name="Text Box 13"/>
          <p:cNvSpPr txBox="1">
            <a:spLocks noChangeArrowheads="1"/>
          </p:cNvSpPr>
          <p:nvPr/>
        </p:nvSpPr>
        <p:spPr bwMode="auto">
          <a:xfrm>
            <a:off x="1979613" y="6021388"/>
            <a:ext cx="2735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Сафьяновые сапоги с острым носом</a:t>
            </a:r>
          </a:p>
        </p:txBody>
      </p:sp>
      <p:sp>
        <p:nvSpPr>
          <p:cNvPr id="25609" name="Line 14"/>
          <p:cNvSpPr>
            <a:spLocks noChangeShapeType="1"/>
          </p:cNvSpPr>
          <p:nvPr/>
        </p:nvSpPr>
        <p:spPr bwMode="auto">
          <a:xfrm>
            <a:off x="3563938" y="2133600"/>
            <a:ext cx="2447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0" name="Line 15"/>
          <p:cNvSpPr>
            <a:spLocks noChangeShapeType="1"/>
          </p:cNvSpPr>
          <p:nvPr/>
        </p:nvSpPr>
        <p:spPr bwMode="auto">
          <a:xfrm flipV="1">
            <a:off x="2195513" y="3429000"/>
            <a:ext cx="338455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1" name="Line 17"/>
          <p:cNvSpPr>
            <a:spLocks noChangeShapeType="1"/>
          </p:cNvSpPr>
          <p:nvPr/>
        </p:nvSpPr>
        <p:spPr bwMode="auto">
          <a:xfrm flipV="1">
            <a:off x="2771775" y="3644900"/>
            <a:ext cx="3024188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2" name="Line 18"/>
          <p:cNvSpPr>
            <a:spLocks noChangeShapeType="1"/>
          </p:cNvSpPr>
          <p:nvPr/>
        </p:nvSpPr>
        <p:spPr bwMode="auto">
          <a:xfrm flipV="1">
            <a:off x="3132138" y="5084763"/>
            <a:ext cx="2663825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3" name="Line 19"/>
          <p:cNvSpPr>
            <a:spLocks noChangeShapeType="1"/>
          </p:cNvSpPr>
          <p:nvPr/>
        </p:nvSpPr>
        <p:spPr bwMode="auto">
          <a:xfrm flipV="1">
            <a:off x="4572000" y="5805488"/>
            <a:ext cx="18716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4" name="TextBox 13"/>
          <p:cNvSpPr txBox="1">
            <a:spLocks noChangeArrowheads="1"/>
          </p:cNvSpPr>
          <p:nvPr/>
        </p:nvSpPr>
        <p:spPr bwMode="auto">
          <a:xfrm>
            <a:off x="1331913" y="2924175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Жупан </a:t>
            </a:r>
          </a:p>
        </p:txBody>
      </p:sp>
      <p:cxnSp>
        <p:nvCxnSpPr>
          <p:cNvPr id="25615" name="Прямая со стрелкой 15"/>
          <p:cNvCxnSpPr>
            <a:cxnSpLocks noChangeShapeType="1"/>
            <a:stCxn id="25614" idx="3"/>
          </p:cNvCxnSpPr>
          <p:nvPr/>
        </p:nvCxnSpPr>
        <p:spPr bwMode="auto">
          <a:xfrm flipV="1">
            <a:off x="2484438" y="3068638"/>
            <a:ext cx="3311525" cy="412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699646866.jpg"/>
          <p:cNvPicPr>
            <a:picLocks noGrp="1" noChangeAspect="1"/>
          </p:cNvPicPr>
          <p:nvPr>
            <p:ph/>
          </p:nvPr>
        </p:nvPicPr>
        <p:blipFill>
          <a:blip r:embed="rId2" cstate="email"/>
          <a:stretch>
            <a:fillRect/>
          </a:stretch>
        </p:blipFill>
        <p:spPr>
          <a:xfrm>
            <a:off x="611560" y="476672"/>
            <a:ext cx="4527933" cy="6037245"/>
          </a:xfrm>
          <a:effectLst>
            <a:softEdge rad="112500"/>
          </a:effectLst>
        </p:spPr>
      </p:pic>
      <p:pic>
        <p:nvPicPr>
          <p:cNvPr id="4" name="Содержимое 2" descr="d625c9b5450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427984" y="1052736"/>
            <a:ext cx="4277975" cy="534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684213" y="620713"/>
            <a:ext cx="215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0"/>
              <a:t>суконный, восточного покроя, кафтан</a:t>
            </a:r>
          </a:p>
        </p:txBody>
      </p:sp>
      <p:cxnSp>
        <p:nvCxnSpPr>
          <p:cNvPr id="26629" name="Прямая со стрелкой 6"/>
          <p:cNvCxnSpPr>
            <a:cxnSpLocks noChangeShapeType="1"/>
            <a:stCxn id="26628" idx="2"/>
          </p:cNvCxnSpPr>
          <p:nvPr/>
        </p:nvCxnSpPr>
        <p:spPr bwMode="auto">
          <a:xfrm rot="16200000" flipH="1">
            <a:off x="1613695" y="1694656"/>
            <a:ext cx="1020762" cy="7207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" name="TextBox 7"/>
          <p:cNvSpPr txBox="1"/>
          <p:nvPr/>
        </p:nvSpPr>
        <p:spPr>
          <a:xfrm>
            <a:off x="611188" y="3500438"/>
            <a:ext cx="259238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3"/>
                </a:solidFill>
              </a:rPr>
              <a:t>Высокая остроконечная шапка</a:t>
            </a:r>
          </a:p>
        </p:txBody>
      </p:sp>
      <p:cxnSp>
        <p:nvCxnSpPr>
          <p:cNvPr id="10" name="Прямая со стрелкой 9"/>
          <p:cNvCxnSpPr>
            <a:stCxn id="8" idx="0"/>
          </p:cNvCxnSpPr>
          <p:nvPr/>
        </p:nvCxnSpPr>
        <p:spPr bwMode="auto">
          <a:xfrm rot="5400000" flipH="1" flipV="1">
            <a:off x="2376488" y="2384425"/>
            <a:ext cx="647700" cy="15843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Наряд казачки </a:t>
            </a:r>
          </a:p>
        </p:txBody>
      </p:sp>
      <p:pic>
        <p:nvPicPr>
          <p:cNvPr id="27651" name="Рисунок 4" descr="308826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050" y="1628775"/>
            <a:ext cx="3262313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0" y="2852738"/>
            <a:ext cx="1187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Рубашка </a:t>
            </a:r>
          </a:p>
        </p:txBody>
      </p:sp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0" y="4724400"/>
            <a:ext cx="1944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Юбка (андарак)</a:t>
            </a:r>
          </a:p>
        </p:txBody>
      </p:sp>
      <p:sp>
        <p:nvSpPr>
          <p:cNvPr id="27654" name="TextBox 8"/>
          <p:cNvSpPr txBox="1">
            <a:spLocks noChangeArrowheads="1"/>
          </p:cNvSpPr>
          <p:nvPr/>
        </p:nvSpPr>
        <p:spPr bwMode="auto">
          <a:xfrm>
            <a:off x="179388" y="1773238"/>
            <a:ext cx="107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Очипок </a:t>
            </a:r>
          </a:p>
        </p:txBody>
      </p:sp>
      <p:cxnSp>
        <p:nvCxnSpPr>
          <p:cNvPr id="27655" name="Прямая со стрелкой 12"/>
          <p:cNvCxnSpPr>
            <a:cxnSpLocks noChangeShapeType="1"/>
            <a:stCxn id="27654" idx="3"/>
          </p:cNvCxnSpPr>
          <p:nvPr/>
        </p:nvCxnSpPr>
        <p:spPr bwMode="auto">
          <a:xfrm>
            <a:off x="1258888" y="1957388"/>
            <a:ext cx="2233612" cy="1762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56" name="Прямая со стрелкой 14"/>
          <p:cNvCxnSpPr>
            <a:cxnSpLocks noChangeShapeType="1"/>
            <a:stCxn id="27652" idx="3"/>
          </p:cNvCxnSpPr>
          <p:nvPr/>
        </p:nvCxnSpPr>
        <p:spPr bwMode="auto">
          <a:xfrm>
            <a:off x="1187450" y="3036888"/>
            <a:ext cx="2232025" cy="2476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57" name="Прямая со стрелкой 16"/>
          <p:cNvCxnSpPr>
            <a:cxnSpLocks noChangeShapeType="1"/>
            <a:stCxn id="27653" idx="3"/>
          </p:cNvCxnSpPr>
          <p:nvPr/>
        </p:nvCxnSpPr>
        <p:spPr bwMode="auto">
          <a:xfrm>
            <a:off x="1944688" y="4910138"/>
            <a:ext cx="1331912" cy="103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7658" name="TextBox 17"/>
          <p:cNvSpPr txBox="1">
            <a:spLocks noChangeArrowheads="1"/>
          </p:cNvSpPr>
          <p:nvPr/>
        </p:nvSpPr>
        <p:spPr bwMode="auto">
          <a:xfrm>
            <a:off x="395288" y="5516563"/>
            <a:ext cx="1223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Запаска </a:t>
            </a:r>
          </a:p>
        </p:txBody>
      </p:sp>
      <p:cxnSp>
        <p:nvCxnSpPr>
          <p:cNvPr id="27659" name="Прямая со стрелкой 19"/>
          <p:cNvCxnSpPr>
            <a:cxnSpLocks noChangeShapeType="1"/>
          </p:cNvCxnSpPr>
          <p:nvPr/>
        </p:nvCxnSpPr>
        <p:spPr bwMode="auto">
          <a:xfrm>
            <a:off x="1547813" y="5732463"/>
            <a:ext cx="2160587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27660" name="Рисунок 2" descr="Mravina_as_Oksana_189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5600" y="1592263"/>
            <a:ext cx="2736850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1" name="TextBox 29"/>
          <p:cNvSpPr txBox="1">
            <a:spLocks noChangeArrowheads="1"/>
          </p:cNvSpPr>
          <p:nvPr/>
        </p:nvSpPr>
        <p:spPr bwMode="auto">
          <a:xfrm>
            <a:off x="7019925" y="1196975"/>
            <a:ext cx="2124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Венок из цветов</a:t>
            </a:r>
          </a:p>
        </p:txBody>
      </p:sp>
      <p:cxnSp>
        <p:nvCxnSpPr>
          <p:cNvPr id="27662" name="Прямая со стрелкой 31"/>
          <p:cNvCxnSpPr>
            <a:cxnSpLocks noChangeShapeType="1"/>
            <a:stCxn id="27661" idx="2"/>
          </p:cNvCxnSpPr>
          <p:nvPr/>
        </p:nvCxnSpPr>
        <p:spPr bwMode="auto">
          <a:xfrm rot="5400000">
            <a:off x="7196138" y="1174750"/>
            <a:ext cx="493712" cy="12779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7663" name="TextBox 32"/>
          <p:cNvSpPr txBox="1">
            <a:spLocks noChangeArrowheads="1"/>
          </p:cNvSpPr>
          <p:nvPr/>
        </p:nvSpPr>
        <p:spPr bwMode="auto">
          <a:xfrm>
            <a:off x="6516688" y="6488113"/>
            <a:ext cx="2447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Кожаные постолы</a:t>
            </a:r>
          </a:p>
        </p:txBody>
      </p:sp>
      <p:cxnSp>
        <p:nvCxnSpPr>
          <p:cNvPr id="27664" name="Прямая со стрелкой 34"/>
          <p:cNvCxnSpPr>
            <a:cxnSpLocks noChangeShapeType="1"/>
            <a:stCxn id="27663" idx="0"/>
          </p:cNvCxnSpPr>
          <p:nvPr/>
        </p:nvCxnSpPr>
        <p:spPr bwMode="auto">
          <a:xfrm rot="16200000" flipV="1">
            <a:off x="7111206" y="5858669"/>
            <a:ext cx="322263" cy="9366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7665" name="TextBox 16"/>
          <p:cNvSpPr txBox="1">
            <a:spLocks noChangeArrowheads="1"/>
          </p:cNvSpPr>
          <p:nvPr/>
        </p:nvSpPr>
        <p:spPr bwMode="auto">
          <a:xfrm>
            <a:off x="179388" y="3789363"/>
            <a:ext cx="107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Жупан </a:t>
            </a:r>
          </a:p>
        </p:txBody>
      </p:sp>
      <p:cxnSp>
        <p:nvCxnSpPr>
          <p:cNvPr id="27666" name="Прямая со стрелкой 18"/>
          <p:cNvCxnSpPr>
            <a:cxnSpLocks noChangeShapeType="1"/>
            <a:stCxn id="27665" idx="3"/>
          </p:cNvCxnSpPr>
          <p:nvPr/>
        </p:nvCxnSpPr>
        <p:spPr bwMode="auto">
          <a:xfrm>
            <a:off x="1258888" y="3973513"/>
            <a:ext cx="2089150" cy="103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Содержимое 3" descr="image00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87450" y="531813"/>
            <a:ext cx="2016125" cy="6065837"/>
          </a:xfrm>
        </p:spPr>
      </p:pic>
      <p:pic>
        <p:nvPicPr>
          <p:cNvPr id="28675" name="Рисунок 8" descr="d8eb2447cbbdd255d2f84fb118b_prev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4300" y="549275"/>
            <a:ext cx="3430588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0" y="5732463"/>
            <a:ext cx="971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Кожа</a:t>
            </a:r>
          </a:p>
          <a:p>
            <a:r>
              <a:rPr lang="ru-RU"/>
              <a:t>ные сапоги</a:t>
            </a:r>
          </a:p>
        </p:txBody>
      </p:sp>
      <p:cxnSp>
        <p:nvCxnSpPr>
          <p:cNvPr id="28677" name="Прямая со стрелкой 7"/>
          <p:cNvCxnSpPr>
            <a:cxnSpLocks noChangeShapeType="1"/>
            <a:stCxn id="28676" idx="3"/>
          </p:cNvCxnSpPr>
          <p:nvPr/>
        </p:nvCxnSpPr>
        <p:spPr bwMode="auto">
          <a:xfrm flipV="1">
            <a:off x="971550" y="6092825"/>
            <a:ext cx="576263" cy="1016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8678" name="TextBox 8"/>
          <p:cNvSpPr txBox="1">
            <a:spLocks noChangeArrowheads="1"/>
          </p:cNvSpPr>
          <p:nvPr/>
        </p:nvSpPr>
        <p:spPr bwMode="auto">
          <a:xfrm>
            <a:off x="0" y="1125538"/>
            <a:ext cx="971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обруч</a:t>
            </a:r>
          </a:p>
        </p:txBody>
      </p:sp>
      <p:cxnSp>
        <p:nvCxnSpPr>
          <p:cNvPr id="28679" name="Прямая со стрелкой 10"/>
          <p:cNvCxnSpPr>
            <a:cxnSpLocks noChangeShapeType="1"/>
            <a:stCxn id="28678" idx="3"/>
          </p:cNvCxnSpPr>
          <p:nvPr/>
        </p:nvCxnSpPr>
        <p:spPr bwMode="auto">
          <a:xfrm flipV="1">
            <a:off x="971550" y="1125538"/>
            <a:ext cx="792163" cy="1841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3" descr="170PX-~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6238" y="334963"/>
            <a:ext cx="3046412" cy="652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2" descr="4440.jpg"/>
          <p:cNvPicPr>
            <a:picLocks noGrp="1" noChangeAspect="1"/>
          </p:cNvPicPr>
          <p:nvPr>
            <p:ph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908175" y="342900"/>
            <a:ext cx="4806950" cy="6410325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7a7aac26839bbef3e3f62ccb0cf65f0a51de2861526224.jpg"/>
          <p:cNvPicPr>
            <a:picLocks noGrp="1" noChangeAspect="1"/>
          </p:cNvPicPr>
          <p:nvPr>
            <p:ph/>
          </p:nvPr>
        </p:nvPicPr>
        <p:blipFill>
          <a:blip r:embed="rId2" cstate="email"/>
          <a:stretch>
            <a:fillRect/>
          </a:stretch>
        </p:blipFill>
        <p:spPr>
          <a:xfrm>
            <a:off x="971600" y="764704"/>
            <a:ext cx="7567878" cy="5499325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Содержимое 2" descr="68444811_90ef3a3f8bb5898e975371aed84.jpg"/>
          <p:cNvPicPr>
            <a:picLocks noGrp="1" noChangeAspect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79613" y="333375"/>
            <a:ext cx="5040312" cy="6219825"/>
          </a:xfrm>
        </p:spPr>
      </p:pic>
      <p:sp>
        <p:nvSpPr>
          <p:cNvPr id="3" name="Прямоугольник 2">
            <a:hlinkClick r:id="" action="ppaction://hlinkshowjump?jump=nextslide"/>
          </p:cNvPr>
          <p:cNvSpPr/>
          <p:nvPr/>
        </p:nvSpPr>
        <p:spPr bwMode="auto">
          <a:xfrm>
            <a:off x="6516688" y="6092825"/>
            <a:ext cx="431800" cy="3603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1</a:t>
            </a:r>
            <a:endParaRPr lang="ru-RU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0724" name="Прямоугольник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51050" y="6092825"/>
            <a:ext cx="360363" cy="3603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2</a:t>
            </a:r>
            <a:endParaRPr lang="ru-RU"/>
          </a:p>
        </p:txBody>
      </p:sp>
      <p:sp>
        <p:nvSpPr>
          <p:cNvPr id="30725" name="Прямоугольник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284663" y="6165850"/>
            <a:ext cx="358775" cy="2873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dirty="0">
                <a:hlinkClick r:id="" action="ppaction://noaction"/>
              </a:rPr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354137"/>
          </a:xfrm>
        </p:spPr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духовные ценности в общественном сознании казачества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968875"/>
          </a:xfrm>
        </p:spPr>
        <p:txBody>
          <a:bodyPr/>
          <a:lstStyle/>
          <a:p>
            <a:r>
              <a:rPr lang="ru-RU" smtClean="0"/>
              <a:t>Любовь и преданность родному краю</a:t>
            </a:r>
          </a:p>
          <a:p>
            <a:r>
              <a:rPr lang="ru-RU" smtClean="0"/>
              <a:t>Свободолюбие </a:t>
            </a:r>
          </a:p>
          <a:p>
            <a:r>
              <a:rPr lang="ru-RU" smtClean="0"/>
              <a:t>Коллективизм</a:t>
            </a:r>
          </a:p>
          <a:p>
            <a:r>
              <a:rPr lang="ru-RU" smtClean="0"/>
              <a:t>Веротерпимость</a:t>
            </a:r>
          </a:p>
          <a:p>
            <a:r>
              <a:rPr lang="ru-RU" smtClean="0"/>
              <a:t>Преданность воинскому долгу</a:t>
            </a:r>
          </a:p>
          <a:p>
            <a:r>
              <a:rPr lang="ru-RU" smtClean="0"/>
              <a:t>Авторитет предшествующих поколений</a:t>
            </a:r>
          </a:p>
          <a:p>
            <a:r>
              <a:rPr lang="ru-RU" smtClean="0"/>
              <a:t>Нравственное и физическое здоровье</a:t>
            </a:r>
          </a:p>
          <a:p>
            <a:r>
              <a:rPr lang="ru-RU" smtClean="0"/>
              <a:t>Взаимопомощь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 родной (родительской) земли - умри, не сходи!</a:t>
            </a:r>
            <a:endParaRPr lang="ru-RU" smtClean="0">
              <a:solidFill>
                <a:srgbClr val="C00000"/>
              </a:solidFill>
            </a:endParaRPr>
          </a:p>
        </p:txBody>
      </p:sp>
      <p:pic>
        <p:nvPicPr>
          <p:cNvPr id="32771" name="Рисунок 2" descr="cvetok144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5157788"/>
            <a:ext cx="187166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Загнутый угол 3"/>
          <p:cNvSpPr>
            <a:spLocks noChangeArrowheads="1"/>
          </p:cNvSpPr>
          <p:nvPr/>
        </p:nvSpPr>
        <p:spPr bwMode="auto">
          <a:xfrm>
            <a:off x="827088" y="1628775"/>
            <a:ext cx="2232025" cy="2447925"/>
          </a:xfrm>
          <a:prstGeom prst="foldedCorner">
            <a:avLst>
              <a:gd name="adj" fmla="val 16667"/>
            </a:avLst>
          </a:prstGeom>
          <a:solidFill>
            <a:srgbClr val="CC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/>
              <a:t>Верность своей родине является характерной традицией казачества</a:t>
            </a:r>
          </a:p>
        </p:txBody>
      </p:sp>
      <p:sp>
        <p:nvSpPr>
          <p:cNvPr id="24581" name="Загнутый угол 4"/>
          <p:cNvSpPr>
            <a:spLocks noChangeArrowheads="1"/>
          </p:cNvSpPr>
          <p:nvPr/>
        </p:nvSpPr>
        <p:spPr bwMode="auto">
          <a:xfrm>
            <a:off x="3348038" y="2492375"/>
            <a:ext cx="2232025" cy="2449513"/>
          </a:xfrm>
          <a:prstGeom prst="foldedCorner">
            <a:avLst>
              <a:gd name="adj" fmla="val 16667"/>
            </a:avLst>
          </a:prstGeom>
          <a:solidFill>
            <a:srgbClr val="CC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/>
              <a:t>Где б ни жил казак, а прожить свои последние дни и сложить кости он должен на родине.</a:t>
            </a:r>
          </a:p>
        </p:txBody>
      </p:sp>
      <p:sp>
        <p:nvSpPr>
          <p:cNvPr id="24582" name="Загнутый угол 5"/>
          <p:cNvSpPr>
            <a:spLocks noChangeArrowheads="1"/>
          </p:cNvSpPr>
          <p:nvPr/>
        </p:nvSpPr>
        <p:spPr bwMode="auto">
          <a:xfrm>
            <a:off x="5940425" y="3500438"/>
            <a:ext cx="2232025" cy="2449512"/>
          </a:xfrm>
          <a:prstGeom prst="foldedCorner">
            <a:avLst>
              <a:gd name="adj" fmla="val 16667"/>
            </a:avLst>
          </a:prstGeom>
          <a:solidFill>
            <a:srgbClr val="CC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/>
              <a:t>Умереть в кругу родных и знакомых, в своей станице - заветное желание казака.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1" grpId="0" animBg="1"/>
      <p:bldP spid="2458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Семья – основа любого казачьего общества</a:t>
            </a:r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3" name="32-конечная звезда 2"/>
          <p:cNvSpPr/>
          <p:nvPr/>
        </p:nvSpPr>
        <p:spPr>
          <a:xfrm>
            <a:off x="3708400" y="1700213"/>
            <a:ext cx="2016125" cy="1223962"/>
          </a:xfrm>
          <a:prstGeom prst="star32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Семья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8888" y="3429000"/>
            <a:ext cx="2233612" cy="1871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Брак, воспитание детей, родственная общность, единство бюджета и др.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67400" y="3429000"/>
            <a:ext cx="2233613" cy="1871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Первичный производственный коллектив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0113" y="5373688"/>
            <a:ext cx="7993062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000" dirty="0"/>
              <a:t>Главой семейства является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отец.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/>
              <a:t>Мужчина и женщина почти полностью равноправны.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/>
              <a:t>Без благословения родителей не начинали никакую работу, не решали вопросы создания семьи.</a:t>
            </a:r>
          </a:p>
        </p:txBody>
      </p:sp>
      <p:cxnSp>
        <p:nvCxnSpPr>
          <p:cNvPr id="25607" name="Прямая со стрелкой 7"/>
          <p:cNvCxnSpPr>
            <a:cxnSpLocks noChangeShapeType="1"/>
            <a:stCxn id="3" idx="2"/>
            <a:endCxn id="4" idx="0"/>
          </p:cNvCxnSpPr>
          <p:nvPr/>
        </p:nvCxnSpPr>
        <p:spPr bwMode="auto">
          <a:xfrm rot="5400000">
            <a:off x="3294063" y="2006600"/>
            <a:ext cx="504825" cy="23399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08" name="Прямая со стрелкой 9"/>
          <p:cNvCxnSpPr>
            <a:cxnSpLocks noChangeShapeType="1"/>
            <a:stCxn id="3" idx="2"/>
            <a:endCxn id="5" idx="0"/>
          </p:cNvCxnSpPr>
          <p:nvPr/>
        </p:nvCxnSpPr>
        <p:spPr bwMode="auto">
          <a:xfrm rot="16200000" flipH="1">
            <a:off x="5598319" y="2042319"/>
            <a:ext cx="504825" cy="22685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«Не муж для жены, а жена для мужа»</a:t>
            </a:r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b="0" ker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0" u="sng" kern="0">
                <a:latin typeface="Times New Roman" pitchFamily="18" charset="0"/>
                <a:cs typeface="Times New Roman" pitchFamily="18" charset="0"/>
              </a:rPr>
              <a:t>Уважительное отношение к женщине</a:t>
            </a:r>
            <a:r>
              <a:rPr lang="ru-RU" sz="2400" b="0" kern="0">
                <a:latin typeface="Times New Roman" pitchFamily="18" charset="0"/>
                <a:cs typeface="Times New Roman" pitchFamily="18" charset="0"/>
              </a:rPr>
              <a:t> – матери, жене, сестре обуславливало понятие чести казачки, чести дочери, сестры, жены – по чести и поведению женщины мерилось достоинство мужчины.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400" b="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2988" y="3500438"/>
            <a:ext cx="1944687" cy="18002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0" dirty="0"/>
              <a:t>Мужчина не должен вмешиваться в женские дела, женщина – в мужские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500438"/>
            <a:ext cx="1944688" cy="18002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0" dirty="0"/>
              <a:t>Ведение домашнего хозяйства лежало на матери-казачке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11863" y="3500438"/>
            <a:ext cx="1873250" cy="18002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0" dirty="0"/>
              <a:t>Обычай не допускал, чтобы женщина присутствовала на сборе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Козаки и гости</a:t>
            </a:r>
            <a:endParaRPr lang="ru-RU" b="1" smtClean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6238" y="1773238"/>
            <a:ext cx="3384550" cy="1476375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0" dirty="0">
                <a:latin typeface="Comic Sans MS" pitchFamily="66" charset="0"/>
              </a:rPr>
              <a:t>Нам каждый гость дается      Богом,</a:t>
            </a:r>
          </a:p>
          <a:p>
            <a:pPr>
              <a:defRPr/>
            </a:pPr>
            <a:r>
              <a:rPr lang="ru-RU" b="0" dirty="0">
                <a:latin typeface="Comic Sans MS" pitchFamily="66" charset="0"/>
              </a:rPr>
              <a:t>Какой бы не был он среды,</a:t>
            </a:r>
          </a:p>
          <a:p>
            <a:pPr>
              <a:defRPr/>
            </a:pPr>
            <a:r>
              <a:rPr lang="ru-RU" b="0" dirty="0">
                <a:latin typeface="Comic Sans MS" pitchFamily="66" charset="0"/>
              </a:rPr>
              <a:t>Хотя бы в рубашке убогой – </a:t>
            </a:r>
          </a:p>
          <a:p>
            <a:pPr>
              <a:defRPr/>
            </a:pPr>
            <a:r>
              <a:rPr lang="ru-RU" b="0" dirty="0">
                <a:latin typeface="Comic Sans MS" pitchFamily="66" charset="0"/>
              </a:rPr>
              <a:t>Ала-верды, ала-верды.</a:t>
            </a: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250825" y="2636838"/>
            <a:ext cx="24495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0"/>
              <a:t>Безмерное уважение к гостю: гость – посланец Божий </a:t>
            </a:r>
          </a:p>
        </p:txBody>
      </p:sp>
      <p:sp>
        <p:nvSpPr>
          <p:cNvPr id="35845" name="Прямоугольник 4"/>
          <p:cNvSpPr>
            <a:spLocks noChangeArrowheads="1"/>
          </p:cNvSpPr>
          <p:nvPr/>
        </p:nvSpPr>
        <p:spPr bwMode="auto">
          <a:xfrm>
            <a:off x="1187450" y="4076700"/>
            <a:ext cx="25209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0"/>
              <a:t>Считалось неприличным в течение 3-х суток спрашивать гостя, откуда он и какова цель его прибытия.</a:t>
            </a:r>
          </a:p>
        </p:txBody>
      </p:sp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4572000" y="4292600"/>
            <a:ext cx="237648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0"/>
              <a:t>Заслужено подвергался презрению тот, кто не оказывал уважение гостю</a:t>
            </a:r>
          </a:p>
        </p:txBody>
      </p:sp>
      <p:sp>
        <p:nvSpPr>
          <p:cNvPr id="35847" name="TextBox 6"/>
          <p:cNvSpPr txBox="1">
            <a:spLocks noChangeArrowheads="1"/>
          </p:cNvSpPr>
          <p:nvPr/>
        </p:nvSpPr>
        <p:spPr bwMode="auto">
          <a:xfrm>
            <a:off x="6443663" y="2781300"/>
            <a:ext cx="25209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0"/>
              <a:t>Гостю отводилось лучшее место за трапезой и на отдыхе, независимо от возраста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Ритуалы общения</a:t>
            </a:r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smtClean="0"/>
              <a:t>При  встрече после долговременной разлуки, а также при прощании, козаки обнимались и прикладывались щеками.</a:t>
            </a:r>
          </a:p>
          <a:p>
            <a:r>
              <a:rPr lang="ru-RU" sz="2400" smtClean="0"/>
              <a:t>При подходе к группе стоящих или сидящих, козак снимал шапку, кланялся и справлялся о здоровье– «Здорово козаки!», «Здорово бывали, козаки!», «Здоровенько булы козаки!». Козаки отвечали: «Слава Богу».</a:t>
            </a:r>
          </a:p>
          <a:p>
            <a:r>
              <a:rPr lang="ru-RU" sz="2400" smtClean="0"/>
              <a:t>Козак к незнакомой женщине-казачке обращался, как правило, к старшей по возрасту «мамаша», равной – «сестра», а младшей – «дочка» (внучка).</a:t>
            </a:r>
          </a:p>
          <a:p>
            <a:r>
              <a:rPr lang="ru-RU" sz="2400" smtClean="0"/>
              <a:t>Женщина-казачка к незнакомому козаку обращалась словом «мужчина». Слово «мужик» у козаков считалось оскорбительным.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 bwMode="auto">
          <a:xfrm>
            <a:off x="7956550" y="6308725"/>
            <a:ext cx="503238" cy="2889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Запорожская Сечь</a:t>
            </a:r>
          </a:p>
        </p:txBody>
      </p:sp>
      <p:pic>
        <p:nvPicPr>
          <p:cNvPr id="4" name="Содержимое 4" descr="300px-P1010193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755576" y="1432911"/>
            <a:ext cx="7272808" cy="5022557"/>
          </a:xfr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850" y="1268413"/>
            <a:ext cx="6264275" cy="101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Общественно-политическая и военная организация украинского казачества за Днепровскими порогами в 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XVI - XVIII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 веках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9338" y="5445125"/>
            <a:ext cx="4033837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Располагалась за труднопроходимыми днепровскими порогами и была окружена засеками (укреплениями из поваленных деревьев)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5PX-~1.GIF"/>
          <p:cNvPicPr>
            <a:picLocks noChangeAspect="1"/>
          </p:cNvPicPr>
          <p:nvPr/>
        </p:nvPicPr>
        <p:blipFill>
          <a:blip r:embed="rId2" cstate="email">
            <a:lum bright="-20000" contrast="30000"/>
          </a:blip>
          <a:stretch>
            <a:fillRect/>
          </a:stretch>
        </p:blipFill>
        <p:spPr>
          <a:xfrm>
            <a:off x="447771" y="332656"/>
            <a:ext cx="8156677" cy="6123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Содержимое 18" descr="adm_1226500535_image014.jpg"/>
          <p:cNvPicPr>
            <a:picLocks noGrp="1" noChangeAspect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84213" y="549275"/>
            <a:ext cx="7800975" cy="5851525"/>
          </a:xfrm>
        </p:spPr>
      </p:pic>
      <p:pic>
        <p:nvPicPr>
          <p:cNvPr id="20" name="Рисунок 19" descr="adm_1226500534_image01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296863"/>
            <a:ext cx="8497887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adm_1226500535_image01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188913"/>
            <a:ext cx="864235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adm_1226500531_image004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adm_1226500530_image003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adm_1226500539_image022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adm_1226500540_image025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adm_1226500542_image028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adm_1226500556_image058.jpg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adm_1226500560_image068.jpg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adm_1226500562_image073.jp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2211078.jpg"/>
          <p:cNvPicPr>
            <a:picLocks noGrp="1" noChangeAspect="1"/>
          </p:cNvPicPr>
          <p:nvPr>
            <p:ph/>
          </p:nvPr>
        </p:nvPicPr>
        <p:blipFill>
          <a:blip r:embed="rId2" cstate="email"/>
          <a:stretch>
            <a:fillRect/>
          </a:stretch>
        </p:blipFill>
        <p:spPr>
          <a:xfrm>
            <a:off x="467544" y="764704"/>
            <a:ext cx="8229600" cy="5469825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C00000"/>
                </a:solidFill>
                <a:latin typeface="Book Antiqua" pitchFamily="18" charset="0"/>
              </a:rPr>
              <a:t>Управление Сечи</a:t>
            </a:r>
            <a:endParaRPr lang="ru-RU" smtClean="0"/>
          </a:p>
        </p:txBody>
      </p:sp>
      <p:sp>
        <p:nvSpPr>
          <p:cNvPr id="4096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Станичное управление</a:t>
            </a:r>
          </a:p>
        </p:txBody>
      </p:sp>
      <p:sp>
        <p:nvSpPr>
          <p:cNvPr id="40964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mtClean="0"/>
              <a:t>Хуторское правление</a:t>
            </a:r>
          </a:p>
        </p:txBody>
      </p:sp>
      <p:sp>
        <p:nvSpPr>
          <p:cNvPr id="40965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ru-RU" b="1" smtClean="0"/>
          </a:p>
          <a:p>
            <a:r>
              <a:rPr lang="ru-RU" smtClean="0"/>
              <a:t>Станичный сбор</a:t>
            </a:r>
          </a:p>
          <a:p>
            <a:r>
              <a:rPr lang="ru-RU" smtClean="0"/>
              <a:t>Станичный атаман</a:t>
            </a:r>
          </a:p>
          <a:p>
            <a:r>
              <a:rPr lang="ru-RU" smtClean="0"/>
              <a:t>Станичное правление</a:t>
            </a:r>
          </a:p>
          <a:p>
            <a:r>
              <a:rPr lang="ru-RU" smtClean="0"/>
              <a:t>Станичный суд</a:t>
            </a:r>
          </a:p>
        </p:txBody>
      </p:sp>
      <p:sp>
        <p:nvSpPr>
          <p:cNvPr id="40966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ru-RU" b="1" smtClean="0"/>
          </a:p>
          <a:p>
            <a:r>
              <a:rPr lang="ru-RU" smtClean="0"/>
              <a:t>Хуторской сбор</a:t>
            </a:r>
          </a:p>
          <a:p>
            <a:r>
              <a:rPr lang="ru-RU" smtClean="0"/>
              <a:t>Хуторской атаман</a:t>
            </a:r>
          </a:p>
        </p:txBody>
      </p:sp>
      <p:pic>
        <p:nvPicPr>
          <p:cNvPr id="9" name="Рисунок 8" descr="http://upload.wikimedia.org/wikipedia/commons/thumb/7/73/Repin_Cossacks.jpg/350px-Repin_Cossacks.jpg">
            <a:hlinkClick r:id="rId2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920" y="4005064"/>
            <a:ext cx="383780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 приема в Сечь</a:t>
            </a:r>
            <a:endParaRPr lang="ru-RU" smtClean="0"/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казак должен был быть вольным и неженатым;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должен был хорошо говорить малорусской речью;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должен был присягнуть на верность русскому царю;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должен был исповедовать православную веру, соблюдать посты, знать символы веры и молитвы;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должен был пройти полное обучение по прибытию в Сечь — изучить войсковые порядки, выучиться «сечевому рыцарству», и только после этого записываться в «испытанные товарищи», что могло произойти не раньше, чем через семь лет.</a:t>
            </a:r>
          </a:p>
          <a:p>
            <a:endParaRPr lang="ru-RU" smtClean="0"/>
          </a:p>
        </p:txBody>
      </p:sp>
      <p:pic>
        <p:nvPicPr>
          <p:cNvPr id="41988" name="Рисунок 3" descr="5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3800" y="5300663"/>
            <a:ext cx="130651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Иерархия воинских должностей на Сечи</a:t>
            </a:r>
            <a:endParaRPr lang="ru-RU" smtClean="0"/>
          </a:p>
        </p:txBody>
      </p:sp>
      <p:graphicFrame>
        <p:nvGraphicFramePr>
          <p:cNvPr id="3" name="Содержимое 4"/>
          <p:cNvGraphicFramePr>
            <a:graphicFrameLocks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67544" y="260648"/>
          <a:ext cx="8208912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00113" y="5229225"/>
            <a:ext cx="712787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0" u="sng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Наказаниями было</a:t>
            </a:r>
            <a:r>
              <a:rPr lang="ru-RU" sz="2000" b="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приковывание цепями к деревянному столбу на площади или к пушке, сажание на деревянную кобылу, битье кнутом или киями.</a:t>
            </a:r>
          </a:p>
        </p:txBody>
      </p:sp>
      <p:sp>
        <p:nvSpPr>
          <p:cNvPr id="44036" name="Прямоугольник 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316913" y="6237288"/>
            <a:ext cx="576262" cy="3603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428736"/>
            <a:ext cx="70723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2400" b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уроку № 1 «Героическое время героического народа» по повести «Тарас Бульба» Н.В.Гоголя. Урок № 1 – это урок-экскурсия в форме компьютерной презентации, целью которого будет погружение в историческую и культурно-бытовую сферу жизни казаков 16 века, Запорожской Сечи.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14546" y="5429264"/>
            <a:ext cx="5857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учитель русского языка и литературы </a:t>
            </a:r>
          </a:p>
          <a:p>
            <a:pPr algn="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Епанова Ирина Васильевна</a:t>
            </a:r>
          </a:p>
          <a:p>
            <a:pPr algn="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МАОУ «Лицей «Дельта» г. Перми</a:t>
            </a:r>
          </a:p>
          <a:p>
            <a:pPr algn="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2025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smtClean="0">
                <a:latin typeface="Cooper Black" pitchFamily="18" charset="0"/>
              </a:rPr>
              <a:t>Хутор</a:t>
            </a:r>
            <a:r>
              <a:rPr lang="ru-RU" smtClean="0">
                <a:latin typeface="Arial" charset="0"/>
              </a:rPr>
              <a:t> </a:t>
            </a:r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2119313"/>
            <a:ext cx="6264275" cy="4179887"/>
          </a:xfrm>
          <a:noFill/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5867400" y="981075"/>
            <a:ext cx="2808288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solidFill>
                  <a:schemeClr val="accent2"/>
                </a:solidFill>
              </a:rPr>
              <a:t>Населённый пункт крайне маленького размера; отдельная крестьянская усадьба с обособленным хозяйством.</a:t>
            </a:r>
          </a:p>
          <a:p>
            <a:pPr algn="r"/>
            <a:r>
              <a:rPr lang="ru-RU">
                <a:solidFill>
                  <a:schemeClr val="accent2"/>
                </a:solidFill>
              </a:rPr>
              <a:t>Включает в себя обычно не больше десятка строений. Часто бывает семейным. Иногда хутором называют отдельно стоящую группу жилых строений, административно относящихся к более крупному населенному пункту.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2060575"/>
            <a:ext cx="7092950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333375"/>
            <a:ext cx="5040313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5580063" y="333375"/>
            <a:ext cx="30972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0">
                <a:solidFill>
                  <a:schemeClr val="accent2"/>
                </a:solidFill>
              </a:rPr>
              <a:t>Курень </a:t>
            </a:r>
            <a:r>
              <a:rPr lang="ru-RU" sz="3200" b="0"/>
              <a:t>– дом казака</a:t>
            </a:r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>
            <a:off x="914400" y="5373688"/>
            <a:ext cx="8229600" cy="12827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600" b="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Баз -</a:t>
            </a:r>
            <a:r>
              <a:rPr lang="ru-RU" sz="3600" b="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0" kern="0" dirty="0">
                <a:latin typeface="+mj-lt"/>
                <a:ea typeface="+mj-ea"/>
                <a:cs typeface="+mj-cs"/>
              </a:rPr>
              <a:t>огороженное место для скота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00113" y="1557338"/>
            <a:ext cx="5856287" cy="4032250"/>
          </a:xfrm>
          <a:noFill/>
        </p:spPr>
      </p:pic>
      <p:sp>
        <p:nvSpPr>
          <p:cNvPr id="16387" name="Text Box 10"/>
          <p:cNvSpPr txBox="1">
            <a:spLocks noChangeArrowheads="1"/>
          </p:cNvSpPr>
          <p:nvPr/>
        </p:nvSpPr>
        <p:spPr bwMode="auto">
          <a:xfrm>
            <a:off x="5292725" y="5732463"/>
            <a:ext cx="1871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0">
                <a:solidFill>
                  <a:schemeClr val="accent2"/>
                </a:solidFill>
              </a:rPr>
              <a:t>Плетни </a:t>
            </a:r>
            <a:r>
              <a:rPr lang="ru-RU" sz="2400" b="0"/>
              <a:t>- забор</a:t>
            </a:r>
          </a:p>
        </p:txBody>
      </p:sp>
      <p:sp>
        <p:nvSpPr>
          <p:cNvPr id="16388" name="Text Box 11"/>
          <p:cNvSpPr txBox="1">
            <a:spLocks noChangeArrowheads="1"/>
          </p:cNvSpPr>
          <p:nvPr/>
        </p:nvSpPr>
        <p:spPr bwMode="auto">
          <a:xfrm>
            <a:off x="6948488" y="3500438"/>
            <a:ext cx="21955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0">
                <a:solidFill>
                  <a:schemeClr val="accent2"/>
                </a:solidFill>
              </a:rPr>
              <a:t>Лабаз</a:t>
            </a:r>
            <a:r>
              <a:rPr lang="ru-RU" b="0"/>
              <a:t> – помещение для хранения овощей</a:t>
            </a:r>
          </a:p>
        </p:txBody>
      </p:sp>
      <p:sp>
        <p:nvSpPr>
          <p:cNvPr id="16389" name="Line 14"/>
          <p:cNvSpPr>
            <a:spLocks noChangeShapeType="1"/>
          </p:cNvSpPr>
          <p:nvPr/>
        </p:nvSpPr>
        <p:spPr bwMode="auto">
          <a:xfrm flipH="1" flipV="1">
            <a:off x="3635375" y="4581525"/>
            <a:ext cx="1728788" cy="1439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0" name="Line 13"/>
          <p:cNvSpPr>
            <a:spLocks noChangeShapeType="1"/>
          </p:cNvSpPr>
          <p:nvPr/>
        </p:nvSpPr>
        <p:spPr bwMode="auto">
          <a:xfrm flipH="1" flipV="1">
            <a:off x="6300788" y="3141663"/>
            <a:ext cx="64770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1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hata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550" y="1484313"/>
            <a:ext cx="7345363" cy="5122862"/>
          </a:xfrm>
        </p:spPr>
      </p:pic>
      <p:sp>
        <p:nvSpPr>
          <p:cNvPr id="17411" name="TextBox 9"/>
          <p:cNvSpPr txBox="1">
            <a:spLocks noChangeArrowheads="1"/>
          </p:cNvSpPr>
          <p:nvPr/>
        </p:nvSpPr>
        <p:spPr bwMode="auto">
          <a:xfrm>
            <a:off x="1331913" y="476250"/>
            <a:ext cx="61928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Хаты казаков строились из камыша, соломы, глины и хвороста, а потом их белили. Богатые строили жилье из кирпича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2" descr="0_ac4c_ca861ec0_XL.jpg"/>
          <p:cNvPicPr>
            <a:picLocks noGrp="1" noChangeAspect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1188" y="404813"/>
            <a:ext cx="7802562" cy="585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hat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33475" y="1600200"/>
            <a:ext cx="68754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0.8|1|1|1.1|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|1.1|2.3|2.4|2.6|2.4|2.2|3|2.3|1.6|1.7"/>
</p:tagLst>
</file>

<file path=ppt/theme/theme1.xml><?xml version="1.0" encoding="utf-8"?>
<a:theme xmlns:a="http://schemas.openxmlformats.org/drawingml/2006/main" name="1_Берёзка">
  <a:themeElements>
    <a:clrScheme name="1_Берёзка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Берёзка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Берёзка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Берёзка">
  <a:themeElements>
    <a:clrScheme name="9_Берёзка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Берёзка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9_Берёзка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ерёзка">
  <a:themeElements>
    <a:clrScheme name="Берёзка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Берёзка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Берёзка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Берёзка">
  <a:themeElements>
    <a:clrScheme name="2_Берёзка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Берёзка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Берёзка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Берёзка">
  <a:themeElements>
    <a:clrScheme name="3_Берёзка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Берёзка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_Берёзка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Берёзка">
  <a:themeElements>
    <a:clrScheme name="4_Берёзка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Берёзка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4_Берёзка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Берёзка">
  <a:themeElements>
    <a:clrScheme name="5_Берёзка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Берёзка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5_Берёзка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Берёзка">
  <a:themeElements>
    <a:clrScheme name="6_Берёзка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Берёзка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6_Берёзка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Берёзка">
  <a:themeElements>
    <a:clrScheme name="7_Берёзка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Берёзка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7_Берёзка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Берёзка">
  <a:themeElements>
    <a:clrScheme name="8_Берёзка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Берёзка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8_Берёзка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beryozka</Template>
  <TotalTime>1187</TotalTime>
  <Words>815</Words>
  <Application>Microsoft Office PowerPoint</Application>
  <PresentationFormat>Экран (4:3)</PresentationFormat>
  <Paragraphs>124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34</vt:i4>
      </vt:variant>
    </vt:vector>
  </HeadingPairs>
  <TitlesOfParts>
    <vt:vector size="50" baseType="lpstr">
      <vt:lpstr>Arial</vt:lpstr>
      <vt:lpstr>Book Antiqua</vt:lpstr>
      <vt:lpstr>Calibri</vt:lpstr>
      <vt:lpstr>Comic Sans MS</vt:lpstr>
      <vt:lpstr>Cooper Black</vt:lpstr>
      <vt:lpstr>Times New Roman</vt:lpstr>
      <vt:lpstr>1_Берёзка</vt:lpstr>
      <vt:lpstr>Берёзка</vt:lpstr>
      <vt:lpstr>2_Берёзка</vt:lpstr>
      <vt:lpstr>3_Берёзка</vt:lpstr>
      <vt:lpstr>4_Берёзка</vt:lpstr>
      <vt:lpstr>5_Берёзка</vt:lpstr>
      <vt:lpstr>6_Берёзка</vt:lpstr>
      <vt:lpstr>7_Берёзка</vt:lpstr>
      <vt:lpstr>8_Берёзка</vt:lpstr>
      <vt:lpstr>9_Берёзка</vt:lpstr>
      <vt:lpstr> </vt:lpstr>
      <vt:lpstr>Презентация PowerPoint</vt:lpstr>
      <vt:lpstr>Презентация PowerPoint</vt:lpstr>
      <vt:lpstr>Хутор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Казак </vt:lpstr>
      <vt:lpstr>Презентация PowerPoint</vt:lpstr>
      <vt:lpstr>Костюм запорожского казака</vt:lpstr>
      <vt:lpstr>Презентация PowerPoint</vt:lpstr>
      <vt:lpstr>Наряд казачки </vt:lpstr>
      <vt:lpstr>Презентация PowerPoint</vt:lpstr>
      <vt:lpstr>Презентация PowerPoint</vt:lpstr>
      <vt:lpstr>Презентация PowerPoint</vt:lpstr>
      <vt:lpstr>Основные духовные ценности в общественном сознании казачества</vt:lpstr>
      <vt:lpstr>С родной (родительской) земли - умри, не сходи!</vt:lpstr>
      <vt:lpstr>Семья – основа любого казачьего общества</vt:lpstr>
      <vt:lpstr>«Не муж для жены, а жена для мужа»</vt:lpstr>
      <vt:lpstr>Козаки и гости</vt:lpstr>
      <vt:lpstr>Ритуалы общения</vt:lpstr>
      <vt:lpstr>Запорожская Сечь</vt:lpstr>
      <vt:lpstr>Презентация PowerPoint</vt:lpstr>
      <vt:lpstr>Презентация PowerPoint</vt:lpstr>
      <vt:lpstr>Управление Сечи</vt:lpstr>
      <vt:lpstr>Условия приема в Сечь</vt:lpstr>
      <vt:lpstr>Иерархия воинских должностей на Сечи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Шаг в прошлое</dc:title>
  <dc:creator>Лена</dc:creator>
  <cp:lastModifiedBy>Учитель</cp:lastModifiedBy>
  <cp:revision>117</cp:revision>
  <dcterms:created xsi:type="dcterms:W3CDTF">2011-03-30T15:49:18Z</dcterms:created>
  <dcterms:modified xsi:type="dcterms:W3CDTF">2025-06-10T05:43:26Z</dcterms:modified>
</cp:coreProperties>
</file>