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media/image4.jpg" ContentType="image/pn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39"/>
  </p:notesMasterIdLst>
  <p:sldIdLst>
    <p:sldId id="287" r:id="rId2"/>
    <p:sldId id="297" r:id="rId3"/>
    <p:sldId id="286" r:id="rId4"/>
    <p:sldId id="289" r:id="rId5"/>
    <p:sldId id="288" r:id="rId6"/>
    <p:sldId id="292" r:id="rId7"/>
    <p:sldId id="280" r:id="rId8"/>
    <p:sldId id="293" r:id="rId9"/>
    <p:sldId id="281" r:id="rId10"/>
    <p:sldId id="282" r:id="rId11"/>
    <p:sldId id="283" r:id="rId12"/>
    <p:sldId id="257" r:id="rId13"/>
    <p:sldId id="259" r:id="rId14"/>
    <p:sldId id="258" r:id="rId15"/>
    <p:sldId id="260" r:id="rId16"/>
    <p:sldId id="294" r:id="rId17"/>
    <p:sldId id="295" r:id="rId18"/>
    <p:sldId id="263" r:id="rId19"/>
    <p:sldId id="298" r:id="rId20"/>
    <p:sldId id="299" r:id="rId21"/>
    <p:sldId id="264" r:id="rId22"/>
    <p:sldId id="265" r:id="rId23"/>
    <p:sldId id="266" r:id="rId24"/>
    <p:sldId id="278" r:id="rId25"/>
    <p:sldId id="267" r:id="rId26"/>
    <p:sldId id="268" r:id="rId27"/>
    <p:sldId id="269" r:id="rId28"/>
    <p:sldId id="270" r:id="rId29"/>
    <p:sldId id="271" r:id="rId30"/>
    <p:sldId id="272" r:id="rId31"/>
    <p:sldId id="273" r:id="rId32"/>
    <p:sldId id="274" r:id="rId33"/>
    <p:sldId id="275" r:id="rId34"/>
    <p:sldId id="276" r:id="rId35"/>
    <p:sldId id="277" r:id="rId36"/>
    <p:sldId id="300" r:id="rId37"/>
    <p:sldId id="296" r:id="rId3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FF3FB"/>
    <a:srgbClr val="FEFEFF"/>
    <a:srgbClr val="D1E6EB"/>
    <a:srgbClr val="D5E8EE"/>
    <a:srgbClr val="CFE7EB"/>
    <a:srgbClr val="D0E4EA"/>
    <a:srgbClr val="009900"/>
    <a:srgbClr val="FFFF00"/>
    <a:srgbClr val="FF3300"/>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3273" autoAdjust="0"/>
  </p:normalViewPr>
  <p:slideViewPr>
    <p:cSldViewPr snapToGrid="0">
      <p:cViewPr varScale="1">
        <p:scale>
          <a:sx n="65" d="100"/>
          <a:sy n="65" d="100"/>
        </p:scale>
        <p:origin x="85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B49F9D-4AD4-4119-8AC2-F90D15FFCDFE}" type="datetimeFigureOut">
              <a:rPr lang="ru-RU" smtClean="0"/>
              <a:t>04.06.2025</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331EA72-F280-4D1C-8FDD-54C9B76152F5}" type="slidenum">
              <a:rPr lang="ru-RU" smtClean="0"/>
              <a:t>‹#›</a:t>
            </a:fld>
            <a:endParaRPr lang="ru-RU"/>
          </a:p>
        </p:txBody>
      </p:sp>
    </p:spTree>
    <p:extLst>
      <p:ext uri="{BB962C8B-B14F-4D97-AF65-F5344CB8AC3E}">
        <p14:creationId xmlns:p14="http://schemas.microsoft.com/office/powerpoint/2010/main" val="8472342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a:t>
            </a:fld>
            <a:endParaRPr lang="ru-RU"/>
          </a:p>
        </p:txBody>
      </p:sp>
    </p:spTree>
    <p:extLst>
      <p:ext uri="{BB962C8B-B14F-4D97-AF65-F5344CB8AC3E}">
        <p14:creationId xmlns:p14="http://schemas.microsoft.com/office/powerpoint/2010/main" val="23172233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10</a:t>
            </a:fld>
            <a:endParaRPr lang="ru-RU"/>
          </a:p>
        </p:txBody>
      </p:sp>
    </p:spTree>
    <p:extLst>
      <p:ext uri="{BB962C8B-B14F-4D97-AF65-F5344CB8AC3E}">
        <p14:creationId xmlns:p14="http://schemas.microsoft.com/office/powerpoint/2010/main" val="3331994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11</a:t>
            </a:fld>
            <a:endParaRPr lang="ru-RU"/>
          </a:p>
        </p:txBody>
      </p:sp>
    </p:spTree>
    <p:extLst>
      <p:ext uri="{BB962C8B-B14F-4D97-AF65-F5344CB8AC3E}">
        <p14:creationId xmlns:p14="http://schemas.microsoft.com/office/powerpoint/2010/main" val="39905215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12</a:t>
            </a:fld>
            <a:endParaRPr lang="ru-RU"/>
          </a:p>
        </p:txBody>
      </p:sp>
    </p:spTree>
    <p:extLst>
      <p:ext uri="{BB962C8B-B14F-4D97-AF65-F5344CB8AC3E}">
        <p14:creationId xmlns:p14="http://schemas.microsoft.com/office/powerpoint/2010/main" val="2661283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13</a:t>
            </a:fld>
            <a:endParaRPr lang="ru-RU"/>
          </a:p>
        </p:txBody>
      </p:sp>
    </p:spTree>
    <p:extLst>
      <p:ext uri="{BB962C8B-B14F-4D97-AF65-F5344CB8AC3E}">
        <p14:creationId xmlns:p14="http://schemas.microsoft.com/office/powerpoint/2010/main" val="33847598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14</a:t>
            </a:fld>
            <a:endParaRPr lang="ru-RU"/>
          </a:p>
        </p:txBody>
      </p:sp>
    </p:spTree>
    <p:extLst>
      <p:ext uri="{BB962C8B-B14F-4D97-AF65-F5344CB8AC3E}">
        <p14:creationId xmlns:p14="http://schemas.microsoft.com/office/powerpoint/2010/main" val="7749910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15</a:t>
            </a:fld>
            <a:endParaRPr lang="ru-RU"/>
          </a:p>
        </p:txBody>
      </p:sp>
    </p:spTree>
    <p:extLst>
      <p:ext uri="{BB962C8B-B14F-4D97-AF65-F5344CB8AC3E}">
        <p14:creationId xmlns:p14="http://schemas.microsoft.com/office/powerpoint/2010/main" val="16748318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16</a:t>
            </a:fld>
            <a:endParaRPr lang="ru-RU"/>
          </a:p>
        </p:txBody>
      </p:sp>
    </p:spTree>
    <p:extLst>
      <p:ext uri="{BB962C8B-B14F-4D97-AF65-F5344CB8AC3E}">
        <p14:creationId xmlns:p14="http://schemas.microsoft.com/office/powerpoint/2010/main" val="20737897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17</a:t>
            </a:fld>
            <a:endParaRPr lang="ru-RU"/>
          </a:p>
        </p:txBody>
      </p:sp>
    </p:spTree>
    <p:extLst>
      <p:ext uri="{BB962C8B-B14F-4D97-AF65-F5344CB8AC3E}">
        <p14:creationId xmlns:p14="http://schemas.microsoft.com/office/powerpoint/2010/main" val="8955752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20</a:t>
            </a:fld>
            <a:endParaRPr lang="ru-RU"/>
          </a:p>
        </p:txBody>
      </p:sp>
    </p:spTree>
    <p:extLst>
      <p:ext uri="{BB962C8B-B14F-4D97-AF65-F5344CB8AC3E}">
        <p14:creationId xmlns:p14="http://schemas.microsoft.com/office/powerpoint/2010/main" val="31623261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21</a:t>
            </a:fld>
            <a:endParaRPr lang="ru-RU"/>
          </a:p>
        </p:txBody>
      </p:sp>
    </p:spTree>
    <p:extLst>
      <p:ext uri="{BB962C8B-B14F-4D97-AF65-F5344CB8AC3E}">
        <p14:creationId xmlns:p14="http://schemas.microsoft.com/office/powerpoint/2010/main" val="17992350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2</a:t>
            </a:fld>
            <a:endParaRPr lang="ru-RU"/>
          </a:p>
        </p:txBody>
      </p:sp>
    </p:spTree>
    <p:extLst>
      <p:ext uri="{BB962C8B-B14F-4D97-AF65-F5344CB8AC3E}">
        <p14:creationId xmlns:p14="http://schemas.microsoft.com/office/powerpoint/2010/main" val="22028655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331EA72-F280-4D1C-8FDD-54C9B76152F5}" type="slidenum">
              <a:rPr lang="ru-RU" smtClean="0"/>
              <a:t>22</a:t>
            </a:fld>
            <a:endParaRPr lang="ru-RU"/>
          </a:p>
        </p:txBody>
      </p:sp>
    </p:spTree>
    <p:extLst>
      <p:ext uri="{BB962C8B-B14F-4D97-AF65-F5344CB8AC3E}">
        <p14:creationId xmlns:p14="http://schemas.microsoft.com/office/powerpoint/2010/main" val="105565772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23</a:t>
            </a:fld>
            <a:endParaRPr lang="ru-RU"/>
          </a:p>
        </p:txBody>
      </p:sp>
    </p:spTree>
    <p:extLst>
      <p:ext uri="{BB962C8B-B14F-4D97-AF65-F5344CB8AC3E}">
        <p14:creationId xmlns:p14="http://schemas.microsoft.com/office/powerpoint/2010/main" val="22856348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36</a:t>
            </a:fld>
            <a:endParaRPr lang="ru-RU"/>
          </a:p>
        </p:txBody>
      </p:sp>
    </p:spTree>
    <p:extLst>
      <p:ext uri="{BB962C8B-B14F-4D97-AF65-F5344CB8AC3E}">
        <p14:creationId xmlns:p14="http://schemas.microsoft.com/office/powerpoint/2010/main" val="8896960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37</a:t>
            </a:fld>
            <a:endParaRPr lang="ru-RU"/>
          </a:p>
        </p:txBody>
      </p:sp>
    </p:spTree>
    <p:extLst>
      <p:ext uri="{BB962C8B-B14F-4D97-AF65-F5344CB8AC3E}">
        <p14:creationId xmlns:p14="http://schemas.microsoft.com/office/powerpoint/2010/main" val="27290700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3</a:t>
            </a:fld>
            <a:endParaRPr lang="ru-RU"/>
          </a:p>
        </p:txBody>
      </p:sp>
    </p:spTree>
    <p:extLst>
      <p:ext uri="{BB962C8B-B14F-4D97-AF65-F5344CB8AC3E}">
        <p14:creationId xmlns:p14="http://schemas.microsoft.com/office/powerpoint/2010/main" val="17108264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4</a:t>
            </a:fld>
            <a:endParaRPr lang="ru-RU"/>
          </a:p>
        </p:txBody>
      </p:sp>
    </p:spTree>
    <p:extLst>
      <p:ext uri="{BB962C8B-B14F-4D97-AF65-F5344CB8AC3E}">
        <p14:creationId xmlns:p14="http://schemas.microsoft.com/office/powerpoint/2010/main" val="10021147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smtClean="0"/>
          </a:p>
        </p:txBody>
      </p:sp>
      <p:sp>
        <p:nvSpPr>
          <p:cNvPr id="4" name="Номер слайда 3"/>
          <p:cNvSpPr>
            <a:spLocks noGrp="1"/>
          </p:cNvSpPr>
          <p:nvPr>
            <p:ph type="sldNum" sz="quarter" idx="10"/>
          </p:nvPr>
        </p:nvSpPr>
        <p:spPr/>
        <p:txBody>
          <a:bodyPr/>
          <a:lstStyle/>
          <a:p>
            <a:fld id="{6331EA72-F280-4D1C-8FDD-54C9B76152F5}" type="slidenum">
              <a:rPr lang="ru-RU" smtClean="0"/>
              <a:t>5</a:t>
            </a:fld>
            <a:endParaRPr lang="ru-RU"/>
          </a:p>
        </p:txBody>
      </p:sp>
    </p:spTree>
    <p:extLst>
      <p:ext uri="{BB962C8B-B14F-4D97-AF65-F5344CB8AC3E}">
        <p14:creationId xmlns:p14="http://schemas.microsoft.com/office/powerpoint/2010/main" val="2328554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6</a:t>
            </a:fld>
            <a:endParaRPr lang="ru-RU"/>
          </a:p>
        </p:txBody>
      </p:sp>
    </p:spTree>
    <p:extLst>
      <p:ext uri="{BB962C8B-B14F-4D97-AF65-F5344CB8AC3E}">
        <p14:creationId xmlns:p14="http://schemas.microsoft.com/office/powerpoint/2010/main" val="42135076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7</a:t>
            </a:fld>
            <a:endParaRPr lang="ru-RU"/>
          </a:p>
        </p:txBody>
      </p:sp>
    </p:spTree>
    <p:extLst>
      <p:ext uri="{BB962C8B-B14F-4D97-AF65-F5344CB8AC3E}">
        <p14:creationId xmlns:p14="http://schemas.microsoft.com/office/powerpoint/2010/main" val="22197568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8</a:t>
            </a:fld>
            <a:endParaRPr lang="ru-RU"/>
          </a:p>
        </p:txBody>
      </p:sp>
    </p:spTree>
    <p:extLst>
      <p:ext uri="{BB962C8B-B14F-4D97-AF65-F5344CB8AC3E}">
        <p14:creationId xmlns:p14="http://schemas.microsoft.com/office/powerpoint/2010/main" val="3103648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6331EA72-F280-4D1C-8FDD-54C9B76152F5}" type="slidenum">
              <a:rPr lang="ru-RU" smtClean="0"/>
              <a:t>9</a:t>
            </a:fld>
            <a:endParaRPr lang="ru-RU"/>
          </a:p>
        </p:txBody>
      </p:sp>
    </p:spTree>
    <p:extLst>
      <p:ext uri="{BB962C8B-B14F-4D97-AF65-F5344CB8AC3E}">
        <p14:creationId xmlns:p14="http://schemas.microsoft.com/office/powerpoint/2010/main" val="989546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4CC74A70-2877-4565-A957-0533207ACB73}" type="datetime1">
              <a:rPr lang="ru-RU" smtClean="0"/>
              <a:t>04.06.2025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19145458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1825625"/>
            <a:ext cx="10515600" cy="435133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105C0AD9-85F6-4E67-A85A-14BA9BE3FD9C}" type="datetime1">
              <a:rPr lang="ru-RU" smtClean="0"/>
              <a:t>04.06.2025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6953396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a:prstGeom prst="rect">
            <a:avLst/>
          </a:prstGeo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a:prstGeom prst="rect">
            <a:avLst/>
          </a:prstGeo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B9EEBE71-028D-4574-94AA-A585768B73DD}" type="datetime1">
              <a:rPr lang="ru-RU" smtClean="0"/>
              <a:t>04.06.2025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1370256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Объект 2"/>
          <p:cNvSpPr>
            <a:spLocks noGrp="1"/>
          </p:cNvSpPr>
          <p:nvPr>
            <p:ph idx="1"/>
          </p:nvPr>
        </p:nvSpPr>
        <p:spPr>
          <a:xfrm>
            <a:off x="838200" y="1825625"/>
            <a:ext cx="10515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a:xfrm>
            <a:off x="838200" y="6356350"/>
            <a:ext cx="2743200" cy="365125"/>
          </a:xfrm>
          <a:prstGeom prst="rect">
            <a:avLst/>
          </a:prstGeom>
        </p:spPr>
        <p:txBody>
          <a:bodyPr/>
          <a:lstStyle/>
          <a:p>
            <a:fld id="{86B78A3D-352E-43DD-9D0E-70F51084F263}" type="datetime1">
              <a:rPr lang="ru-RU" smtClean="0"/>
              <a:t>04.06.2025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3092417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a:prstGeom prst="rect">
            <a:avLst/>
          </a:prstGeo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a:xfrm>
            <a:off x="838200" y="6356350"/>
            <a:ext cx="2743200" cy="365125"/>
          </a:xfrm>
          <a:prstGeom prst="rect">
            <a:avLst/>
          </a:prstGeom>
        </p:spPr>
        <p:txBody>
          <a:bodyPr/>
          <a:lstStyle/>
          <a:p>
            <a:fld id="{8AD8CABC-05F3-45FE-A51C-003C0545F123}" type="datetime1">
              <a:rPr lang="ru-RU" smtClean="0"/>
              <a:t>04.06.2025</a:t>
            </a:fld>
            <a:endParaRPr lang="ru-RU"/>
          </a:p>
        </p:txBody>
      </p:sp>
      <p:sp>
        <p:nvSpPr>
          <p:cNvPr id="5" name="Нижний колонтитул 4"/>
          <p:cNvSpPr>
            <a:spLocks noGrp="1"/>
          </p:cNvSpPr>
          <p:nvPr>
            <p:ph type="ftr" sz="quarter" idx="11"/>
          </p:nvPr>
        </p:nvSpPr>
        <p:spPr>
          <a:xfrm>
            <a:off x="4038600" y="6356350"/>
            <a:ext cx="4114800" cy="365125"/>
          </a:xfrm>
          <a:prstGeom prst="rect">
            <a:avLst/>
          </a:prstGeom>
        </p:spPr>
        <p:txBody>
          <a:bodyPr/>
          <a:lstStyle/>
          <a:p>
            <a:endParaRPr lang="ru-RU"/>
          </a:p>
        </p:txBody>
      </p:sp>
      <p:sp>
        <p:nvSpPr>
          <p:cNvPr id="6" name="Номер слайда 5"/>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221128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a:xfrm>
            <a:off x="838200" y="6356350"/>
            <a:ext cx="2743200" cy="365125"/>
          </a:xfrm>
          <a:prstGeom prst="rect">
            <a:avLst/>
          </a:prstGeom>
        </p:spPr>
        <p:txBody>
          <a:bodyPr/>
          <a:lstStyle/>
          <a:p>
            <a:fld id="{3BE35B43-6134-4176-ACBA-1182ED401DEB}" type="datetime1">
              <a:rPr lang="ru-RU" smtClean="0"/>
              <a:t>04.06.2025</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36832915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a:prstGeom prst="rect">
            <a:avLst/>
          </a:prstGeo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a:prstGeom prst="rect">
            <a:avLst/>
          </a:prstGeo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a:xfrm>
            <a:off x="838200" y="6356350"/>
            <a:ext cx="2743200" cy="365125"/>
          </a:xfrm>
          <a:prstGeom prst="rect">
            <a:avLst/>
          </a:prstGeom>
        </p:spPr>
        <p:txBody>
          <a:bodyPr/>
          <a:lstStyle/>
          <a:p>
            <a:fld id="{73C03056-13E0-4328-9BAC-7755F83A3089}" type="datetime1">
              <a:rPr lang="ru-RU" smtClean="0"/>
              <a:t>04.06.2025</a:t>
            </a:fld>
            <a:endParaRPr lang="ru-RU"/>
          </a:p>
        </p:txBody>
      </p:sp>
      <p:sp>
        <p:nvSpPr>
          <p:cNvPr id="8" name="Нижний колонтитул 7"/>
          <p:cNvSpPr>
            <a:spLocks noGrp="1"/>
          </p:cNvSpPr>
          <p:nvPr>
            <p:ph type="ftr" sz="quarter" idx="11"/>
          </p:nvPr>
        </p:nvSpPr>
        <p:spPr>
          <a:xfrm>
            <a:off x="4038600" y="6356350"/>
            <a:ext cx="4114800" cy="365125"/>
          </a:xfrm>
          <a:prstGeom prst="rect">
            <a:avLst/>
          </a:prstGeom>
        </p:spPr>
        <p:txBody>
          <a:bodyPr/>
          <a:lstStyle/>
          <a:p>
            <a:endParaRPr lang="ru-RU"/>
          </a:p>
        </p:txBody>
      </p:sp>
      <p:sp>
        <p:nvSpPr>
          <p:cNvPr id="9" name="Номер слайда 8"/>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3970712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a:lstStyle/>
          <a:p>
            <a:r>
              <a:rPr lang="ru-RU" smtClean="0"/>
              <a:t>Образец заголовка</a:t>
            </a:r>
            <a:endParaRPr lang="ru-RU"/>
          </a:p>
        </p:txBody>
      </p:sp>
      <p:sp>
        <p:nvSpPr>
          <p:cNvPr id="3" name="Дата 2"/>
          <p:cNvSpPr>
            <a:spLocks noGrp="1"/>
          </p:cNvSpPr>
          <p:nvPr>
            <p:ph type="dt" sz="half" idx="10"/>
          </p:nvPr>
        </p:nvSpPr>
        <p:spPr>
          <a:xfrm>
            <a:off x="838200" y="6356350"/>
            <a:ext cx="2743200" cy="365125"/>
          </a:xfrm>
          <a:prstGeom prst="rect">
            <a:avLst/>
          </a:prstGeom>
        </p:spPr>
        <p:txBody>
          <a:bodyPr/>
          <a:lstStyle/>
          <a:p>
            <a:fld id="{FED9EE2A-E9D4-431B-9DD4-65D0AD5358BA}" type="datetime1">
              <a:rPr lang="ru-RU" smtClean="0"/>
              <a:t>04.06.2025</a:t>
            </a:fld>
            <a:endParaRPr lang="ru-RU"/>
          </a:p>
        </p:txBody>
      </p:sp>
      <p:sp>
        <p:nvSpPr>
          <p:cNvPr id="4" name="Нижний колонтитул 3"/>
          <p:cNvSpPr>
            <a:spLocks noGrp="1"/>
          </p:cNvSpPr>
          <p:nvPr>
            <p:ph type="ftr" sz="quarter" idx="11"/>
          </p:nvPr>
        </p:nvSpPr>
        <p:spPr>
          <a:xfrm>
            <a:off x="4038600" y="6356350"/>
            <a:ext cx="4114800" cy="365125"/>
          </a:xfrm>
          <a:prstGeom prst="rect">
            <a:avLst/>
          </a:prstGeom>
        </p:spPr>
        <p:txBody>
          <a:bodyPr/>
          <a:lstStyle/>
          <a:p>
            <a:endParaRPr lang="ru-RU"/>
          </a:p>
        </p:txBody>
      </p:sp>
      <p:sp>
        <p:nvSpPr>
          <p:cNvPr id="5" name="Номер слайда 4"/>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19700005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a:xfrm>
            <a:off x="838200" y="6356350"/>
            <a:ext cx="2743200" cy="365125"/>
          </a:xfrm>
          <a:prstGeom prst="rect">
            <a:avLst/>
          </a:prstGeom>
        </p:spPr>
        <p:txBody>
          <a:bodyPr/>
          <a:lstStyle/>
          <a:p>
            <a:fld id="{5176F262-7B8D-45D6-8DA7-D3C586F96F0F}" type="datetime1">
              <a:rPr lang="ru-RU" smtClean="0"/>
              <a:t>04.06.2025</a:t>
            </a:fld>
            <a:endParaRPr lang="ru-RU"/>
          </a:p>
        </p:txBody>
      </p:sp>
      <p:sp>
        <p:nvSpPr>
          <p:cNvPr id="3" name="Нижний колонтитул 2"/>
          <p:cNvSpPr>
            <a:spLocks noGrp="1"/>
          </p:cNvSpPr>
          <p:nvPr>
            <p:ph type="ftr" sz="quarter" idx="11"/>
          </p:nvPr>
        </p:nvSpPr>
        <p:spPr>
          <a:xfrm>
            <a:off x="4038600" y="6356350"/>
            <a:ext cx="4114800" cy="365125"/>
          </a:xfrm>
          <a:prstGeom prst="rect">
            <a:avLst/>
          </a:prstGeom>
        </p:spPr>
        <p:txBody>
          <a:bodyPr/>
          <a:lstStyle/>
          <a:p>
            <a:endParaRPr lang="ru-RU"/>
          </a:p>
        </p:txBody>
      </p:sp>
      <p:sp>
        <p:nvSpPr>
          <p:cNvPr id="4" name="Номер слайда 3"/>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65464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a:prstGeom prst="rect">
            <a:avLst/>
          </a:prstGeo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8F395ABC-1E6F-47BD-96A8-22443E1FC315}" type="datetime1">
              <a:rPr lang="ru-RU" smtClean="0"/>
              <a:t>04.06.2025</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28706683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a:prstGeom prst="rect">
            <a:avLst/>
          </a:prstGeo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a:xfrm>
            <a:off x="838200" y="6356350"/>
            <a:ext cx="2743200" cy="365125"/>
          </a:xfrm>
          <a:prstGeom prst="rect">
            <a:avLst/>
          </a:prstGeom>
        </p:spPr>
        <p:txBody>
          <a:bodyPr/>
          <a:lstStyle/>
          <a:p>
            <a:fld id="{9E6C94E4-EF88-4F02-857C-CA06E585D18D}" type="datetime1">
              <a:rPr lang="ru-RU" smtClean="0"/>
              <a:t>04.06.2025</a:t>
            </a:fld>
            <a:endParaRPr lang="ru-RU"/>
          </a:p>
        </p:txBody>
      </p:sp>
      <p:sp>
        <p:nvSpPr>
          <p:cNvPr id="6" name="Нижний колонтитул 5"/>
          <p:cNvSpPr>
            <a:spLocks noGrp="1"/>
          </p:cNvSpPr>
          <p:nvPr>
            <p:ph type="ftr" sz="quarter" idx="11"/>
          </p:nvPr>
        </p:nvSpPr>
        <p:spPr>
          <a:xfrm>
            <a:off x="4038600" y="6356350"/>
            <a:ext cx="4114800" cy="365125"/>
          </a:xfrm>
          <a:prstGeom prst="rect">
            <a:avLst/>
          </a:prstGeom>
        </p:spPr>
        <p:txBody>
          <a:bodyPr/>
          <a:lstStyle/>
          <a:p>
            <a:endParaRPr lang="ru-RU"/>
          </a:p>
        </p:txBody>
      </p:sp>
      <p:sp>
        <p:nvSpPr>
          <p:cNvPr id="7" name="Номер слайда 6"/>
          <p:cNvSpPr>
            <a:spLocks noGrp="1"/>
          </p:cNvSpPr>
          <p:nvPr>
            <p:ph type="sldNum" sz="quarter" idx="12"/>
          </p:nvPr>
        </p:nvSpPr>
        <p:spPr/>
        <p:txBody>
          <a:bodyPr/>
          <a:lstStyle/>
          <a:p>
            <a:fld id="{FE640406-72CF-4356-858D-70C829E39A33}" type="slidenum">
              <a:rPr lang="ru-RU" smtClean="0"/>
              <a:t>‹#›</a:t>
            </a:fld>
            <a:endParaRPr lang="ru-RU"/>
          </a:p>
        </p:txBody>
      </p:sp>
    </p:spTree>
    <p:extLst>
      <p:ext uri="{BB962C8B-B14F-4D97-AF65-F5344CB8AC3E}">
        <p14:creationId xmlns:p14="http://schemas.microsoft.com/office/powerpoint/2010/main" val="3948223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b="1">
                <a:solidFill>
                  <a:schemeClr val="tx1">
                    <a:tint val="75000"/>
                  </a:schemeClr>
                </a:solidFill>
              </a:defRPr>
            </a:lvl1pPr>
          </a:lstStyle>
          <a:p>
            <a:fld id="{FE640406-72CF-4356-858D-70C829E39A33}" type="slidenum">
              <a:rPr lang="ru-RU" smtClean="0"/>
              <a:pPr/>
              <a:t>‹#›</a:t>
            </a:fld>
            <a:endParaRPr lang="ru-RU" dirty="0"/>
          </a:p>
        </p:txBody>
      </p:sp>
      <p:sp>
        <p:nvSpPr>
          <p:cNvPr id="7" name="Заголовок 6"/>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8" name="Текст 7"/>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dirty="0" smtClean="0"/>
              <a:t>Образец текста</a:t>
            </a:r>
          </a:p>
          <a:p>
            <a:pPr lvl="1"/>
            <a:r>
              <a:rPr lang="ru-RU" dirty="0" smtClean="0"/>
              <a:t>Второй уровень</a:t>
            </a:r>
          </a:p>
          <a:p>
            <a:pPr lvl="2"/>
            <a:r>
              <a:rPr lang="ru-RU" dirty="0" smtClean="0"/>
              <a:t>Третий уровень</a:t>
            </a:r>
          </a:p>
          <a:p>
            <a:pPr lvl="3"/>
            <a:r>
              <a:rPr lang="ru-RU" dirty="0" smtClean="0"/>
              <a:t>Четвертый уровень</a:t>
            </a:r>
          </a:p>
          <a:p>
            <a:pPr lvl="4"/>
            <a:r>
              <a:rPr lang="ru-RU" dirty="0" smtClean="0"/>
              <a:t>Пятый уровень</a:t>
            </a:r>
            <a:endParaRPr lang="ru-RU" dirty="0"/>
          </a:p>
        </p:txBody>
      </p:sp>
      <p:sp>
        <p:nvSpPr>
          <p:cNvPr id="9" name="Дата 8"/>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640D8F-E30C-4701-AD62-5DFDE917979E}" type="datetime1">
              <a:rPr lang="ru-RU" smtClean="0"/>
              <a:t>04.06.2025</a:t>
            </a:fld>
            <a:endParaRPr lang="ru-RU"/>
          </a:p>
        </p:txBody>
      </p:sp>
      <p:sp>
        <p:nvSpPr>
          <p:cNvPr id="10" name="Нижний колонтитул 9"/>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Tree>
    <p:extLst>
      <p:ext uri="{BB962C8B-B14F-4D97-AF65-F5344CB8AC3E}">
        <p14:creationId xmlns:p14="http://schemas.microsoft.com/office/powerpoint/2010/main" val="8720574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microsoft.com/office/2007/relationships/hdphoto" Target="../media/hdphoto5.wdp"/><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20.jpeg"/><Relationship Id="rId7"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microsoft.com/office/2007/relationships/hdphoto" Target="../media/hdphoto6.wdp"/><Relationship Id="rId5" Type="http://schemas.openxmlformats.org/officeDocument/2006/relationships/image" Target="../media/image22.png"/><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microsoft.com/office/2007/relationships/hdphoto" Target="../media/hdphoto6.wdp"/><Relationship Id="rId13" Type="http://schemas.openxmlformats.org/officeDocument/2006/relationships/image" Target="../media/image29.png"/><Relationship Id="rId3" Type="http://schemas.openxmlformats.org/officeDocument/2006/relationships/image" Target="../media/image25.jpeg"/><Relationship Id="rId7" Type="http://schemas.openxmlformats.org/officeDocument/2006/relationships/image" Target="../media/image27.png"/><Relationship Id="rId12"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21.jpeg"/><Relationship Id="rId11" Type="http://schemas.microsoft.com/office/2007/relationships/hdphoto" Target="../media/hdphoto7.wdp"/><Relationship Id="rId5" Type="http://schemas.openxmlformats.org/officeDocument/2006/relationships/image" Target="../media/image26.jpeg"/><Relationship Id="rId10" Type="http://schemas.openxmlformats.org/officeDocument/2006/relationships/image" Target="../media/image28.png"/><Relationship Id="rId4" Type="http://schemas.openxmlformats.org/officeDocument/2006/relationships/image" Target="../media/image20.jpeg"/><Relationship Id="rId9"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png"/><Relationship Id="rId5" Type="http://schemas.microsoft.com/office/2007/relationships/hdphoto" Target="../media/hdphoto9.wdp"/><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13" Type="http://schemas.openxmlformats.org/officeDocument/2006/relationships/slide" Target="slide33.xml"/><Relationship Id="rId3" Type="http://schemas.openxmlformats.org/officeDocument/2006/relationships/slide" Target="slide35.xml"/><Relationship Id="rId7" Type="http://schemas.openxmlformats.org/officeDocument/2006/relationships/slide" Target="slide27.xml"/><Relationship Id="rId12" Type="http://schemas.openxmlformats.org/officeDocument/2006/relationships/slide" Target="slide32.xml"/><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slide" Target="slide26.xml"/><Relationship Id="rId11" Type="http://schemas.openxmlformats.org/officeDocument/2006/relationships/slide" Target="slide31.xml"/><Relationship Id="rId5" Type="http://schemas.openxmlformats.org/officeDocument/2006/relationships/slide" Target="slide25.xml"/><Relationship Id="rId15" Type="http://schemas.openxmlformats.org/officeDocument/2006/relationships/slide" Target="slide36.xml"/><Relationship Id="rId10"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9.xml"/><Relationship Id="rId14" Type="http://schemas.openxmlformats.org/officeDocument/2006/relationships/slide" Target="slide3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slide" Target="slide23.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8.png"/><Relationship Id="rId4" Type="http://schemas.microsoft.com/office/2007/relationships/hdphoto" Target="../media/hdphoto10.wdp"/></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 Id="rId9"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4.jpe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2" name="Прямоугольник 1"/>
          <p:cNvSpPr/>
          <p:nvPr/>
        </p:nvSpPr>
        <p:spPr>
          <a:xfrm>
            <a:off x="1082723" y="1399865"/>
            <a:ext cx="6096000" cy="2800767"/>
          </a:xfrm>
          <a:prstGeom prst="rect">
            <a:avLst/>
          </a:prstGeom>
        </p:spPr>
        <p:txBody>
          <a:bodyPr>
            <a:spAutoFit/>
          </a:bodyPr>
          <a:lstStyle/>
          <a:p>
            <a:r>
              <a:rPr lang="ru-RU" sz="3600" i="1" dirty="0">
                <a:effectLst>
                  <a:outerShdw blurRad="38100" dist="38100" dir="2700000" algn="tl">
                    <a:srgbClr val="000000">
                      <a:alpha val="43137"/>
                    </a:srgbClr>
                  </a:outerShdw>
                </a:effectLst>
                <a:latin typeface="Bahnschrift Condensed" panose="020B0502040204020203" pitchFamily="34" charset="0"/>
              </a:rPr>
              <a:t>"</a:t>
            </a:r>
            <a:r>
              <a:rPr lang="ru-RU" sz="4400" i="1" dirty="0">
                <a:effectLst>
                  <a:outerShdw blurRad="38100" dist="38100" dir="2700000" algn="tl">
                    <a:srgbClr val="000000">
                      <a:alpha val="43137"/>
                    </a:srgbClr>
                  </a:outerShdw>
                </a:effectLst>
                <a:latin typeface="Bahnschrift Condensed" panose="020B0502040204020203" pitchFamily="34" charset="0"/>
              </a:rPr>
              <a:t>Учись, чтобы </a:t>
            </a:r>
            <a:r>
              <a:rPr lang="ru-RU" sz="4400" i="1" dirty="0" smtClean="0">
                <a:effectLst>
                  <a:outerShdw blurRad="38100" dist="38100" dir="2700000" algn="tl">
                    <a:srgbClr val="000000">
                      <a:alpha val="43137"/>
                    </a:srgbClr>
                  </a:outerShdw>
                </a:effectLst>
                <a:latin typeface="Bahnschrift Condensed" panose="020B0502040204020203" pitchFamily="34" charset="0"/>
              </a:rPr>
              <a:t>знать!</a:t>
            </a:r>
          </a:p>
          <a:p>
            <a:r>
              <a:rPr lang="ru-RU" sz="4400" i="1" dirty="0" smtClean="0">
                <a:effectLst>
                  <a:outerShdw blurRad="38100" dist="38100" dir="2700000" algn="tl">
                    <a:srgbClr val="000000">
                      <a:alpha val="43137"/>
                    </a:srgbClr>
                  </a:outerShdw>
                </a:effectLst>
                <a:latin typeface="Bahnschrift Condensed" panose="020B0502040204020203" pitchFamily="34" charset="0"/>
              </a:rPr>
              <a:t>Знать, </a:t>
            </a:r>
            <a:r>
              <a:rPr lang="ru-RU" sz="4400" i="1" dirty="0">
                <a:effectLst>
                  <a:outerShdw blurRad="38100" dist="38100" dir="2700000" algn="tl">
                    <a:srgbClr val="000000">
                      <a:alpha val="43137"/>
                    </a:srgbClr>
                  </a:outerShdw>
                </a:effectLst>
                <a:latin typeface="Bahnschrift Condensed" panose="020B0502040204020203" pitchFamily="34" charset="0"/>
              </a:rPr>
              <a:t>чтобы </a:t>
            </a:r>
            <a:r>
              <a:rPr lang="ru-RU" sz="4400" i="1" dirty="0" smtClean="0">
                <a:effectLst>
                  <a:outerShdw blurRad="38100" dist="38100" dir="2700000" algn="tl">
                    <a:srgbClr val="000000">
                      <a:alpha val="43137"/>
                    </a:srgbClr>
                  </a:outerShdw>
                </a:effectLst>
                <a:latin typeface="Bahnschrift Condensed" panose="020B0502040204020203" pitchFamily="34" charset="0"/>
              </a:rPr>
              <a:t>уметь!</a:t>
            </a:r>
          </a:p>
          <a:p>
            <a:r>
              <a:rPr lang="ru-RU" sz="4400" i="1" dirty="0" smtClean="0">
                <a:effectLst>
                  <a:outerShdw blurRad="38100" dist="38100" dir="2700000" algn="tl">
                    <a:srgbClr val="000000">
                      <a:alpha val="43137"/>
                    </a:srgbClr>
                  </a:outerShdw>
                </a:effectLst>
                <a:latin typeface="Bahnschrift Condensed" panose="020B0502040204020203" pitchFamily="34" charset="0"/>
              </a:rPr>
              <a:t>Уметь, чтобы делать!</a:t>
            </a:r>
          </a:p>
          <a:p>
            <a:r>
              <a:rPr lang="ru-RU" sz="4400" i="1" dirty="0" smtClean="0">
                <a:effectLst>
                  <a:outerShdw blurRad="38100" dist="38100" dir="2700000" algn="tl">
                    <a:srgbClr val="000000">
                      <a:alpha val="43137"/>
                    </a:srgbClr>
                  </a:outerShdw>
                </a:effectLst>
                <a:latin typeface="Bahnschrift Condensed" panose="020B0502040204020203" pitchFamily="34" charset="0"/>
              </a:rPr>
              <a:t>Делать</a:t>
            </a:r>
            <a:r>
              <a:rPr lang="ru-RU" sz="4400" i="1" dirty="0">
                <a:effectLst>
                  <a:outerShdw blurRad="38100" dist="38100" dir="2700000" algn="tl">
                    <a:srgbClr val="000000">
                      <a:alpha val="43137"/>
                    </a:srgbClr>
                  </a:outerShdw>
                </a:effectLst>
                <a:latin typeface="Bahnschrift Condensed" panose="020B0502040204020203" pitchFamily="34" charset="0"/>
              </a:rPr>
              <a:t>, чтобы улучшать мир."</a:t>
            </a:r>
          </a:p>
        </p:txBody>
      </p:sp>
      <p:sp>
        <p:nvSpPr>
          <p:cNvPr id="4" name="Номер слайда 3"/>
          <p:cNvSpPr>
            <a:spLocks noGrp="1"/>
          </p:cNvSpPr>
          <p:nvPr>
            <p:ph type="sldNum" sz="quarter" idx="12"/>
          </p:nvPr>
        </p:nvSpPr>
        <p:spPr/>
        <p:txBody>
          <a:bodyPr/>
          <a:lstStyle/>
          <a:p>
            <a:endParaRPr lang="ru-RU" dirty="0"/>
          </a:p>
        </p:txBody>
      </p:sp>
    </p:spTree>
    <p:extLst>
      <p:ext uri="{BB962C8B-B14F-4D97-AF65-F5344CB8AC3E}">
        <p14:creationId xmlns:p14="http://schemas.microsoft.com/office/powerpoint/2010/main" val="36858603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768345" y="484307"/>
            <a:ext cx="8677509" cy="584775"/>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ru-RU" sz="3200" dirty="0" smtClean="0"/>
              <a:t>Швейная машина </a:t>
            </a:r>
            <a:r>
              <a:rPr lang="ru-RU" sz="3200" dirty="0" err="1" smtClean="0"/>
              <a:t>Элиаса</a:t>
            </a:r>
            <a:r>
              <a:rPr lang="ru-RU" sz="3200" dirty="0" smtClean="0"/>
              <a:t> </a:t>
            </a:r>
            <a:r>
              <a:rPr lang="ru-RU" sz="3200" dirty="0" err="1" smtClean="0"/>
              <a:t>Хоу</a:t>
            </a:r>
            <a:r>
              <a:rPr lang="ru-RU" sz="3200" dirty="0" smtClean="0"/>
              <a:t> 1845г.</a:t>
            </a:r>
            <a:endParaRPr lang="ru-RU" sz="3200" dirty="0"/>
          </a:p>
        </p:txBody>
      </p:sp>
      <p:pic>
        <p:nvPicPr>
          <p:cNvPr id="2" name="Рисунок 1"/>
          <p:cNvPicPr>
            <a:picLocks noChangeAspect="1"/>
          </p:cNvPicPr>
          <p:nvPr/>
        </p:nvPicPr>
        <p:blipFill>
          <a:blip r:embed="rId4"/>
          <a:stretch>
            <a:fillRect/>
          </a:stretch>
        </p:blipFill>
        <p:spPr>
          <a:xfrm>
            <a:off x="2020328" y="1963041"/>
            <a:ext cx="7938072" cy="4592742"/>
          </a:xfrm>
          <a:prstGeom prst="rect">
            <a:avLst/>
          </a:prstGeom>
        </p:spPr>
      </p:pic>
      <p:sp>
        <p:nvSpPr>
          <p:cNvPr id="4" name="Номер слайда 3"/>
          <p:cNvSpPr>
            <a:spLocks noGrp="1"/>
          </p:cNvSpPr>
          <p:nvPr>
            <p:ph type="sldNum" sz="quarter" idx="12"/>
          </p:nvPr>
        </p:nvSpPr>
        <p:spPr/>
        <p:txBody>
          <a:bodyPr/>
          <a:lstStyle/>
          <a:p>
            <a:fld id="{FE640406-72CF-4356-858D-70C829E39A33}" type="slidenum">
              <a:rPr lang="ru-RU" smtClean="0"/>
              <a:t>10</a:t>
            </a:fld>
            <a:endParaRPr lang="ru-RU"/>
          </a:p>
        </p:txBody>
      </p:sp>
    </p:spTree>
    <p:extLst>
      <p:ext uri="{BB962C8B-B14F-4D97-AF65-F5344CB8AC3E}">
        <p14:creationId xmlns:p14="http://schemas.microsoft.com/office/powerpoint/2010/main" val="4390573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768345" y="484307"/>
            <a:ext cx="8677509" cy="10772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ru-RU" sz="3200" dirty="0" smtClean="0"/>
              <a:t>Исаак </a:t>
            </a:r>
            <a:r>
              <a:rPr lang="ru-RU" sz="3200" dirty="0" err="1" smtClean="0"/>
              <a:t>Зингег</a:t>
            </a:r>
            <a:r>
              <a:rPr lang="ru-RU" sz="3200" dirty="0" smtClean="0"/>
              <a:t> изобретатель самой известной швейной машины в мире </a:t>
            </a:r>
            <a:endParaRPr lang="ru-RU" sz="3200" dirty="0"/>
          </a:p>
        </p:txBody>
      </p:sp>
      <p:pic>
        <p:nvPicPr>
          <p:cNvPr id="5" name="Рисунок 4"/>
          <p:cNvPicPr>
            <a:picLocks noChangeAspect="1"/>
          </p:cNvPicPr>
          <p:nvPr/>
        </p:nvPicPr>
        <p:blipFill>
          <a:blip r:embed="rId4"/>
          <a:stretch>
            <a:fillRect/>
          </a:stretch>
        </p:blipFill>
        <p:spPr>
          <a:xfrm>
            <a:off x="1110659" y="1890519"/>
            <a:ext cx="5139373" cy="4663844"/>
          </a:xfrm>
          <a:prstGeom prst="rect">
            <a:avLst/>
          </a:prstGeom>
        </p:spPr>
      </p:pic>
      <p:pic>
        <p:nvPicPr>
          <p:cNvPr id="7" name="Рисунок 6"/>
          <p:cNvPicPr>
            <a:picLocks noChangeAspect="1"/>
          </p:cNvPicPr>
          <p:nvPr/>
        </p:nvPicPr>
        <p:blipFill>
          <a:blip r:embed="rId5"/>
          <a:stretch>
            <a:fillRect/>
          </a:stretch>
        </p:blipFill>
        <p:spPr>
          <a:xfrm>
            <a:off x="7413373" y="1890519"/>
            <a:ext cx="3695877" cy="4663844"/>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11</a:t>
            </a:fld>
            <a:endParaRPr lang="ru-RU"/>
          </a:p>
        </p:txBody>
      </p:sp>
    </p:spTree>
    <p:extLst>
      <p:ext uri="{BB962C8B-B14F-4D97-AF65-F5344CB8AC3E}">
        <p14:creationId xmlns:p14="http://schemas.microsoft.com/office/powerpoint/2010/main" val="200490453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 name="Группа 110"/>
          <p:cNvGrpSpPr/>
          <p:nvPr/>
        </p:nvGrpSpPr>
        <p:grpSpPr>
          <a:xfrm>
            <a:off x="3091431" y="495618"/>
            <a:ext cx="6700365" cy="5841862"/>
            <a:chOff x="3091431" y="495618"/>
            <a:chExt cx="6700365" cy="5841862"/>
          </a:xfrm>
        </p:grpSpPr>
        <p:grpSp>
          <p:nvGrpSpPr>
            <p:cNvPr id="2" name="Группа 1"/>
            <p:cNvGrpSpPr/>
            <p:nvPr/>
          </p:nvGrpSpPr>
          <p:grpSpPr>
            <a:xfrm>
              <a:off x="3091431" y="495618"/>
              <a:ext cx="6626610" cy="5841862"/>
              <a:chOff x="617517" y="0"/>
              <a:chExt cx="6627099" cy="5842174"/>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8774" y="665019"/>
                <a:ext cx="5507355" cy="5177155"/>
              </a:xfrm>
              <a:prstGeom prst="rect">
                <a:avLst/>
              </a:prstGeom>
              <a:noFill/>
            </p:spPr>
          </p:pic>
          <p:cxnSp>
            <p:nvCxnSpPr>
              <p:cNvPr id="5" name="Прямая со стрелкой 4"/>
              <p:cNvCxnSpPr/>
              <p:nvPr/>
            </p:nvCxnSpPr>
            <p:spPr>
              <a:xfrm>
                <a:off x="1448790" y="665019"/>
                <a:ext cx="474188" cy="248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8" name="Прямая со стрелкой 7"/>
              <p:cNvCxnSpPr/>
              <p:nvPr/>
            </p:nvCxnSpPr>
            <p:spPr>
              <a:xfrm flipH="1">
                <a:off x="6377049" y="1484416"/>
                <a:ext cx="428336" cy="201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9" name="Прямая со стрелкой 8"/>
              <p:cNvCxnSpPr/>
              <p:nvPr/>
            </p:nvCxnSpPr>
            <p:spPr>
              <a:xfrm flipH="1">
                <a:off x="6103917" y="3657600"/>
                <a:ext cx="605641" cy="201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4" name="Прямая со стрелкой 13"/>
              <p:cNvCxnSpPr/>
              <p:nvPr/>
            </p:nvCxnSpPr>
            <p:spPr>
              <a:xfrm>
                <a:off x="1021278" y="3586348"/>
                <a:ext cx="902022" cy="474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5" name="Прямая со стрелкой 14"/>
              <p:cNvCxnSpPr/>
              <p:nvPr/>
            </p:nvCxnSpPr>
            <p:spPr>
              <a:xfrm flipH="1" flipV="1">
                <a:off x="2505694" y="3526972"/>
                <a:ext cx="629392" cy="201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6" name="Прямая со стрелкой 15"/>
              <p:cNvCxnSpPr/>
              <p:nvPr/>
            </p:nvCxnSpPr>
            <p:spPr>
              <a:xfrm flipV="1">
                <a:off x="1448790" y="4132613"/>
                <a:ext cx="914400" cy="498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8" name="Прямая со стрелкой 17"/>
              <p:cNvCxnSpPr/>
              <p:nvPr/>
            </p:nvCxnSpPr>
            <p:spPr>
              <a:xfrm flipH="1">
                <a:off x="4750130" y="451263"/>
                <a:ext cx="178130" cy="3194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0" name="Овал 19"/>
              <p:cNvSpPr/>
              <p:nvPr/>
            </p:nvSpPr>
            <p:spPr>
              <a:xfrm>
                <a:off x="1021278" y="320634"/>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2" name="Овал 21"/>
              <p:cNvSpPr/>
              <p:nvPr/>
            </p:nvSpPr>
            <p:spPr>
              <a:xfrm>
                <a:off x="4750130" y="0"/>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4" name="Овал 23"/>
              <p:cNvSpPr/>
              <p:nvPr/>
            </p:nvSpPr>
            <p:spPr>
              <a:xfrm>
                <a:off x="6792686" y="1223159"/>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6" name="Овал 25"/>
              <p:cNvSpPr/>
              <p:nvPr/>
            </p:nvSpPr>
            <p:spPr>
              <a:xfrm>
                <a:off x="6709558" y="3360717"/>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0" name="Овал 29"/>
              <p:cNvSpPr/>
              <p:nvPr/>
            </p:nvSpPr>
            <p:spPr>
              <a:xfrm>
                <a:off x="1068779" y="4583876"/>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1" name="Овал 30"/>
              <p:cNvSpPr/>
              <p:nvPr/>
            </p:nvSpPr>
            <p:spPr>
              <a:xfrm>
                <a:off x="617517" y="3360717"/>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2" name="Овал 31"/>
              <p:cNvSpPr/>
              <p:nvPr/>
            </p:nvSpPr>
            <p:spPr>
              <a:xfrm>
                <a:off x="3111335" y="3574473"/>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sp>
          <p:nvSpPr>
            <p:cNvPr id="34" name="TextBox 33"/>
            <p:cNvSpPr txBox="1"/>
            <p:nvPr/>
          </p:nvSpPr>
          <p:spPr>
            <a:xfrm>
              <a:off x="3188603" y="3939561"/>
              <a:ext cx="313899" cy="400110"/>
            </a:xfrm>
            <a:prstGeom prst="rect">
              <a:avLst/>
            </a:prstGeom>
            <a:noFill/>
          </p:spPr>
          <p:txBody>
            <a:bodyPr wrap="square" rtlCol="0">
              <a:spAutoFit/>
            </a:bodyPr>
            <a:lstStyle/>
            <a:p>
              <a:r>
                <a:rPr lang="ru-RU" sz="2000" b="1" dirty="0" smtClean="0"/>
                <a:t>2</a:t>
              </a:r>
              <a:endParaRPr lang="ru-RU" sz="2000" b="1" dirty="0"/>
            </a:p>
          </p:txBody>
        </p:sp>
        <p:sp>
          <p:nvSpPr>
            <p:cNvPr id="100" name="TextBox 99"/>
            <p:cNvSpPr txBox="1"/>
            <p:nvPr/>
          </p:nvSpPr>
          <p:spPr>
            <a:xfrm>
              <a:off x="5656464" y="4106192"/>
              <a:ext cx="313899" cy="400110"/>
            </a:xfrm>
            <a:prstGeom prst="rect">
              <a:avLst/>
            </a:prstGeom>
            <a:noFill/>
          </p:spPr>
          <p:txBody>
            <a:bodyPr wrap="square" rtlCol="0">
              <a:spAutoFit/>
            </a:bodyPr>
            <a:lstStyle/>
            <a:p>
              <a:r>
                <a:rPr lang="ru-RU" sz="2000" b="1" dirty="0" smtClean="0"/>
                <a:t>3</a:t>
              </a:r>
              <a:endParaRPr lang="ru-RU" sz="2000" b="1" dirty="0"/>
            </a:p>
          </p:txBody>
        </p:sp>
        <p:sp>
          <p:nvSpPr>
            <p:cNvPr id="101" name="TextBox 100"/>
            <p:cNvSpPr txBox="1"/>
            <p:nvPr/>
          </p:nvSpPr>
          <p:spPr>
            <a:xfrm>
              <a:off x="3574322" y="854769"/>
              <a:ext cx="313899" cy="400110"/>
            </a:xfrm>
            <a:prstGeom prst="rect">
              <a:avLst/>
            </a:prstGeom>
            <a:noFill/>
          </p:spPr>
          <p:txBody>
            <a:bodyPr wrap="square" rtlCol="0">
              <a:spAutoFit/>
            </a:bodyPr>
            <a:lstStyle/>
            <a:p>
              <a:r>
                <a:rPr lang="ru-RU" sz="2000" b="1" dirty="0" smtClean="0"/>
                <a:t>4</a:t>
              </a:r>
              <a:endParaRPr lang="ru-RU" sz="2000" b="1" dirty="0"/>
            </a:p>
          </p:txBody>
        </p:sp>
        <p:sp>
          <p:nvSpPr>
            <p:cNvPr id="103" name="TextBox 102"/>
            <p:cNvSpPr txBox="1"/>
            <p:nvPr/>
          </p:nvSpPr>
          <p:spPr>
            <a:xfrm>
              <a:off x="3612775" y="5129289"/>
              <a:ext cx="313899" cy="400110"/>
            </a:xfrm>
            <a:prstGeom prst="rect">
              <a:avLst/>
            </a:prstGeom>
            <a:noFill/>
          </p:spPr>
          <p:txBody>
            <a:bodyPr wrap="square" rtlCol="0">
              <a:spAutoFit/>
            </a:bodyPr>
            <a:lstStyle/>
            <a:p>
              <a:r>
                <a:rPr lang="ru-RU" sz="2000" b="1" dirty="0" smtClean="0"/>
                <a:t>1</a:t>
              </a:r>
              <a:endParaRPr lang="ru-RU" sz="2000" b="1" dirty="0"/>
            </a:p>
          </p:txBody>
        </p:sp>
        <p:sp>
          <p:nvSpPr>
            <p:cNvPr id="104" name="TextBox 103"/>
            <p:cNvSpPr txBox="1"/>
            <p:nvPr/>
          </p:nvSpPr>
          <p:spPr>
            <a:xfrm>
              <a:off x="7314132" y="559865"/>
              <a:ext cx="313899" cy="400110"/>
            </a:xfrm>
            <a:prstGeom prst="rect">
              <a:avLst/>
            </a:prstGeom>
            <a:noFill/>
          </p:spPr>
          <p:txBody>
            <a:bodyPr wrap="square" rtlCol="0">
              <a:spAutoFit/>
            </a:bodyPr>
            <a:lstStyle/>
            <a:p>
              <a:r>
                <a:rPr lang="ru-RU" sz="2000" b="1" dirty="0" smtClean="0"/>
                <a:t>5</a:t>
              </a:r>
              <a:endParaRPr lang="ru-RU" sz="2000" b="1" dirty="0"/>
            </a:p>
          </p:txBody>
        </p:sp>
        <p:sp>
          <p:nvSpPr>
            <p:cNvPr id="106" name="TextBox 105"/>
            <p:cNvSpPr txBox="1"/>
            <p:nvPr/>
          </p:nvSpPr>
          <p:spPr>
            <a:xfrm>
              <a:off x="9286429" y="1770508"/>
              <a:ext cx="505367" cy="400110"/>
            </a:xfrm>
            <a:prstGeom prst="rect">
              <a:avLst/>
            </a:prstGeom>
            <a:noFill/>
          </p:spPr>
          <p:txBody>
            <a:bodyPr wrap="square" rtlCol="0">
              <a:spAutoFit/>
            </a:bodyPr>
            <a:lstStyle/>
            <a:p>
              <a:r>
                <a:rPr lang="ru-RU" sz="2000" b="1" dirty="0" smtClean="0"/>
                <a:t>6</a:t>
              </a:r>
              <a:endParaRPr lang="ru-RU" sz="2000" b="1" dirty="0"/>
            </a:p>
          </p:txBody>
        </p:sp>
        <p:sp>
          <p:nvSpPr>
            <p:cNvPr id="108" name="TextBox 107"/>
            <p:cNvSpPr txBox="1"/>
            <p:nvPr/>
          </p:nvSpPr>
          <p:spPr>
            <a:xfrm>
              <a:off x="9248298" y="3910241"/>
              <a:ext cx="386621" cy="400110"/>
            </a:xfrm>
            <a:prstGeom prst="rect">
              <a:avLst/>
            </a:prstGeom>
            <a:noFill/>
          </p:spPr>
          <p:txBody>
            <a:bodyPr wrap="square" rtlCol="0">
              <a:spAutoFit/>
            </a:bodyPr>
            <a:lstStyle/>
            <a:p>
              <a:r>
                <a:rPr lang="ru-RU" sz="2000" b="1" dirty="0" smtClean="0"/>
                <a:t>7</a:t>
              </a:r>
              <a:endParaRPr lang="ru-RU" sz="2000" b="1" dirty="0"/>
            </a:p>
          </p:txBody>
        </p:sp>
      </p:grpSp>
      <p:sp>
        <p:nvSpPr>
          <p:cNvPr id="6" name="Номер слайда 5"/>
          <p:cNvSpPr>
            <a:spLocks noGrp="1"/>
          </p:cNvSpPr>
          <p:nvPr>
            <p:ph type="sldNum" sz="quarter" idx="12"/>
          </p:nvPr>
        </p:nvSpPr>
        <p:spPr/>
        <p:txBody>
          <a:bodyPr/>
          <a:lstStyle/>
          <a:p>
            <a:fld id="{FE640406-72CF-4356-858D-70C829E39A33}" type="slidenum">
              <a:rPr lang="ru-RU" smtClean="0"/>
              <a:t>12</a:t>
            </a:fld>
            <a:endParaRPr lang="ru-RU"/>
          </a:p>
        </p:txBody>
      </p:sp>
    </p:spTree>
    <p:extLst>
      <p:ext uri="{BB962C8B-B14F-4D97-AF65-F5344CB8AC3E}">
        <p14:creationId xmlns:p14="http://schemas.microsoft.com/office/powerpoint/2010/main" val="324980672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Группа 7"/>
          <p:cNvGrpSpPr/>
          <p:nvPr/>
        </p:nvGrpSpPr>
        <p:grpSpPr>
          <a:xfrm>
            <a:off x="457413" y="454674"/>
            <a:ext cx="6700365" cy="5841862"/>
            <a:chOff x="3091431" y="495618"/>
            <a:chExt cx="6700365" cy="5841862"/>
          </a:xfrm>
        </p:grpSpPr>
        <p:grpSp>
          <p:nvGrpSpPr>
            <p:cNvPr id="9" name="Группа 8"/>
            <p:cNvGrpSpPr/>
            <p:nvPr/>
          </p:nvGrpSpPr>
          <p:grpSpPr>
            <a:xfrm>
              <a:off x="3091431" y="495618"/>
              <a:ext cx="6626610" cy="5841862"/>
              <a:chOff x="617517" y="0"/>
              <a:chExt cx="6627099" cy="5842174"/>
            </a:xfrm>
          </p:grpSpPr>
          <p:pic>
            <p:nvPicPr>
              <p:cNvPr id="17" name="Рисунок 1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8774" y="665019"/>
                <a:ext cx="5507355" cy="5177155"/>
              </a:xfrm>
              <a:prstGeom prst="rect">
                <a:avLst/>
              </a:prstGeom>
              <a:noFill/>
            </p:spPr>
          </p:pic>
          <p:cxnSp>
            <p:nvCxnSpPr>
              <p:cNvPr id="18" name="Прямая со стрелкой 17"/>
              <p:cNvCxnSpPr/>
              <p:nvPr/>
            </p:nvCxnSpPr>
            <p:spPr>
              <a:xfrm>
                <a:off x="1448790" y="665019"/>
                <a:ext cx="474188" cy="2487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Прямая со стрелкой 18"/>
              <p:cNvCxnSpPr/>
              <p:nvPr/>
            </p:nvCxnSpPr>
            <p:spPr>
              <a:xfrm flipH="1">
                <a:off x="6377049" y="1484416"/>
                <a:ext cx="428336" cy="201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0" name="Прямая со стрелкой 19"/>
              <p:cNvCxnSpPr/>
              <p:nvPr/>
            </p:nvCxnSpPr>
            <p:spPr>
              <a:xfrm flipH="1">
                <a:off x="6103917" y="3657600"/>
                <a:ext cx="605641" cy="2012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1" name="Прямая со стрелкой 20"/>
              <p:cNvCxnSpPr/>
              <p:nvPr/>
            </p:nvCxnSpPr>
            <p:spPr>
              <a:xfrm>
                <a:off x="1021278" y="3586348"/>
                <a:ext cx="902022" cy="4749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2" name="Прямая со стрелкой 21"/>
              <p:cNvCxnSpPr/>
              <p:nvPr/>
            </p:nvCxnSpPr>
            <p:spPr>
              <a:xfrm flipH="1" flipV="1">
                <a:off x="2505694" y="3526972"/>
                <a:ext cx="629392" cy="2018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Прямая со стрелкой 22"/>
              <p:cNvCxnSpPr/>
              <p:nvPr/>
            </p:nvCxnSpPr>
            <p:spPr>
              <a:xfrm flipV="1">
                <a:off x="1448790" y="4132613"/>
                <a:ext cx="914400" cy="49876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4" name="Прямая со стрелкой 23"/>
              <p:cNvCxnSpPr/>
              <p:nvPr/>
            </p:nvCxnSpPr>
            <p:spPr>
              <a:xfrm flipH="1">
                <a:off x="4750130" y="451263"/>
                <a:ext cx="178130" cy="3194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5" name="Овал 24"/>
              <p:cNvSpPr/>
              <p:nvPr/>
            </p:nvSpPr>
            <p:spPr>
              <a:xfrm>
                <a:off x="1021278" y="320634"/>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6" name="Овал 25"/>
              <p:cNvSpPr/>
              <p:nvPr/>
            </p:nvSpPr>
            <p:spPr>
              <a:xfrm>
                <a:off x="4750130" y="0"/>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7" name="Овал 26"/>
              <p:cNvSpPr/>
              <p:nvPr/>
            </p:nvSpPr>
            <p:spPr>
              <a:xfrm>
                <a:off x="6792686" y="1223159"/>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8" name="Овал 27"/>
              <p:cNvSpPr/>
              <p:nvPr/>
            </p:nvSpPr>
            <p:spPr>
              <a:xfrm>
                <a:off x="6709558" y="3360717"/>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29" name="Овал 28"/>
              <p:cNvSpPr/>
              <p:nvPr/>
            </p:nvSpPr>
            <p:spPr>
              <a:xfrm>
                <a:off x="1068779" y="4583876"/>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0" name="Овал 29"/>
              <p:cNvSpPr/>
              <p:nvPr/>
            </p:nvSpPr>
            <p:spPr>
              <a:xfrm>
                <a:off x="617517" y="3360717"/>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sp>
            <p:nvSpPr>
              <p:cNvPr id="31" name="Овал 30"/>
              <p:cNvSpPr/>
              <p:nvPr/>
            </p:nvSpPr>
            <p:spPr>
              <a:xfrm>
                <a:off x="3111335" y="3574473"/>
                <a:ext cx="451930" cy="45193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ru-RU"/>
              </a:p>
            </p:txBody>
          </p:sp>
        </p:grpSp>
        <p:sp>
          <p:nvSpPr>
            <p:cNvPr id="10" name="TextBox 9"/>
            <p:cNvSpPr txBox="1"/>
            <p:nvPr/>
          </p:nvSpPr>
          <p:spPr>
            <a:xfrm>
              <a:off x="3188603" y="3939561"/>
              <a:ext cx="313899" cy="400110"/>
            </a:xfrm>
            <a:prstGeom prst="rect">
              <a:avLst/>
            </a:prstGeom>
            <a:noFill/>
          </p:spPr>
          <p:txBody>
            <a:bodyPr wrap="square" rtlCol="0">
              <a:spAutoFit/>
            </a:bodyPr>
            <a:lstStyle/>
            <a:p>
              <a:r>
                <a:rPr lang="ru-RU" sz="2000" b="1" dirty="0" smtClean="0"/>
                <a:t>2</a:t>
              </a:r>
              <a:endParaRPr lang="ru-RU" sz="2000" b="1" dirty="0"/>
            </a:p>
          </p:txBody>
        </p:sp>
        <p:sp>
          <p:nvSpPr>
            <p:cNvPr id="11" name="TextBox 10"/>
            <p:cNvSpPr txBox="1"/>
            <p:nvPr/>
          </p:nvSpPr>
          <p:spPr>
            <a:xfrm>
              <a:off x="5656464" y="4106192"/>
              <a:ext cx="313899" cy="400110"/>
            </a:xfrm>
            <a:prstGeom prst="rect">
              <a:avLst/>
            </a:prstGeom>
            <a:noFill/>
          </p:spPr>
          <p:txBody>
            <a:bodyPr wrap="square" rtlCol="0">
              <a:spAutoFit/>
            </a:bodyPr>
            <a:lstStyle/>
            <a:p>
              <a:r>
                <a:rPr lang="ru-RU" sz="2000" b="1" dirty="0" smtClean="0"/>
                <a:t>3</a:t>
              </a:r>
              <a:endParaRPr lang="ru-RU" sz="2000" b="1" dirty="0"/>
            </a:p>
          </p:txBody>
        </p:sp>
        <p:sp>
          <p:nvSpPr>
            <p:cNvPr id="12" name="TextBox 11"/>
            <p:cNvSpPr txBox="1"/>
            <p:nvPr/>
          </p:nvSpPr>
          <p:spPr>
            <a:xfrm>
              <a:off x="3574322" y="854769"/>
              <a:ext cx="313899" cy="400110"/>
            </a:xfrm>
            <a:prstGeom prst="rect">
              <a:avLst/>
            </a:prstGeom>
            <a:noFill/>
          </p:spPr>
          <p:txBody>
            <a:bodyPr wrap="square" rtlCol="0">
              <a:spAutoFit/>
            </a:bodyPr>
            <a:lstStyle/>
            <a:p>
              <a:r>
                <a:rPr lang="ru-RU" sz="2000" b="1" dirty="0" smtClean="0"/>
                <a:t>4</a:t>
              </a:r>
              <a:endParaRPr lang="ru-RU" sz="2000" b="1" dirty="0"/>
            </a:p>
          </p:txBody>
        </p:sp>
        <p:sp>
          <p:nvSpPr>
            <p:cNvPr id="13" name="TextBox 12"/>
            <p:cNvSpPr txBox="1"/>
            <p:nvPr/>
          </p:nvSpPr>
          <p:spPr>
            <a:xfrm>
              <a:off x="3612775" y="5129289"/>
              <a:ext cx="313899" cy="400110"/>
            </a:xfrm>
            <a:prstGeom prst="rect">
              <a:avLst/>
            </a:prstGeom>
            <a:noFill/>
          </p:spPr>
          <p:txBody>
            <a:bodyPr wrap="square" rtlCol="0">
              <a:spAutoFit/>
            </a:bodyPr>
            <a:lstStyle/>
            <a:p>
              <a:r>
                <a:rPr lang="ru-RU" sz="2000" b="1" dirty="0" smtClean="0"/>
                <a:t>1</a:t>
              </a:r>
              <a:endParaRPr lang="ru-RU" sz="2000" b="1" dirty="0"/>
            </a:p>
          </p:txBody>
        </p:sp>
        <p:sp>
          <p:nvSpPr>
            <p:cNvPr id="14" name="TextBox 13"/>
            <p:cNvSpPr txBox="1"/>
            <p:nvPr/>
          </p:nvSpPr>
          <p:spPr>
            <a:xfrm>
              <a:off x="7314132" y="559865"/>
              <a:ext cx="313899" cy="400110"/>
            </a:xfrm>
            <a:prstGeom prst="rect">
              <a:avLst/>
            </a:prstGeom>
            <a:noFill/>
          </p:spPr>
          <p:txBody>
            <a:bodyPr wrap="square" rtlCol="0">
              <a:spAutoFit/>
            </a:bodyPr>
            <a:lstStyle/>
            <a:p>
              <a:r>
                <a:rPr lang="ru-RU" sz="2000" b="1" dirty="0" smtClean="0"/>
                <a:t>5</a:t>
              </a:r>
              <a:endParaRPr lang="ru-RU" sz="2000" b="1" dirty="0"/>
            </a:p>
          </p:txBody>
        </p:sp>
        <p:sp>
          <p:nvSpPr>
            <p:cNvPr id="15" name="TextBox 14"/>
            <p:cNvSpPr txBox="1"/>
            <p:nvPr/>
          </p:nvSpPr>
          <p:spPr>
            <a:xfrm>
              <a:off x="9286429" y="1770508"/>
              <a:ext cx="505367" cy="400110"/>
            </a:xfrm>
            <a:prstGeom prst="rect">
              <a:avLst/>
            </a:prstGeom>
            <a:noFill/>
          </p:spPr>
          <p:txBody>
            <a:bodyPr wrap="square" rtlCol="0">
              <a:spAutoFit/>
            </a:bodyPr>
            <a:lstStyle/>
            <a:p>
              <a:r>
                <a:rPr lang="ru-RU" sz="2000" b="1" dirty="0" smtClean="0"/>
                <a:t>6</a:t>
              </a:r>
              <a:endParaRPr lang="ru-RU" sz="2000" b="1" dirty="0"/>
            </a:p>
          </p:txBody>
        </p:sp>
        <p:sp>
          <p:nvSpPr>
            <p:cNvPr id="16" name="TextBox 15"/>
            <p:cNvSpPr txBox="1"/>
            <p:nvPr/>
          </p:nvSpPr>
          <p:spPr>
            <a:xfrm>
              <a:off x="9248298" y="3910241"/>
              <a:ext cx="386621" cy="400110"/>
            </a:xfrm>
            <a:prstGeom prst="rect">
              <a:avLst/>
            </a:prstGeom>
            <a:noFill/>
          </p:spPr>
          <p:txBody>
            <a:bodyPr wrap="square" rtlCol="0">
              <a:spAutoFit/>
            </a:bodyPr>
            <a:lstStyle/>
            <a:p>
              <a:r>
                <a:rPr lang="ru-RU" sz="2000" b="1" dirty="0" smtClean="0"/>
                <a:t>7</a:t>
              </a:r>
              <a:endParaRPr lang="ru-RU" sz="2000" b="1" dirty="0"/>
            </a:p>
          </p:txBody>
        </p:sp>
      </p:grpSp>
      <p:sp>
        <p:nvSpPr>
          <p:cNvPr id="32" name="Овал 31"/>
          <p:cNvSpPr/>
          <p:nvPr/>
        </p:nvSpPr>
        <p:spPr>
          <a:xfrm>
            <a:off x="11270250" y="3869297"/>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1</a:t>
            </a:r>
            <a:endParaRPr lang="ru-RU" sz="2800" b="1" dirty="0">
              <a:solidFill>
                <a:schemeClr val="accent1">
                  <a:lumMod val="50000"/>
                </a:schemeClr>
              </a:solidFill>
            </a:endParaRPr>
          </a:p>
        </p:txBody>
      </p:sp>
      <p:sp>
        <p:nvSpPr>
          <p:cNvPr id="33" name="Овал 32"/>
          <p:cNvSpPr/>
          <p:nvPr/>
        </p:nvSpPr>
        <p:spPr>
          <a:xfrm>
            <a:off x="11258833" y="5796839"/>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2</a:t>
            </a:r>
            <a:endParaRPr lang="ru-RU" sz="2800" b="1" dirty="0">
              <a:solidFill>
                <a:schemeClr val="accent1">
                  <a:lumMod val="50000"/>
                </a:schemeClr>
              </a:solidFill>
            </a:endParaRPr>
          </a:p>
        </p:txBody>
      </p:sp>
      <p:sp>
        <p:nvSpPr>
          <p:cNvPr id="34" name="Овал 33"/>
          <p:cNvSpPr/>
          <p:nvPr/>
        </p:nvSpPr>
        <p:spPr>
          <a:xfrm>
            <a:off x="11270250" y="4870609"/>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3</a:t>
            </a:r>
            <a:endParaRPr lang="ru-RU" sz="2800" b="1" dirty="0">
              <a:solidFill>
                <a:schemeClr val="accent1">
                  <a:lumMod val="50000"/>
                </a:schemeClr>
              </a:solidFill>
            </a:endParaRPr>
          </a:p>
        </p:txBody>
      </p:sp>
      <p:sp>
        <p:nvSpPr>
          <p:cNvPr id="35" name="Овал 34"/>
          <p:cNvSpPr/>
          <p:nvPr/>
        </p:nvSpPr>
        <p:spPr>
          <a:xfrm>
            <a:off x="11270252" y="194230"/>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4</a:t>
            </a:r>
            <a:endParaRPr lang="ru-RU" sz="2800" b="1" dirty="0">
              <a:solidFill>
                <a:schemeClr val="accent1">
                  <a:lumMod val="50000"/>
                </a:schemeClr>
              </a:solidFill>
            </a:endParaRPr>
          </a:p>
        </p:txBody>
      </p:sp>
      <p:sp>
        <p:nvSpPr>
          <p:cNvPr id="36" name="Овал 35"/>
          <p:cNvSpPr/>
          <p:nvPr/>
        </p:nvSpPr>
        <p:spPr>
          <a:xfrm>
            <a:off x="11270252" y="1127193"/>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5</a:t>
            </a:r>
            <a:endParaRPr lang="ru-RU" sz="2800" b="1" dirty="0">
              <a:solidFill>
                <a:schemeClr val="accent1">
                  <a:lumMod val="50000"/>
                </a:schemeClr>
              </a:solidFill>
            </a:endParaRPr>
          </a:p>
        </p:txBody>
      </p:sp>
      <p:sp>
        <p:nvSpPr>
          <p:cNvPr id="37" name="Овал 36"/>
          <p:cNvSpPr/>
          <p:nvPr/>
        </p:nvSpPr>
        <p:spPr>
          <a:xfrm>
            <a:off x="11270252" y="2060377"/>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6</a:t>
            </a:r>
            <a:endParaRPr lang="ru-RU" sz="2800" b="1" dirty="0">
              <a:solidFill>
                <a:schemeClr val="accent1">
                  <a:lumMod val="50000"/>
                </a:schemeClr>
              </a:solidFill>
            </a:endParaRPr>
          </a:p>
        </p:txBody>
      </p:sp>
      <p:sp>
        <p:nvSpPr>
          <p:cNvPr id="38" name="Овал 37"/>
          <p:cNvSpPr/>
          <p:nvPr/>
        </p:nvSpPr>
        <p:spPr>
          <a:xfrm>
            <a:off x="11270251" y="2966028"/>
            <a:ext cx="649381" cy="649381"/>
          </a:xfrm>
          <a:prstGeom prst="ellipse">
            <a:avLst/>
          </a:prstGeom>
          <a:solidFill>
            <a:srgbClr val="F0F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b="1" dirty="0" smtClean="0">
                <a:solidFill>
                  <a:schemeClr val="accent1">
                    <a:lumMod val="50000"/>
                  </a:schemeClr>
                </a:solidFill>
              </a:rPr>
              <a:t>7</a:t>
            </a:r>
            <a:endParaRPr lang="ru-RU" sz="2800" b="1" dirty="0">
              <a:solidFill>
                <a:schemeClr val="accent1">
                  <a:lumMod val="50000"/>
                </a:schemeClr>
              </a:solidFill>
            </a:endParaRPr>
          </a:p>
        </p:txBody>
      </p:sp>
      <p:sp>
        <p:nvSpPr>
          <p:cNvPr id="39" name="Скругленный прямоугольник 38"/>
          <p:cNvSpPr/>
          <p:nvPr/>
        </p:nvSpPr>
        <p:spPr>
          <a:xfrm>
            <a:off x="7717128" y="3927431"/>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2">
                    <a:lumMod val="50000"/>
                  </a:schemeClr>
                </a:solidFill>
              </a:rPr>
              <a:t>прижимная лапка</a:t>
            </a:r>
            <a:endParaRPr lang="ru-RU" sz="2800" dirty="0">
              <a:solidFill>
                <a:schemeClr val="tx2">
                  <a:lumMod val="50000"/>
                </a:schemeClr>
              </a:solidFill>
            </a:endParaRPr>
          </a:p>
        </p:txBody>
      </p:sp>
      <p:sp>
        <p:nvSpPr>
          <p:cNvPr id="40" name="Скругленный прямоугольник 39"/>
          <p:cNvSpPr/>
          <p:nvPr/>
        </p:nvSpPr>
        <p:spPr>
          <a:xfrm>
            <a:off x="7717128" y="5792427"/>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2">
                    <a:lumMod val="50000"/>
                  </a:schemeClr>
                </a:solidFill>
              </a:rPr>
              <a:t>игольная пластина</a:t>
            </a:r>
            <a:endParaRPr lang="ru-RU" sz="2800" dirty="0">
              <a:solidFill>
                <a:schemeClr val="tx2">
                  <a:lumMod val="50000"/>
                </a:schemeClr>
              </a:solidFill>
            </a:endParaRPr>
          </a:p>
        </p:txBody>
      </p:sp>
      <p:sp>
        <p:nvSpPr>
          <p:cNvPr id="41" name="Скругленный прямоугольник 40"/>
          <p:cNvSpPr/>
          <p:nvPr/>
        </p:nvSpPr>
        <p:spPr>
          <a:xfrm>
            <a:off x="7717128" y="4859929"/>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2">
                    <a:lumMod val="50000"/>
                  </a:schemeClr>
                </a:solidFill>
              </a:rPr>
              <a:t>иглодержатель </a:t>
            </a:r>
            <a:endParaRPr lang="ru-RU" sz="2800" dirty="0">
              <a:solidFill>
                <a:schemeClr val="tx2">
                  <a:lumMod val="50000"/>
                </a:schemeClr>
              </a:solidFill>
            </a:endParaRPr>
          </a:p>
        </p:txBody>
      </p:sp>
      <p:sp>
        <p:nvSpPr>
          <p:cNvPr id="42" name="Скругленный прямоугольник 41"/>
          <p:cNvSpPr/>
          <p:nvPr/>
        </p:nvSpPr>
        <p:spPr>
          <a:xfrm>
            <a:off x="7717128" y="196068"/>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2">
                    <a:lumMod val="50000"/>
                  </a:schemeClr>
                </a:solidFill>
              </a:rPr>
              <a:t>нитенаправитель</a:t>
            </a:r>
            <a:endParaRPr lang="ru-RU" sz="2800" dirty="0">
              <a:solidFill>
                <a:schemeClr val="tx2">
                  <a:lumMod val="50000"/>
                </a:schemeClr>
              </a:solidFill>
            </a:endParaRPr>
          </a:p>
        </p:txBody>
      </p:sp>
      <p:sp>
        <p:nvSpPr>
          <p:cNvPr id="43" name="Скругленный прямоугольник 42"/>
          <p:cNvSpPr/>
          <p:nvPr/>
        </p:nvSpPr>
        <p:spPr>
          <a:xfrm>
            <a:off x="7717128" y="1128908"/>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800" dirty="0" smtClean="0">
                <a:solidFill>
                  <a:schemeClr val="tx2">
                    <a:lumMod val="50000"/>
                  </a:schemeClr>
                </a:solidFill>
              </a:rPr>
              <a:t>стержень для катушки</a:t>
            </a:r>
            <a:endParaRPr lang="ru-RU" sz="2800" dirty="0">
              <a:solidFill>
                <a:schemeClr val="tx2">
                  <a:lumMod val="50000"/>
                </a:schemeClr>
              </a:solidFill>
            </a:endParaRPr>
          </a:p>
        </p:txBody>
      </p:sp>
      <p:sp>
        <p:nvSpPr>
          <p:cNvPr id="44" name="Скругленный прямоугольник 43"/>
          <p:cNvSpPr/>
          <p:nvPr/>
        </p:nvSpPr>
        <p:spPr>
          <a:xfrm>
            <a:off x="7687125" y="2061748"/>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smtClean="0">
                <a:solidFill>
                  <a:schemeClr val="tx2">
                    <a:lumMod val="50000"/>
                  </a:schemeClr>
                </a:solidFill>
              </a:rPr>
              <a:t>маховое колесо</a:t>
            </a:r>
            <a:endParaRPr lang="ru-RU" sz="2800" dirty="0">
              <a:solidFill>
                <a:schemeClr val="tx2">
                  <a:lumMod val="50000"/>
                </a:schemeClr>
              </a:solidFill>
            </a:endParaRPr>
          </a:p>
        </p:txBody>
      </p:sp>
      <p:sp>
        <p:nvSpPr>
          <p:cNvPr id="45" name="Скругленный прямоугольник 44"/>
          <p:cNvSpPr/>
          <p:nvPr/>
        </p:nvSpPr>
        <p:spPr>
          <a:xfrm>
            <a:off x="7717128" y="2994589"/>
            <a:ext cx="330275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0000"/>
              </a:lnSpc>
            </a:pPr>
            <a:r>
              <a:rPr lang="ru-RU" sz="2800" dirty="0" smtClean="0">
                <a:solidFill>
                  <a:schemeClr val="tx2">
                    <a:lumMod val="50000"/>
                  </a:schemeClr>
                </a:solidFill>
              </a:rPr>
              <a:t>рычаг обратного хода</a:t>
            </a:r>
            <a:endParaRPr lang="ru-RU" sz="2800" dirty="0">
              <a:solidFill>
                <a:schemeClr val="tx2">
                  <a:lumMod val="50000"/>
                </a:schemeClr>
              </a:solidFill>
            </a:endParaRPr>
          </a:p>
        </p:txBody>
      </p:sp>
      <p:sp>
        <p:nvSpPr>
          <p:cNvPr id="3" name="Номер слайда 2"/>
          <p:cNvSpPr>
            <a:spLocks noGrp="1"/>
          </p:cNvSpPr>
          <p:nvPr>
            <p:ph type="sldNum" sz="quarter" idx="12"/>
          </p:nvPr>
        </p:nvSpPr>
        <p:spPr>
          <a:xfrm>
            <a:off x="8605456" y="6446220"/>
            <a:ext cx="2743200" cy="365125"/>
          </a:xfrm>
        </p:spPr>
        <p:txBody>
          <a:bodyPr/>
          <a:lstStyle/>
          <a:p>
            <a:fld id="{FE640406-72CF-4356-858D-70C829E39A33}" type="slidenum">
              <a:rPr lang="ru-RU" smtClean="0"/>
              <a:t>13</a:t>
            </a:fld>
            <a:endParaRPr lang="ru-RU"/>
          </a:p>
        </p:txBody>
      </p:sp>
    </p:spTree>
    <p:extLst>
      <p:ext uri="{BB962C8B-B14F-4D97-AF65-F5344CB8AC3E}">
        <p14:creationId xmlns:p14="http://schemas.microsoft.com/office/powerpoint/2010/main" val="1540772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851415" y="1078715"/>
            <a:ext cx="5506948" cy="5176879"/>
          </a:xfrm>
          <a:prstGeom prst="rect">
            <a:avLst/>
          </a:prstGeom>
          <a:noFill/>
        </p:spPr>
      </p:pic>
      <p:cxnSp>
        <p:nvCxnSpPr>
          <p:cNvPr id="4" name="Прямая со стрелкой 3"/>
          <p:cNvCxnSpPr>
            <a:stCxn id="62" idx="3"/>
          </p:cNvCxnSpPr>
          <p:nvPr/>
        </p:nvCxnSpPr>
        <p:spPr>
          <a:xfrm>
            <a:off x="1423935" y="1565243"/>
            <a:ext cx="1068923" cy="95030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 name="Прямая со стрелкой 5"/>
          <p:cNvCxnSpPr>
            <a:stCxn id="60" idx="1"/>
          </p:cNvCxnSpPr>
          <p:nvPr/>
        </p:nvCxnSpPr>
        <p:spPr>
          <a:xfrm flipH="1">
            <a:off x="6755562" y="490629"/>
            <a:ext cx="482255" cy="74178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7" name="Прямая со стрелкой 6"/>
          <p:cNvCxnSpPr/>
          <p:nvPr/>
        </p:nvCxnSpPr>
        <p:spPr>
          <a:xfrm flipH="1">
            <a:off x="4196618" y="972176"/>
            <a:ext cx="408272" cy="70911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0" name="Прямая со стрелкой 9"/>
          <p:cNvCxnSpPr>
            <a:stCxn id="61" idx="1"/>
          </p:cNvCxnSpPr>
          <p:nvPr/>
        </p:nvCxnSpPr>
        <p:spPr>
          <a:xfrm flipH="1">
            <a:off x="6850558" y="2243011"/>
            <a:ext cx="713007" cy="7950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1" name="Прямая со стрелкой 10"/>
          <p:cNvCxnSpPr>
            <a:stCxn id="48" idx="3"/>
          </p:cNvCxnSpPr>
          <p:nvPr/>
        </p:nvCxnSpPr>
        <p:spPr>
          <a:xfrm flipH="1" flipV="1">
            <a:off x="5010018" y="4712371"/>
            <a:ext cx="815328" cy="15604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Прямая со стрелкой 11"/>
          <p:cNvCxnSpPr>
            <a:stCxn id="28" idx="1"/>
          </p:cNvCxnSpPr>
          <p:nvPr/>
        </p:nvCxnSpPr>
        <p:spPr>
          <a:xfrm flipH="1" flipV="1">
            <a:off x="5584023" y="4057730"/>
            <a:ext cx="1447447" cy="165178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3" name="Прямая со стрелкой 12"/>
          <p:cNvCxnSpPr>
            <a:stCxn id="49" idx="1"/>
          </p:cNvCxnSpPr>
          <p:nvPr/>
        </p:nvCxnSpPr>
        <p:spPr>
          <a:xfrm flipH="1" flipV="1">
            <a:off x="4011104" y="3593883"/>
            <a:ext cx="3412226" cy="37265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Прямая со стрелкой 16"/>
          <p:cNvCxnSpPr>
            <a:stCxn id="60" idx="1"/>
          </p:cNvCxnSpPr>
          <p:nvPr/>
        </p:nvCxnSpPr>
        <p:spPr>
          <a:xfrm flipH="1">
            <a:off x="6244960" y="490629"/>
            <a:ext cx="992857" cy="6106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8" name="Скругленный прямоугольник 27"/>
          <p:cNvSpPr/>
          <p:nvPr/>
        </p:nvSpPr>
        <p:spPr>
          <a:xfrm>
            <a:off x="7031470" y="5483557"/>
            <a:ext cx="2087107" cy="4519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ru-RU" sz="2400" dirty="0" smtClean="0">
                <a:solidFill>
                  <a:schemeClr val="tx1"/>
                </a:solidFill>
              </a:rPr>
              <a:t>Стойка рукава</a:t>
            </a:r>
            <a:endParaRPr lang="ru-RU" sz="2400" dirty="0">
              <a:solidFill>
                <a:schemeClr val="tx1"/>
              </a:solidFill>
            </a:endParaRPr>
          </a:p>
        </p:txBody>
      </p:sp>
      <p:sp>
        <p:nvSpPr>
          <p:cNvPr id="48" name="Скругленный прямоугольник 47"/>
          <p:cNvSpPr/>
          <p:nvPr/>
        </p:nvSpPr>
        <p:spPr>
          <a:xfrm>
            <a:off x="4011104" y="6046870"/>
            <a:ext cx="1814242" cy="4519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ru-RU" sz="2400" dirty="0" smtClean="0">
                <a:solidFill>
                  <a:schemeClr val="tx1"/>
                </a:solidFill>
              </a:rPr>
              <a:t>Платформа</a:t>
            </a:r>
            <a:endParaRPr lang="ru-RU" sz="2400" dirty="0">
              <a:solidFill>
                <a:schemeClr val="tx1"/>
              </a:solidFill>
            </a:endParaRPr>
          </a:p>
        </p:txBody>
      </p:sp>
      <p:sp>
        <p:nvSpPr>
          <p:cNvPr id="49" name="Скругленный прямоугольник 48"/>
          <p:cNvSpPr/>
          <p:nvPr/>
        </p:nvSpPr>
        <p:spPr>
          <a:xfrm>
            <a:off x="7423330" y="3740580"/>
            <a:ext cx="3209704" cy="4519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ru-RU" sz="2400" dirty="0" smtClean="0">
                <a:solidFill>
                  <a:schemeClr val="tx1"/>
                </a:solidFill>
              </a:rPr>
              <a:t>Рычаг подъема лапки</a:t>
            </a:r>
            <a:endParaRPr lang="ru-RU" sz="2400" dirty="0">
              <a:solidFill>
                <a:schemeClr val="tx1"/>
              </a:solidFill>
            </a:endParaRPr>
          </a:p>
        </p:txBody>
      </p:sp>
      <p:sp>
        <p:nvSpPr>
          <p:cNvPr id="56" name="Скругленный прямоугольник 55"/>
          <p:cNvSpPr/>
          <p:nvPr/>
        </p:nvSpPr>
        <p:spPr>
          <a:xfrm>
            <a:off x="1423935" y="454499"/>
            <a:ext cx="3180954" cy="545428"/>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70000"/>
              </a:lnSpc>
            </a:pPr>
            <a:r>
              <a:rPr lang="ru-RU" sz="2400" dirty="0" smtClean="0">
                <a:solidFill>
                  <a:schemeClr val="tx1"/>
                </a:solidFill>
              </a:rPr>
              <a:t>Регулятор натяжения верхней нити</a:t>
            </a:r>
            <a:endParaRPr lang="ru-RU" sz="2400" dirty="0">
              <a:solidFill>
                <a:schemeClr val="tx1"/>
              </a:solidFill>
            </a:endParaRPr>
          </a:p>
        </p:txBody>
      </p:sp>
      <p:sp>
        <p:nvSpPr>
          <p:cNvPr id="60" name="Скругленный прямоугольник 59"/>
          <p:cNvSpPr/>
          <p:nvPr/>
        </p:nvSpPr>
        <p:spPr>
          <a:xfrm>
            <a:off x="7237817" y="208461"/>
            <a:ext cx="2968765" cy="56433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70000"/>
              </a:lnSpc>
            </a:pPr>
            <a:r>
              <a:rPr lang="ru-RU" sz="2400" dirty="0" smtClean="0">
                <a:solidFill>
                  <a:schemeClr val="tx1"/>
                </a:solidFill>
              </a:rPr>
              <a:t>Устройство намотки шпульки</a:t>
            </a:r>
            <a:endParaRPr lang="ru-RU" sz="2400" dirty="0">
              <a:solidFill>
                <a:schemeClr val="tx1"/>
              </a:solidFill>
            </a:endParaRPr>
          </a:p>
        </p:txBody>
      </p:sp>
      <p:sp>
        <p:nvSpPr>
          <p:cNvPr id="61" name="Скругленный прямоугольник 60"/>
          <p:cNvSpPr/>
          <p:nvPr/>
        </p:nvSpPr>
        <p:spPr>
          <a:xfrm>
            <a:off x="7563565" y="1989703"/>
            <a:ext cx="2678754" cy="50661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lnSpc>
                <a:spcPct val="70000"/>
              </a:lnSpc>
            </a:pPr>
            <a:r>
              <a:rPr lang="ru-RU" sz="2400" dirty="0" smtClean="0">
                <a:solidFill>
                  <a:schemeClr val="tx1"/>
                </a:solidFill>
              </a:rPr>
              <a:t>Регулятор </a:t>
            </a:r>
            <a:r>
              <a:rPr lang="ru-RU" sz="2400" dirty="0">
                <a:solidFill>
                  <a:schemeClr val="tx1"/>
                </a:solidFill>
              </a:rPr>
              <a:t>выбора вида строчки</a:t>
            </a:r>
          </a:p>
        </p:txBody>
      </p:sp>
      <p:sp>
        <p:nvSpPr>
          <p:cNvPr id="62" name="Скругленный прямоугольник 61"/>
          <p:cNvSpPr/>
          <p:nvPr/>
        </p:nvSpPr>
        <p:spPr>
          <a:xfrm>
            <a:off x="429030" y="1339290"/>
            <a:ext cx="994905" cy="451906"/>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ru-RU" sz="2400" dirty="0" smtClean="0">
                <a:solidFill>
                  <a:schemeClr val="tx1"/>
                </a:solidFill>
              </a:rPr>
              <a:t>Рукав </a:t>
            </a:r>
            <a:endParaRPr lang="ru-RU" sz="2400" dirty="0">
              <a:solidFill>
                <a:schemeClr val="tx1"/>
              </a:solidFill>
            </a:endParaRPr>
          </a:p>
        </p:txBody>
      </p:sp>
      <p:pic>
        <p:nvPicPr>
          <p:cNvPr id="71" name="Picture 8" descr="Picture backgroun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794" b="91429" l="9779" r="89905"/>
                    </a14:imgEffect>
                  </a14:imgLayer>
                </a14:imgProps>
              </a:ext>
              <a:ext uri="{28A0092B-C50C-407E-A947-70E740481C1C}">
                <a14:useLocalDpi xmlns:a14="http://schemas.microsoft.com/office/drawing/2010/main" val="0"/>
              </a:ext>
            </a:extLst>
          </a:blip>
          <a:srcRect l="12333" t="15064" r="13506" b="15238"/>
          <a:stretch/>
        </p:blipFill>
        <p:spPr bwMode="auto">
          <a:xfrm>
            <a:off x="9703566" y="454499"/>
            <a:ext cx="1318547" cy="1239192"/>
          </a:xfrm>
          <a:prstGeom prst="rect">
            <a:avLst/>
          </a:prstGeom>
          <a:noFill/>
          <a:extLst>
            <a:ext uri="{909E8E84-426E-40DD-AFC4-6F175D3DCCD1}">
              <a14:hiddenFill xmlns:a14="http://schemas.microsoft.com/office/drawing/2010/main">
                <a:solidFill>
                  <a:srgbClr val="FFFFFF"/>
                </a:solidFill>
              </a14:hiddenFill>
            </a:ext>
          </a:extLst>
        </p:spPr>
      </p:pic>
      <p:sp>
        <p:nvSpPr>
          <p:cNvPr id="5" name="Номер слайда 4"/>
          <p:cNvSpPr>
            <a:spLocks noGrp="1"/>
          </p:cNvSpPr>
          <p:nvPr>
            <p:ph type="sldNum" sz="quarter" idx="12"/>
          </p:nvPr>
        </p:nvSpPr>
        <p:spPr/>
        <p:txBody>
          <a:bodyPr/>
          <a:lstStyle/>
          <a:p>
            <a:fld id="{FE640406-72CF-4356-858D-70C829E39A33}" type="slidenum">
              <a:rPr lang="ru-RU" smtClean="0"/>
              <a:t>14</a:t>
            </a:fld>
            <a:endParaRPr lang="ru-RU"/>
          </a:p>
        </p:txBody>
      </p:sp>
    </p:spTree>
    <p:extLst>
      <p:ext uri="{BB962C8B-B14F-4D97-AF65-F5344CB8AC3E}">
        <p14:creationId xmlns:p14="http://schemas.microsoft.com/office/powerpoint/2010/main" val="263579971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Рисунок 13" descr="Picture backgrou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97656" y="179329"/>
            <a:ext cx="4634404" cy="3416210"/>
          </a:xfrm>
          <a:prstGeom prst="rect">
            <a:avLst/>
          </a:prstGeom>
          <a:noFill/>
          <a:ln>
            <a:noFill/>
          </a:ln>
        </p:spPr>
      </p:pic>
      <p:pic>
        <p:nvPicPr>
          <p:cNvPr id="16" name="Рисунок 15" descr="Picture backgrou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7561" y="3697531"/>
            <a:ext cx="2536940" cy="2948929"/>
          </a:xfrm>
          <a:prstGeom prst="rect">
            <a:avLst/>
          </a:prstGeom>
          <a:noFill/>
          <a:ln>
            <a:noFill/>
          </a:ln>
        </p:spPr>
      </p:pic>
      <p:pic>
        <p:nvPicPr>
          <p:cNvPr id="18" name="Рисунок 17" descr="Picture background"/>
          <p:cNvPicPr/>
          <p:nvPr/>
        </p:nvPicPr>
        <p:blipFill>
          <a:blip r:embed="rId5">
            <a:extLst>
              <a:ext uri="{BEBA8EAE-BF5A-486C-A8C5-ECC9F3942E4B}">
                <a14:imgProps xmlns:a14="http://schemas.microsoft.com/office/drawing/2010/main">
                  <a14:imgLayer r:embed="rId6">
                    <a14:imgEffect>
                      <a14:backgroundRemoval t="2783" b="99404" l="1600" r="99067">
                        <a14:backgroundMark x1="6667" y1="68191" x2="15600" y2="90060"/>
                      </a14:backgroundRemoval>
                    </a14:imgEffect>
                  </a14:imgLayer>
                </a14:imgProps>
              </a:ext>
              <a:ext uri="{28A0092B-C50C-407E-A947-70E740481C1C}">
                <a14:useLocalDpi xmlns:a14="http://schemas.microsoft.com/office/drawing/2010/main" val="0"/>
              </a:ext>
            </a:extLst>
          </a:blip>
          <a:srcRect/>
          <a:stretch>
            <a:fillRect/>
          </a:stretch>
        </p:blipFill>
        <p:spPr bwMode="auto">
          <a:xfrm>
            <a:off x="1843139" y="3800255"/>
            <a:ext cx="4230114" cy="2941739"/>
          </a:xfrm>
          <a:prstGeom prst="rect">
            <a:avLst/>
          </a:prstGeom>
          <a:noFill/>
          <a:ln>
            <a:noFill/>
          </a:ln>
        </p:spPr>
      </p:pic>
      <p:pic>
        <p:nvPicPr>
          <p:cNvPr id="20" name="Рисунок 19" descr="Picture background"/>
          <p:cNvPicPr/>
          <p:nvPr/>
        </p:nvPicPr>
        <p:blipFill>
          <a:blip r:embed="rId7" cstate="print">
            <a:extLst>
              <a:ext uri="{BEBA8EAE-BF5A-486C-A8C5-ECC9F3942E4B}">
                <a14:imgProps xmlns:a14="http://schemas.microsoft.com/office/drawing/2010/main">
                  <a14:imgLayer r:embed="rId8">
                    <a14:imgEffect>
                      <a14:backgroundRemoval t="0" b="99667" l="0" r="100000">
                        <a14:foregroundMark x1="22778" y1="13667" x2="72000" y2="2333"/>
                        <a14:foregroundMark x1="72556" y1="6556" x2="80333" y2="8889"/>
                        <a14:foregroundMark x1="45889" y1="58111" x2="8556" y2="66444"/>
                      </a14:backgroundRemoval>
                    </a14:imgEffect>
                  </a14:imgLayer>
                </a14:imgProps>
              </a:ext>
              <a:ext uri="{28A0092B-C50C-407E-A947-70E740481C1C}">
                <a14:useLocalDpi xmlns:a14="http://schemas.microsoft.com/office/drawing/2010/main" val="0"/>
              </a:ext>
            </a:extLst>
          </a:blip>
          <a:srcRect/>
          <a:stretch>
            <a:fillRect/>
          </a:stretch>
        </p:blipFill>
        <p:spPr bwMode="auto">
          <a:xfrm>
            <a:off x="7315972" y="179329"/>
            <a:ext cx="4052425" cy="3236205"/>
          </a:xfrm>
          <a:prstGeom prst="rect">
            <a:avLst/>
          </a:prstGeom>
          <a:noFill/>
          <a:ln>
            <a:noFill/>
          </a:ln>
        </p:spPr>
      </p:pic>
      <p:sp>
        <p:nvSpPr>
          <p:cNvPr id="3" name="Номер слайда 2"/>
          <p:cNvSpPr>
            <a:spLocks noGrp="1"/>
          </p:cNvSpPr>
          <p:nvPr>
            <p:ph type="sldNum" sz="quarter" idx="12"/>
          </p:nvPr>
        </p:nvSpPr>
        <p:spPr/>
        <p:txBody>
          <a:bodyPr/>
          <a:lstStyle/>
          <a:p>
            <a:fld id="{FE640406-72CF-4356-858D-70C829E39A33}" type="slidenum">
              <a:rPr lang="ru-RU" smtClean="0"/>
              <a:t>15</a:t>
            </a:fld>
            <a:endParaRPr lang="ru-RU"/>
          </a:p>
        </p:txBody>
      </p:sp>
    </p:spTree>
    <p:extLst>
      <p:ext uri="{BB962C8B-B14F-4D97-AF65-F5344CB8AC3E}">
        <p14:creationId xmlns:p14="http://schemas.microsoft.com/office/powerpoint/2010/main" val="102900848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Скругленный прямоугольник 8"/>
          <p:cNvSpPr/>
          <p:nvPr/>
        </p:nvSpPr>
        <p:spPr>
          <a:xfrm>
            <a:off x="3155303" y="998591"/>
            <a:ext cx="616878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Простой ремонт одежды </a:t>
            </a:r>
          </a:p>
        </p:txBody>
      </p:sp>
      <p:sp>
        <p:nvSpPr>
          <p:cNvPr id="10" name="Скругленный прямоугольник 9"/>
          <p:cNvSpPr/>
          <p:nvPr/>
        </p:nvSpPr>
        <p:spPr>
          <a:xfrm>
            <a:off x="5298002" y="4983875"/>
            <a:ext cx="6168788" cy="726894"/>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Профессиональная обработкой краев</a:t>
            </a:r>
          </a:p>
        </p:txBody>
      </p:sp>
      <p:sp>
        <p:nvSpPr>
          <p:cNvPr id="12" name="Скругленный прямоугольник 11"/>
          <p:cNvSpPr/>
          <p:nvPr/>
        </p:nvSpPr>
        <p:spPr>
          <a:xfrm>
            <a:off x="4506432" y="3655447"/>
            <a:ext cx="616878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Создание уникальной одежды с вышивкой</a:t>
            </a:r>
          </a:p>
        </p:txBody>
      </p:sp>
      <p:sp>
        <p:nvSpPr>
          <p:cNvPr id="13" name="Скругленный прямоугольник 12"/>
          <p:cNvSpPr/>
          <p:nvPr/>
        </p:nvSpPr>
        <p:spPr>
          <a:xfrm>
            <a:off x="3755805" y="2327019"/>
            <a:ext cx="6168788"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Шитье одежды средней сложности </a:t>
            </a:r>
          </a:p>
        </p:txBody>
      </p:sp>
      <p:pic>
        <p:nvPicPr>
          <p:cNvPr id="3" name="Рисунок 2"/>
          <p:cNvPicPr>
            <a:picLocks noChangeAspect="1"/>
          </p:cNvPicPr>
          <p:nvPr/>
        </p:nvPicPr>
        <p:blipFill>
          <a:blip r:embed="rId3"/>
          <a:stretch>
            <a:fillRect/>
          </a:stretch>
        </p:blipFill>
        <p:spPr>
          <a:xfrm>
            <a:off x="564106" y="1856749"/>
            <a:ext cx="3191699" cy="4132841"/>
          </a:xfrm>
          <a:prstGeom prst="rect">
            <a:avLst/>
          </a:prstGeom>
        </p:spPr>
      </p:pic>
      <p:sp>
        <p:nvSpPr>
          <p:cNvPr id="4" name="Номер слайда 3"/>
          <p:cNvSpPr>
            <a:spLocks noGrp="1"/>
          </p:cNvSpPr>
          <p:nvPr>
            <p:ph type="sldNum" sz="quarter" idx="12"/>
          </p:nvPr>
        </p:nvSpPr>
        <p:spPr/>
        <p:txBody>
          <a:bodyPr/>
          <a:lstStyle/>
          <a:p>
            <a:fld id="{FE640406-72CF-4356-858D-70C829E39A33}" type="slidenum">
              <a:rPr lang="ru-RU" smtClean="0"/>
              <a:t>16</a:t>
            </a:fld>
            <a:endParaRPr lang="ru-RU"/>
          </a:p>
        </p:txBody>
      </p:sp>
    </p:spTree>
    <p:extLst>
      <p:ext uri="{BB962C8B-B14F-4D97-AF65-F5344CB8AC3E}">
        <p14:creationId xmlns:p14="http://schemas.microsoft.com/office/powerpoint/2010/main" val="2774916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Picture background"/>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16156" y="853788"/>
            <a:ext cx="5513695" cy="4794335"/>
          </a:xfrm>
          <a:prstGeom prst="rect">
            <a:avLst/>
          </a:prstGeom>
          <a:noFill/>
          <a:ln>
            <a:noFill/>
          </a:ln>
        </p:spPr>
      </p:pic>
      <p:sp>
        <p:nvSpPr>
          <p:cNvPr id="9" name="Скругленный прямоугольник 8"/>
          <p:cNvSpPr/>
          <p:nvPr/>
        </p:nvSpPr>
        <p:spPr>
          <a:xfrm>
            <a:off x="136478" y="50937"/>
            <a:ext cx="4067033"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Простой ремонт одежды </a:t>
            </a:r>
          </a:p>
        </p:txBody>
      </p:sp>
      <p:sp>
        <p:nvSpPr>
          <p:cNvPr id="10" name="Скругленный прямоугольник 9"/>
          <p:cNvSpPr/>
          <p:nvPr/>
        </p:nvSpPr>
        <p:spPr>
          <a:xfrm>
            <a:off x="7979567" y="5979280"/>
            <a:ext cx="4067033" cy="726894"/>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профессиональная обработкой краев</a:t>
            </a:r>
          </a:p>
        </p:txBody>
      </p:sp>
      <p:sp>
        <p:nvSpPr>
          <p:cNvPr id="12" name="Скругленный прямоугольник 11"/>
          <p:cNvSpPr/>
          <p:nvPr/>
        </p:nvSpPr>
        <p:spPr>
          <a:xfrm>
            <a:off x="95535" y="5979659"/>
            <a:ext cx="4067033"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Создание уникальной одежды с вышивкой</a:t>
            </a:r>
          </a:p>
        </p:txBody>
      </p:sp>
      <p:sp>
        <p:nvSpPr>
          <p:cNvPr id="13" name="Скругленный прямоугольник 12"/>
          <p:cNvSpPr/>
          <p:nvPr/>
        </p:nvSpPr>
        <p:spPr>
          <a:xfrm>
            <a:off x="7979568" y="56655"/>
            <a:ext cx="4067033" cy="726515"/>
          </a:xfrm>
          <a:prstGeom prst="roundRect">
            <a:avLst/>
          </a:prstGeom>
          <a:solidFill>
            <a:srgbClr val="82B0CC">
              <a:alpha val="50000"/>
            </a:srgbClr>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70000"/>
              </a:lnSpc>
            </a:pPr>
            <a:r>
              <a:rPr lang="ru-RU" sz="2800" dirty="0" smtClean="0">
                <a:solidFill>
                  <a:schemeClr val="tx2">
                    <a:lumMod val="50000"/>
                  </a:schemeClr>
                </a:solidFill>
              </a:rPr>
              <a:t>Шитье одежды средней сложности </a:t>
            </a:r>
          </a:p>
        </p:txBody>
      </p:sp>
      <p:pic>
        <p:nvPicPr>
          <p:cNvPr id="14" name="Рисунок 13" descr="Picture background"/>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042" y="848070"/>
            <a:ext cx="2437114" cy="2119149"/>
          </a:xfrm>
          <a:prstGeom prst="rect">
            <a:avLst/>
          </a:prstGeom>
          <a:noFill/>
          <a:ln>
            <a:noFill/>
          </a:ln>
        </p:spPr>
      </p:pic>
      <p:pic>
        <p:nvPicPr>
          <p:cNvPr id="15" name="Рисунок 14" descr="Picture background"/>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55563" y="798339"/>
            <a:ext cx="4160766" cy="5055751"/>
          </a:xfrm>
          <a:prstGeom prst="rect">
            <a:avLst/>
          </a:prstGeom>
          <a:noFill/>
          <a:ln>
            <a:noFill/>
          </a:ln>
        </p:spPr>
      </p:pic>
      <p:pic>
        <p:nvPicPr>
          <p:cNvPr id="16" name="Рисунок 15" descr="Picture background"/>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2021" y="3806713"/>
            <a:ext cx="1684944" cy="2047377"/>
          </a:xfrm>
          <a:prstGeom prst="rect">
            <a:avLst/>
          </a:prstGeom>
          <a:noFill/>
          <a:ln>
            <a:noFill/>
          </a:ln>
        </p:spPr>
      </p:pic>
      <p:pic>
        <p:nvPicPr>
          <p:cNvPr id="17" name="Рисунок 16" descr="Picture background"/>
          <p:cNvPicPr/>
          <p:nvPr/>
        </p:nvPicPr>
        <p:blipFill>
          <a:blip r:embed="rId7">
            <a:extLst>
              <a:ext uri="{BEBA8EAE-BF5A-486C-A8C5-ECC9F3942E4B}">
                <a14:imgProps xmlns:a14="http://schemas.microsoft.com/office/drawing/2010/main">
                  <a14:imgLayer r:embed="rId8">
                    <a14:imgEffect>
                      <a14:backgroundRemoval t="795" b="98211" l="267" r="99200">
                        <a14:foregroundMark x1="62533" y1="81113" x2="62667" y2="85487"/>
                      </a14:backgroundRemoval>
                    </a14:imgEffect>
                  </a14:imgLayer>
                </a14:imgProps>
              </a:ext>
              <a:ext uri="{28A0092B-C50C-407E-A947-70E740481C1C}">
                <a14:useLocalDpi xmlns:a14="http://schemas.microsoft.com/office/drawing/2010/main" val="0"/>
              </a:ext>
            </a:extLst>
          </a:blip>
          <a:srcRect/>
          <a:stretch>
            <a:fillRect/>
          </a:stretch>
        </p:blipFill>
        <p:spPr bwMode="auto">
          <a:xfrm>
            <a:off x="2432713" y="1081949"/>
            <a:ext cx="6849308" cy="4587116"/>
          </a:xfrm>
          <a:prstGeom prst="rect">
            <a:avLst/>
          </a:prstGeom>
          <a:noFill/>
          <a:ln>
            <a:noFill/>
          </a:ln>
        </p:spPr>
      </p:pic>
      <p:pic>
        <p:nvPicPr>
          <p:cNvPr id="18" name="Рисунок 17" descr="Picture background"/>
          <p:cNvPicPr/>
          <p:nvPr/>
        </p:nvPicPr>
        <p:blipFill>
          <a:blip r:embed="rId9">
            <a:extLst>
              <a:ext uri="{BEBA8EAE-BF5A-486C-A8C5-ECC9F3942E4B}">
                <a14:imgProps xmlns:a14="http://schemas.microsoft.com/office/drawing/2010/main">
                  <a14:imgLayer r:embed="rId8">
                    <a14:imgEffect>
                      <a14:backgroundRemoval t="2783" b="99404" l="1600" r="99067">
                        <a14:backgroundMark x1="6667" y1="68191" x2="15600" y2="90060"/>
                      </a14:backgroundRemoval>
                    </a14:imgEffect>
                  </a14:imgLayer>
                </a14:imgProps>
              </a:ext>
              <a:ext uri="{28A0092B-C50C-407E-A947-70E740481C1C}">
                <a14:useLocalDpi xmlns:a14="http://schemas.microsoft.com/office/drawing/2010/main" val="0"/>
              </a:ext>
            </a:extLst>
          </a:blip>
          <a:srcRect/>
          <a:stretch>
            <a:fillRect/>
          </a:stretch>
        </p:blipFill>
        <p:spPr bwMode="auto">
          <a:xfrm>
            <a:off x="287295" y="3581891"/>
            <a:ext cx="3235422" cy="2121681"/>
          </a:xfrm>
          <a:prstGeom prst="rect">
            <a:avLst/>
          </a:prstGeom>
          <a:noFill/>
          <a:ln>
            <a:noFill/>
          </a:ln>
        </p:spPr>
      </p:pic>
      <p:pic>
        <p:nvPicPr>
          <p:cNvPr id="19" name="Рисунок 18" descr="Picture background"/>
          <p:cNvPicPr/>
          <p:nvPr/>
        </p:nvPicPr>
        <p:blipFill>
          <a:blip r:embed="rId10" cstate="print">
            <a:extLst>
              <a:ext uri="{BEBA8EAE-BF5A-486C-A8C5-ECC9F3942E4B}">
                <a14:imgProps xmlns:a14="http://schemas.microsoft.com/office/drawing/2010/main">
                  <a14:imgLayer r:embed="rId11">
                    <a14:imgEffect>
                      <a14:backgroundRemoval t="0" b="99667" l="0" r="100000">
                        <a14:foregroundMark x1="22778" y1="13667" x2="72000" y2="2333"/>
                        <a14:foregroundMark x1="72556" y1="6556" x2="80333" y2="8889"/>
                        <a14:foregroundMark x1="45889" y1="58111" x2="8556" y2="66444"/>
                      </a14:backgroundRemoval>
                    </a14:imgEffect>
                  </a14:imgLayer>
                </a14:imgProps>
              </a:ext>
              <a:ext uri="{28A0092B-C50C-407E-A947-70E740481C1C}">
                <a14:useLocalDpi xmlns:a14="http://schemas.microsoft.com/office/drawing/2010/main" val="0"/>
              </a:ext>
            </a:extLst>
          </a:blip>
          <a:srcRect/>
          <a:stretch>
            <a:fillRect/>
          </a:stretch>
        </p:blipFill>
        <p:spPr bwMode="auto">
          <a:xfrm>
            <a:off x="3443442" y="756709"/>
            <a:ext cx="5250392" cy="5216853"/>
          </a:xfrm>
          <a:prstGeom prst="rect">
            <a:avLst/>
          </a:prstGeom>
          <a:noFill/>
          <a:ln>
            <a:noFill/>
          </a:ln>
        </p:spPr>
      </p:pic>
      <p:pic>
        <p:nvPicPr>
          <p:cNvPr id="20" name="Рисунок 19" descr="Picture background"/>
          <p:cNvPicPr/>
          <p:nvPr/>
        </p:nvPicPr>
        <p:blipFill>
          <a:blip r:embed="rId12" cstate="print">
            <a:extLst>
              <a:ext uri="{BEBA8EAE-BF5A-486C-A8C5-ECC9F3942E4B}">
                <a14:imgProps xmlns:a14="http://schemas.microsoft.com/office/drawing/2010/main">
                  <a14:imgLayer r:embed="rId11">
                    <a14:imgEffect>
                      <a14:backgroundRemoval t="0" b="99667" l="0" r="100000">
                        <a14:foregroundMark x1="22778" y1="13667" x2="72000" y2="2333"/>
                        <a14:foregroundMark x1="72556" y1="6556" x2="80333" y2="8889"/>
                        <a14:foregroundMark x1="45889" y1="58111" x2="8556" y2="66444"/>
                      </a14:backgroundRemoval>
                    </a14:imgEffect>
                  </a14:imgLayer>
                </a14:imgProps>
              </a:ext>
              <a:ext uri="{28A0092B-C50C-407E-A947-70E740481C1C}">
                <a14:useLocalDpi xmlns:a14="http://schemas.microsoft.com/office/drawing/2010/main" val="0"/>
              </a:ext>
            </a:extLst>
          </a:blip>
          <a:srcRect/>
          <a:stretch>
            <a:fillRect/>
          </a:stretch>
        </p:blipFill>
        <p:spPr bwMode="auto">
          <a:xfrm>
            <a:off x="9062697" y="908360"/>
            <a:ext cx="2523292" cy="2507174"/>
          </a:xfrm>
          <a:prstGeom prst="rect">
            <a:avLst/>
          </a:prstGeom>
          <a:noFill/>
          <a:ln>
            <a:noFill/>
          </a:ln>
        </p:spPr>
      </p:pic>
      <p:sp>
        <p:nvSpPr>
          <p:cNvPr id="4" name="Номер слайда 3"/>
          <p:cNvSpPr>
            <a:spLocks noGrp="1"/>
          </p:cNvSpPr>
          <p:nvPr>
            <p:ph type="sldNum" sz="quarter" idx="12"/>
          </p:nvPr>
        </p:nvSpPr>
        <p:spPr/>
        <p:txBody>
          <a:bodyPr/>
          <a:lstStyle/>
          <a:p>
            <a:fld id="{FE640406-72CF-4356-858D-70C829E39A33}" type="slidenum">
              <a:rPr lang="ru-RU" smtClean="0"/>
              <a:t>17</a:t>
            </a:fld>
            <a:endParaRPr lang="ru-RU"/>
          </a:p>
        </p:txBody>
      </p:sp>
      <p:pic>
        <p:nvPicPr>
          <p:cNvPr id="5" name="Рисунок 4"/>
          <p:cNvPicPr>
            <a:picLocks noChangeAspect="1"/>
          </p:cNvPicPr>
          <p:nvPr/>
        </p:nvPicPr>
        <p:blipFill>
          <a:blip r:embed="rId13"/>
          <a:stretch>
            <a:fillRect/>
          </a:stretch>
        </p:blipFill>
        <p:spPr>
          <a:xfrm>
            <a:off x="3522652" y="1713573"/>
            <a:ext cx="5542245" cy="3308803"/>
          </a:xfrm>
          <a:prstGeom prst="rect">
            <a:avLst/>
          </a:prstGeom>
        </p:spPr>
      </p:pic>
    </p:spTree>
    <p:extLst>
      <p:ext uri="{BB962C8B-B14F-4D97-AF65-F5344CB8AC3E}">
        <p14:creationId xmlns:p14="http://schemas.microsoft.com/office/powerpoint/2010/main" val="1901017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xit" presetSubtype="32" fill="hold" nodeType="clickEffect">
                                  <p:stCondLst>
                                    <p:cond delay="0"/>
                                  </p:stCondLst>
                                  <p:childTnLst>
                                    <p:anim calcmode="lin" valueType="num">
                                      <p:cBhvr>
                                        <p:cTn id="13" dur="500"/>
                                        <p:tgtEl>
                                          <p:spTgt spid="2"/>
                                        </p:tgtEl>
                                        <p:attrNameLst>
                                          <p:attrName>ppt_w</p:attrName>
                                        </p:attrNameLst>
                                      </p:cBhvr>
                                      <p:tavLst>
                                        <p:tav tm="0">
                                          <p:val>
                                            <p:strVal val="ppt_w"/>
                                          </p:val>
                                        </p:tav>
                                        <p:tav tm="100000">
                                          <p:val>
                                            <p:fltVal val="0"/>
                                          </p:val>
                                        </p:tav>
                                      </p:tavLst>
                                    </p:anim>
                                    <p:anim calcmode="lin" valueType="num">
                                      <p:cBhvr>
                                        <p:cTn id="14" dur="500"/>
                                        <p:tgtEl>
                                          <p:spTgt spid="2"/>
                                        </p:tgtEl>
                                        <p:attrNameLst>
                                          <p:attrName>ppt_h</p:attrName>
                                        </p:attrNameLst>
                                      </p:cBhvr>
                                      <p:tavLst>
                                        <p:tav tm="0">
                                          <p:val>
                                            <p:strVal val="ppt_h"/>
                                          </p:val>
                                        </p:tav>
                                        <p:tav tm="100000">
                                          <p:val>
                                            <p:fltVal val="0"/>
                                          </p:val>
                                        </p:tav>
                                      </p:tavLst>
                                    </p:anim>
                                    <p:animEffect transition="out" filter="fade">
                                      <p:cBhvr>
                                        <p:cTn id="15" dur="500"/>
                                        <p:tgtEl>
                                          <p:spTgt spid="2"/>
                                        </p:tgtEl>
                                      </p:cBhvr>
                                    </p:animEffect>
                                    <p:set>
                                      <p:cBhvr>
                                        <p:cTn id="16" dur="1" fill="hold">
                                          <p:stCondLst>
                                            <p:cond delay="499"/>
                                          </p:stCondLst>
                                        </p:cTn>
                                        <p:tgtEl>
                                          <p:spTgt spid="2"/>
                                        </p:tgtEl>
                                        <p:attrNameLst>
                                          <p:attrName>style.visibility</p:attrName>
                                        </p:attrNameLst>
                                      </p:cBhvr>
                                      <p:to>
                                        <p:strVal val="hidden"/>
                                      </p:to>
                                    </p:set>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 calcmode="lin" valueType="num">
                                      <p:cBhvr>
                                        <p:cTn id="20" dur="500" fill="hold"/>
                                        <p:tgtEl>
                                          <p:spTgt spid="14"/>
                                        </p:tgtEl>
                                        <p:attrNameLst>
                                          <p:attrName>ppt_w</p:attrName>
                                        </p:attrNameLst>
                                      </p:cBhvr>
                                      <p:tavLst>
                                        <p:tav tm="0">
                                          <p:val>
                                            <p:fltVal val="0"/>
                                          </p:val>
                                        </p:tav>
                                        <p:tav tm="100000">
                                          <p:val>
                                            <p:strVal val="#ppt_w"/>
                                          </p:val>
                                        </p:tav>
                                      </p:tavLst>
                                    </p:anim>
                                    <p:anim calcmode="lin" valueType="num">
                                      <p:cBhvr>
                                        <p:cTn id="21" dur="500" fill="hold"/>
                                        <p:tgtEl>
                                          <p:spTgt spid="14"/>
                                        </p:tgtEl>
                                        <p:attrNameLst>
                                          <p:attrName>ppt_h</p:attrName>
                                        </p:attrNameLst>
                                      </p:cBhvr>
                                      <p:tavLst>
                                        <p:tav tm="0">
                                          <p:val>
                                            <p:fltVal val="0"/>
                                          </p:val>
                                        </p:tav>
                                        <p:tav tm="100000">
                                          <p:val>
                                            <p:strVal val="#ppt_h"/>
                                          </p:val>
                                        </p:tav>
                                      </p:tavLst>
                                    </p:anim>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xit" presetSubtype="32" fill="hold" nodeType="clickEffect">
                                  <p:stCondLst>
                                    <p:cond delay="0"/>
                                  </p:stCondLst>
                                  <p:childTnLst>
                                    <p:anim calcmode="lin" valueType="num">
                                      <p:cBhvr>
                                        <p:cTn id="33" dur="500"/>
                                        <p:tgtEl>
                                          <p:spTgt spid="15"/>
                                        </p:tgtEl>
                                        <p:attrNameLst>
                                          <p:attrName>ppt_w</p:attrName>
                                        </p:attrNameLst>
                                      </p:cBhvr>
                                      <p:tavLst>
                                        <p:tav tm="0">
                                          <p:val>
                                            <p:strVal val="ppt_w"/>
                                          </p:val>
                                        </p:tav>
                                        <p:tav tm="100000">
                                          <p:val>
                                            <p:fltVal val="0"/>
                                          </p:val>
                                        </p:tav>
                                      </p:tavLst>
                                    </p:anim>
                                    <p:anim calcmode="lin" valueType="num">
                                      <p:cBhvr>
                                        <p:cTn id="34" dur="500"/>
                                        <p:tgtEl>
                                          <p:spTgt spid="15"/>
                                        </p:tgtEl>
                                        <p:attrNameLst>
                                          <p:attrName>ppt_h</p:attrName>
                                        </p:attrNameLst>
                                      </p:cBhvr>
                                      <p:tavLst>
                                        <p:tav tm="0">
                                          <p:val>
                                            <p:strVal val="ppt_h"/>
                                          </p:val>
                                        </p:tav>
                                        <p:tav tm="100000">
                                          <p:val>
                                            <p:fltVal val="0"/>
                                          </p:val>
                                        </p:tav>
                                      </p:tavLst>
                                    </p:anim>
                                    <p:animEffect transition="out" filter="fade">
                                      <p:cBhvr>
                                        <p:cTn id="35" dur="500"/>
                                        <p:tgtEl>
                                          <p:spTgt spid="15"/>
                                        </p:tgtEl>
                                      </p:cBhvr>
                                    </p:animEffect>
                                    <p:set>
                                      <p:cBhvr>
                                        <p:cTn id="36" dur="1" fill="hold">
                                          <p:stCondLst>
                                            <p:cond delay="499"/>
                                          </p:stCondLst>
                                        </p:cTn>
                                        <p:tgtEl>
                                          <p:spTgt spid="15"/>
                                        </p:tgtEl>
                                        <p:attrNameLst>
                                          <p:attrName>style.visibility</p:attrName>
                                        </p:attrNameLst>
                                      </p:cBhvr>
                                      <p:to>
                                        <p:strVal val="hidden"/>
                                      </p:to>
                                    </p:set>
                                  </p:childTnLst>
                                </p:cTn>
                              </p:par>
                            </p:childTnLst>
                          </p:cTn>
                        </p:par>
                        <p:par>
                          <p:cTn id="37" fill="hold">
                            <p:stCondLst>
                              <p:cond delay="500"/>
                            </p:stCondLst>
                            <p:childTnLst>
                              <p:par>
                                <p:cTn id="38" presetID="53" presetClass="entr" presetSubtype="16"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fltVal val="0"/>
                                          </p:val>
                                        </p:tav>
                                        <p:tav tm="100000">
                                          <p:val>
                                            <p:strVal val="#ppt_w"/>
                                          </p:val>
                                        </p:tav>
                                      </p:tavLst>
                                    </p:anim>
                                    <p:anim calcmode="lin" valueType="num">
                                      <p:cBhvr>
                                        <p:cTn id="41" dur="500" fill="hold"/>
                                        <p:tgtEl>
                                          <p:spTgt spid="16"/>
                                        </p:tgtEl>
                                        <p:attrNameLst>
                                          <p:attrName>ppt_h</p:attrName>
                                        </p:attrNameLst>
                                      </p:cBhvr>
                                      <p:tavLst>
                                        <p:tav tm="0">
                                          <p:val>
                                            <p:fltVal val="0"/>
                                          </p:val>
                                        </p:tav>
                                        <p:tav tm="100000">
                                          <p:val>
                                            <p:strVal val="#ppt_h"/>
                                          </p:val>
                                        </p:tav>
                                      </p:tavLst>
                                    </p:anim>
                                    <p:animEffect transition="in" filter="fade">
                                      <p:cBhvr>
                                        <p:cTn id="42" dur="500"/>
                                        <p:tgtEl>
                                          <p:spTgt spid="16"/>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p:cTn id="47" dur="500" fill="hold"/>
                                        <p:tgtEl>
                                          <p:spTgt spid="17"/>
                                        </p:tgtEl>
                                        <p:attrNameLst>
                                          <p:attrName>ppt_w</p:attrName>
                                        </p:attrNameLst>
                                      </p:cBhvr>
                                      <p:tavLst>
                                        <p:tav tm="0">
                                          <p:val>
                                            <p:fltVal val="0"/>
                                          </p:val>
                                        </p:tav>
                                        <p:tav tm="100000">
                                          <p:val>
                                            <p:strVal val="#ppt_w"/>
                                          </p:val>
                                        </p:tav>
                                      </p:tavLst>
                                    </p:anim>
                                    <p:anim calcmode="lin" valueType="num">
                                      <p:cBhvr>
                                        <p:cTn id="48" dur="500" fill="hold"/>
                                        <p:tgtEl>
                                          <p:spTgt spid="17"/>
                                        </p:tgtEl>
                                        <p:attrNameLst>
                                          <p:attrName>ppt_h</p:attrName>
                                        </p:attrNameLst>
                                      </p:cBhvr>
                                      <p:tavLst>
                                        <p:tav tm="0">
                                          <p:val>
                                            <p:fltVal val="0"/>
                                          </p:val>
                                        </p:tav>
                                        <p:tav tm="100000">
                                          <p:val>
                                            <p:strVal val="#ppt_h"/>
                                          </p:val>
                                        </p:tav>
                                      </p:tavLst>
                                    </p:anim>
                                    <p:animEffect transition="in" filter="fade">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par>
                          <p:cTn id="57" fill="hold">
                            <p:stCondLst>
                              <p:cond delay="500"/>
                            </p:stCondLst>
                            <p:childTnLst>
                              <p:par>
                                <p:cTn id="58" presetID="53" presetClass="entr" presetSubtype="16" fill="hold" nodeType="after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500" fill="hold"/>
                                        <p:tgtEl>
                                          <p:spTgt spid="18"/>
                                        </p:tgtEl>
                                        <p:attrNameLst>
                                          <p:attrName>ppt_w</p:attrName>
                                        </p:attrNameLst>
                                      </p:cBhvr>
                                      <p:tavLst>
                                        <p:tav tm="0">
                                          <p:val>
                                            <p:fltVal val="0"/>
                                          </p:val>
                                        </p:tav>
                                        <p:tav tm="100000">
                                          <p:val>
                                            <p:strVal val="#ppt_w"/>
                                          </p:val>
                                        </p:tav>
                                      </p:tavLst>
                                    </p:anim>
                                    <p:anim calcmode="lin" valueType="num">
                                      <p:cBhvr>
                                        <p:cTn id="61" dur="500" fill="hold"/>
                                        <p:tgtEl>
                                          <p:spTgt spid="18"/>
                                        </p:tgtEl>
                                        <p:attrNameLst>
                                          <p:attrName>ppt_h</p:attrName>
                                        </p:attrNameLst>
                                      </p:cBhvr>
                                      <p:tavLst>
                                        <p:tav tm="0">
                                          <p:val>
                                            <p:fltVal val="0"/>
                                          </p:val>
                                        </p:tav>
                                        <p:tav tm="100000">
                                          <p:val>
                                            <p:strVal val="#ppt_h"/>
                                          </p:val>
                                        </p:tav>
                                      </p:tavLst>
                                    </p:anim>
                                    <p:animEffect transition="in" filter="fade">
                                      <p:cBhvr>
                                        <p:cTn id="62" dur="500"/>
                                        <p:tgtEl>
                                          <p:spTgt spid="18"/>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p:cTn id="67" dur="500" fill="hold"/>
                                        <p:tgtEl>
                                          <p:spTgt spid="19"/>
                                        </p:tgtEl>
                                        <p:attrNameLst>
                                          <p:attrName>ppt_w</p:attrName>
                                        </p:attrNameLst>
                                      </p:cBhvr>
                                      <p:tavLst>
                                        <p:tav tm="0">
                                          <p:val>
                                            <p:fltVal val="0"/>
                                          </p:val>
                                        </p:tav>
                                        <p:tav tm="100000">
                                          <p:val>
                                            <p:strVal val="#ppt_w"/>
                                          </p:val>
                                        </p:tav>
                                      </p:tavLst>
                                    </p:anim>
                                    <p:anim calcmode="lin" valueType="num">
                                      <p:cBhvr>
                                        <p:cTn id="68" dur="500" fill="hold"/>
                                        <p:tgtEl>
                                          <p:spTgt spid="19"/>
                                        </p:tgtEl>
                                        <p:attrNameLst>
                                          <p:attrName>ppt_h</p:attrName>
                                        </p:attrNameLst>
                                      </p:cBhvr>
                                      <p:tavLst>
                                        <p:tav tm="0">
                                          <p:val>
                                            <p:fltVal val="0"/>
                                          </p:val>
                                        </p:tav>
                                        <p:tav tm="100000">
                                          <p:val>
                                            <p:strVal val="#ppt_h"/>
                                          </p:val>
                                        </p:tav>
                                      </p:tavLst>
                                    </p:anim>
                                    <p:animEffect transition="in" filter="fade">
                                      <p:cBhvr>
                                        <p:cTn id="69" dur="500"/>
                                        <p:tgtEl>
                                          <p:spTgt spid="19"/>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xit" presetSubtype="32" fill="hold" nodeType="clickEffect">
                                  <p:stCondLst>
                                    <p:cond delay="0"/>
                                  </p:stCondLst>
                                  <p:childTnLst>
                                    <p:anim calcmode="lin" valueType="num">
                                      <p:cBhvr>
                                        <p:cTn id="73" dur="500"/>
                                        <p:tgtEl>
                                          <p:spTgt spid="19"/>
                                        </p:tgtEl>
                                        <p:attrNameLst>
                                          <p:attrName>ppt_w</p:attrName>
                                        </p:attrNameLst>
                                      </p:cBhvr>
                                      <p:tavLst>
                                        <p:tav tm="0">
                                          <p:val>
                                            <p:strVal val="ppt_w"/>
                                          </p:val>
                                        </p:tav>
                                        <p:tav tm="100000">
                                          <p:val>
                                            <p:fltVal val="0"/>
                                          </p:val>
                                        </p:tav>
                                      </p:tavLst>
                                    </p:anim>
                                    <p:anim calcmode="lin" valueType="num">
                                      <p:cBhvr>
                                        <p:cTn id="74" dur="500"/>
                                        <p:tgtEl>
                                          <p:spTgt spid="19"/>
                                        </p:tgtEl>
                                        <p:attrNameLst>
                                          <p:attrName>ppt_h</p:attrName>
                                        </p:attrNameLst>
                                      </p:cBhvr>
                                      <p:tavLst>
                                        <p:tav tm="0">
                                          <p:val>
                                            <p:strVal val="ppt_h"/>
                                          </p:val>
                                        </p:tav>
                                        <p:tav tm="100000">
                                          <p:val>
                                            <p:fltVal val="0"/>
                                          </p:val>
                                        </p:tav>
                                      </p:tavLst>
                                    </p:anim>
                                    <p:animEffect transition="out" filter="fade">
                                      <p:cBhvr>
                                        <p:cTn id="75" dur="500"/>
                                        <p:tgtEl>
                                          <p:spTgt spid="19"/>
                                        </p:tgtEl>
                                      </p:cBhvr>
                                    </p:animEffect>
                                    <p:set>
                                      <p:cBhvr>
                                        <p:cTn id="76" dur="1" fill="hold">
                                          <p:stCondLst>
                                            <p:cond delay="499"/>
                                          </p:stCondLst>
                                        </p:cTn>
                                        <p:tgtEl>
                                          <p:spTgt spid="19"/>
                                        </p:tgtEl>
                                        <p:attrNameLst>
                                          <p:attrName>style.visibility</p:attrName>
                                        </p:attrNameLst>
                                      </p:cBhvr>
                                      <p:to>
                                        <p:strVal val="hidden"/>
                                      </p:to>
                                    </p:set>
                                  </p:childTnLst>
                                </p:cTn>
                              </p:par>
                            </p:childTnLst>
                          </p:cTn>
                        </p:par>
                        <p:par>
                          <p:cTn id="77" fill="hold">
                            <p:stCondLst>
                              <p:cond delay="500"/>
                            </p:stCondLst>
                            <p:childTnLst>
                              <p:par>
                                <p:cTn id="78" presetID="53" presetClass="entr" presetSubtype="16" fill="hold" nodeType="afterEffect">
                                  <p:stCondLst>
                                    <p:cond delay="0"/>
                                  </p:stCondLst>
                                  <p:childTnLst>
                                    <p:set>
                                      <p:cBhvr>
                                        <p:cTn id="79" dur="1" fill="hold">
                                          <p:stCondLst>
                                            <p:cond delay="0"/>
                                          </p:stCondLst>
                                        </p:cTn>
                                        <p:tgtEl>
                                          <p:spTgt spid="20"/>
                                        </p:tgtEl>
                                        <p:attrNameLst>
                                          <p:attrName>style.visibility</p:attrName>
                                        </p:attrNameLst>
                                      </p:cBhvr>
                                      <p:to>
                                        <p:strVal val="visible"/>
                                      </p:to>
                                    </p:set>
                                    <p:anim calcmode="lin" valueType="num">
                                      <p:cBhvr>
                                        <p:cTn id="80" dur="500" fill="hold"/>
                                        <p:tgtEl>
                                          <p:spTgt spid="20"/>
                                        </p:tgtEl>
                                        <p:attrNameLst>
                                          <p:attrName>ppt_w</p:attrName>
                                        </p:attrNameLst>
                                      </p:cBhvr>
                                      <p:tavLst>
                                        <p:tav tm="0">
                                          <p:val>
                                            <p:fltVal val="0"/>
                                          </p:val>
                                        </p:tav>
                                        <p:tav tm="100000">
                                          <p:val>
                                            <p:strVal val="#ppt_w"/>
                                          </p:val>
                                        </p:tav>
                                      </p:tavLst>
                                    </p:anim>
                                    <p:anim calcmode="lin" valueType="num">
                                      <p:cBhvr>
                                        <p:cTn id="81" dur="500" fill="hold"/>
                                        <p:tgtEl>
                                          <p:spTgt spid="20"/>
                                        </p:tgtEl>
                                        <p:attrNameLst>
                                          <p:attrName>ppt_h</p:attrName>
                                        </p:attrNameLst>
                                      </p:cBhvr>
                                      <p:tavLst>
                                        <p:tav tm="0">
                                          <p:val>
                                            <p:fltVal val="0"/>
                                          </p:val>
                                        </p:tav>
                                        <p:tav tm="100000">
                                          <p:val>
                                            <p:strVal val="#ppt_h"/>
                                          </p:val>
                                        </p:tav>
                                      </p:tavLst>
                                    </p:anim>
                                    <p:animEffect transition="in" filter="fade">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10"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Effect transition="in" filter="fade">
                                      <p:cBhvr>
                                        <p:cTn id="8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788894"/>
          </a:xfrm>
          <a:solidFill>
            <a:srgbClr val="CCF3F2"/>
          </a:solidFill>
          <a:scene3d>
            <a:camera prst="orthographicFront"/>
            <a:lightRig rig="threePt" dir="t"/>
          </a:scene3d>
          <a:sp3d>
            <a:bevelT w="114300" prst="artDeco"/>
          </a:sp3d>
        </p:spPr>
        <p:txBody>
          <a:bodyPr/>
          <a:lstStyle/>
          <a:p>
            <a:pPr algn="ctr"/>
            <a:r>
              <a:rPr lang="ru-RU" dirty="0" smtClean="0"/>
              <a:t>Давайте посчитаем</a:t>
            </a:r>
            <a:endParaRPr lang="ru-RU" dirty="0"/>
          </a:p>
        </p:txBody>
      </p:sp>
      <p:pic>
        <p:nvPicPr>
          <p:cNvPr id="5" name="Объект 4"/>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backgroundRemoval t="10000" b="90000" l="10000" r="90000">
                        <a14:foregroundMark x1="55591" y1="52695" x2="57827" y2="66267"/>
                      </a14:backgroundRemoval>
                    </a14:imgEffect>
                  </a14:imgLayer>
                </a14:imgProps>
              </a:ext>
            </a:extLst>
          </a:blip>
          <a:srcRect l="11341" t="9124" r="10305" b="6558"/>
          <a:stretch/>
        </p:blipFill>
        <p:spPr>
          <a:xfrm>
            <a:off x="170738" y="3704659"/>
            <a:ext cx="3502860" cy="3016816"/>
          </a:xfrm>
          <a:prstGeom prst="rect">
            <a:avLst/>
          </a:prstGeom>
        </p:spPr>
      </p:pic>
      <p:sp>
        <p:nvSpPr>
          <p:cNvPr id="4" name="Объект 3"/>
          <p:cNvSpPr>
            <a:spLocks noGrp="1"/>
          </p:cNvSpPr>
          <p:nvPr>
            <p:ph sz="half" idx="2"/>
          </p:nvPr>
        </p:nvSpPr>
        <p:spPr>
          <a:xfrm>
            <a:off x="2971801" y="1101436"/>
            <a:ext cx="9019308" cy="4869060"/>
          </a:xfrm>
        </p:spPr>
        <p:txBody>
          <a:bodyPr>
            <a:normAutofit/>
          </a:bodyPr>
          <a:lstStyle/>
          <a:p>
            <a:pPr marL="0" indent="0">
              <a:buNone/>
            </a:pPr>
            <a:r>
              <a:rPr lang="ru-RU" dirty="0"/>
              <a:t>Мария - начинающая швея, которая шьёт платья для кукол. Её швейная машина делает 400 стежков в минуту. Мария планирует сшить два платья, каждое из которых требует разного подхода. Первое платье Мария решила украсить оборкой, требующей 1200 стежков. Для второго платья она выбрала кружево длиной 80 см, при этом на каждый сантиметр кружева необходимо 50 стежков</a:t>
            </a:r>
            <a:r>
              <a:rPr lang="ru-RU" dirty="0" smtClean="0"/>
              <a:t>.</a:t>
            </a:r>
          </a:p>
          <a:p>
            <a:pPr marL="0" indent="0">
              <a:buNone/>
            </a:pPr>
            <a:endParaRPr lang="ru-RU" dirty="0" smtClean="0"/>
          </a:p>
          <a:p>
            <a:pPr marL="0" indent="0">
              <a:buNone/>
            </a:pPr>
            <a:r>
              <a:rPr lang="ru-RU" b="1" dirty="0" smtClean="0"/>
              <a:t>Вопрос : Сколько стежков сделает машина за 5 минут?</a:t>
            </a:r>
          </a:p>
          <a:p>
            <a:pPr marL="0" indent="0">
              <a:buNone/>
            </a:pPr>
            <a:endParaRPr lang="ru-RU" b="1" dirty="0" smtClean="0"/>
          </a:p>
          <a:p>
            <a:pPr marL="0" indent="0" algn="r">
              <a:buNone/>
            </a:pPr>
            <a:r>
              <a:rPr lang="ru-RU" i="1" u="sng" dirty="0" smtClean="0">
                <a:solidFill>
                  <a:srgbClr val="C00000"/>
                </a:solidFill>
              </a:rPr>
              <a:t>Решение:  </a:t>
            </a:r>
            <a:r>
              <a:rPr lang="ru-RU" dirty="0" smtClean="0">
                <a:solidFill>
                  <a:srgbClr val="C00000"/>
                </a:solidFill>
              </a:rPr>
              <a:t>400 х 5 = 2000 стежков</a:t>
            </a:r>
            <a:endParaRPr lang="ru-RU" dirty="0">
              <a:solidFill>
                <a:srgbClr val="C00000"/>
              </a:solidFill>
            </a:endParaRPr>
          </a:p>
        </p:txBody>
      </p:sp>
      <p:sp>
        <p:nvSpPr>
          <p:cNvPr id="6" name="Номер слайда 5"/>
          <p:cNvSpPr>
            <a:spLocks noGrp="1"/>
          </p:cNvSpPr>
          <p:nvPr>
            <p:ph type="sldNum" sz="quarter" idx="12"/>
          </p:nvPr>
        </p:nvSpPr>
        <p:spPr/>
        <p:txBody>
          <a:bodyPr/>
          <a:lstStyle/>
          <a:p>
            <a:fld id="{FE640406-72CF-4356-858D-70C829E39A33}" type="slidenum">
              <a:rPr lang="ru-RU" smtClean="0"/>
              <a:t>18</a:t>
            </a:fld>
            <a:endParaRPr lang="ru-RU"/>
          </a:p>
        </p:txBody>
      </p:sp>
    </p:spTree>
    <p:extLst>
      <p:ext uri="{BB962C8B-B14F-4D97-AF65-F5344CB8AC3E}">
        <p14:creationId xmlns:p14="http://schemas.microsoft.com/office/powerpoint/2010/main" val="3985766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788894"/>
          </a:xfrm>
          <a:solidFill>
            <a:srgbClr val="CCF3F2"/>
          </a:solidFill>
          <a:scene3d>
            <a:camera prst="orthographicFront"/>
            <a:lightRig rig="threePt" dir="t"/>
          </a:scene3d>
          <a:sp3d>
            <a:bevelT w="114300" prst="artDeco"/>
          </a:sp3d>
        </p:spPr>
        <p:txBody>
          <a:bodyPr/>
          <a:lstStyle/>
          <a:p>
            <a:pPr algn="ctr"/>
            <a:r>
              <a:rPr lang="ru-RU" dirty="0" smtClean="0"/>
              <a:t>Давайте посчитаем</a:t>
            </a:r>
            <a:endParaRPr lang="ru-RU" dirty="0"/>
          </a:p>
        </p:txBody>
      </p:sp>
      <p:pic>
        <p:nvPicPr>
          <p:cNvPr id="5" name="Объект 4"/>
          <p:cNvPicPr>
            <a:picLocks noGrp="1" noChangeAspect="1"/>
          </p:cNvPicPr>
          <p:nvPr>
            <p:ph sz="half" idx="1"/>
          </p:nvPr>
        </p:nvPicPr>
        <p:blipFill rotWithShape="1">
          <a:blip r:embed="rId2">
            <a:extLst>
              <a:ext uri="{BEBA8EAE-BF5A-486C-A8C5-ECC9F3942E4B}">
                <a14:imgProps xmlns:a14="http://schemas.microsoft.com/office/drawing/2010/main">
                  <a14:imgLayer r:embed="rId3">
                    <a14:imgEffect>
                      <a14:backgroundRemoval t="10000" b="90000" l="10000" r="90000">
                        <a14:foregroundMark x1="55591" y1="52695" x2="57827" y2="66267"/>
                      </a14:backgroundRemoval>
                    </a14:imgEffect>
                  </a14:imgLayer>
                </a14:imgProps>
              </a:ext>
            </a:extLst>
          </a:blip>
          <a:srcRect l="11341" t="9124" r="10305" b="6558"/>
          <a:stretch/>
        </p:blipFill>
        <p:spPr>
          <a:xfrm>
            <a:off x="170738" y="3704659"/>
            <a:ext cx="3502860" cy="3016816"/>
          </a:xfrm>
          <a:prstGeom prst="rect">
            <a:avLst/>
          </a:prstGeom>
        </p:spPr>
      </p:pic>
      <p:sp>
        <p:nvSpPr>
          <p:cNvPr id="4" name="Объект 3"/>
          <p:cNvSpPr>
            <a:spLocks noGrp="1"/>
          </p:cNvSpPr>
          <p:nvPr>
            <p:ph sz="half" idx="2"/>
          </p:nvPr>
        </p:nvSpPr>
        <p:spPr>
          <a:xfrm>
            <a:off x="2971801" y="1101436"/>
            <a:ext cx="9019308" cy="4869060"/>
          </a:xfrm>
        </p:spPr>
        <p:txBody>
          <a:bodyPr>
            <a:normAutofit lnSpcReduction="10000"/>
          </a:bodyPr>
          <a:lstStyle/>
          <a:p>
            <a:pPr marL="0" indent="0">
              <a:buNone/>
            </a:pPr>
            <a:r>
              <a:rPr lang="ru-RU" dirty="0"/>
              <a:t>Мария - начинающая швея, которая шьёт платья для кукол. Её швейная машина делает 400 стежков в минуту. Мария планирует сшить два платья, каждое из которых требует разного подхода. Первое платье Мария решила украсить оборкой, требующей 1200 стежков. Для второго платья она выбрала кружево длиной 80 см, при этом на каждый сантиметр кружева необходимо 50 стежков</a:t>
            </a:r>
            <a:r>
              <a:rPr lang="ru-RU" dirty="0" smtClean="0"/>
              <a:t>.</a:t>
            </a:r>
          </a:p>
          <a:p>
            <a:pPr marL="0" indent="0">
              <a:buNone/>
            </a:pPr>
            <a:endParaRPr lang="ru-RU" dirty="0" smtClean="0"/>
          </a:p>
          <a:p>
            <a:pPr marL="0" indent="0">
              <a:buNone/>
            </a:pPr>
            <a:r>
              <a:rPr lang="ru-RU" b="1" dirty="0"/>
              <a:t>Вопрос : Сколько времени в минутах понадобится машине, чтобы пришить оборку?</a:t>
            </a:r>
          </a:p>
          <a:p>
            <a:pPr marL="0" indent="0">
              <a:buNone/>
            </a:pPr>
            <a:endParaRPr lang="ru-RU" b="1" dirty="0"/>
          </a:p>
          <a:p>
            <a:pPr marL="0" indent="0" algn="r">
              <a:buNone/>
            </a:pPr>
            <a:r>
              <a:rPr lang="ru-RU" dirty="0">
                <a:solidFill>
                  <a:srgbClr val="C00000"/>
                </a:solidFill>
              </a:rPr>
              <a:t>Решение: 1200 : 400 = 3 минуты.</a:t>
            </a:r>
          </a:p>
        </p:txBody>
      </p:sp>
      <p:sp>
        <p:nvSpPr>
          <p:cNvPr id="6" name="Номер слайда 5"/>
          <p:cNvSpPr>
            <a:spLocks noGrp="1"/>
          </p:cNvSpPr>
          <p:nvPr>
            <p:ph type="sldNum" sz="quarter" idx="12"/>
          </p:nvPr>
        </p:nvSpPr>
        <p:spPr/>
        <p:txBody>
          <a:bodyPr/>
          <a:lstStyle/>
          <a:p>
            <a:fld id="{FE640406-72CF-4356-858D-70C829E39A33}" type="slidenum">
              <a:rPr lang="ru-RU" smtClean="0"/>
              <a:t>19</a:t>
            </a:fld>
            <a:endParaRPr lang="ru-RU"/>
          </a:p>
        </p:txBody>
      </p:sp>
    </p:spTree>
    <p:extLst>
      <p:ext uri="{BB962C8B-B14F-4D97-AF65-F5344CB8AC3E}">
        <p14:creationId xmlns:p14="http://schemas.microsoft.com/office/powerpoint/2010/main" val="32101762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E640406-72CF-4356-858D-70C829E39A33}" type="slidenum">
              <a:rPr lang="ru-RU" smtClean="0"/>
              <a:t>2</a:t>
            </a:fld>
            <a:endParaRPr lang="ru-RU"/>
          </a:p>
        </p:txBody>
      </p:sp>
      <p:pic>
        <p:nvPicPr>
          <p:cNvPr id="3" name="фиксики">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20282899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788894"/>
          </a:xfrm>
          <a:solidFill>
            <a:srgbClr val="CCF3F2"/>
          </a:solidFill>
          <a:scene3d>
            <a:camera prst="orthographicFront"/>
            <a:lightRig rig="threePt" dir="t"/>
          </a:scene3d>
          <a:sp3d>
            <a:bevelT w="114300" prst="artDeco"/>
          </a:sp3d>
        </p:spPr>
        <p:txBody>
          <a:bodyPr/>
          <a:lstStyle/>
          <a:p>
            <a:pPr algn="ctr"/>
            <a:r>
              <a:rPr lang="ru-RU" dirty="0" smtClean="0"/>
              <a:t>Давайте посчитаем</a:t>
            </a:r>
            <a:endParaRPr lang="ru-RU" dirty="0"/>
          </a:p>
        </p:txBody>
      </p:sp>
      <p:pic>
        <p:nvPicPr>
          <p:cNvPr id="5" name="Объект 4"/>
          <p:cNvPicPr>
            <a:picLocks noGrp="1" noChangeAspect="1"/>
          </p:cNvPicPr>
          <p:nvPr>
            <p:ph sz="half" idx="1"/>
          </p:nvPr>
        </p:nvPicPr>
        <p:blipFill rotWithShape="1">
          <a:blip r:embed="rId3">
            <a:extLst>
              <a:ext uri="{BEBA8EAE-BF5A-486C-A8C5-ECC9F3942E4B}">
                <a14:imgProps xmlns:a14="http://schemas.microsoft.com/office/drawing/2010/main">
                  <a14:imgLayer r:embed="rId4">
                    <a14:imgEffect>
                      <a14:backgroundRemoval t="10000" b="90000" l="10000" r="90000">
                        <a14:foregroundMark x1="55591" y1="52695" x2="57827" y2="66267"/>
                      </a14:backgroundRemoval>
                    </a14:imgEffect>
                  </a14:imgLayer>
                </a14:imgProps>
              </a:ext>
            </a:extLst>
          </a:blip>
          <a:srcRect l="11341" t="9124" r="10305" b="6558"/>
          <a:stretch/>
        </p:blipFill>
        <p:spPr>
          <a:xfrm>
            <a:off x="170738" y="3704659"/>
            <a:ext cx="3502860" cy="3016816"/>
          </a:xfrm>
          <a:prstGeom prst="rect">
            <a:avLst/>
          </a:prstGeom>
        </p:spPr>
      </p:pic>
      <p:sp>
        <p:nvSpPr>
          <p:cNvPr id="4" name="Объект 3"/>
          <p:cNvSpPr>
            <a:spLocks noGrp="1"/>
          </p:cNvSpPr>
          <p:nvPr>
            <p:ph sz="half" idx="2"/>
          </p:nvPr>
        </p:nvSpPr>
        <p:spPr>
          <a:xfrm>
            <a:off x="2971801" y="1101436"/>
            <a:ext cx="9019308" cy="4869060"/>
          </a:xfrm>
        </p:spPr>
        <p:txBody>
          <a:bodyPr>
            <a:normAutofit lnSpcReduction="10000"/>
          </a:bodyPr>
          <a:lstStyle/>
          <a:p>
            <a:pPr marL="0" indent="0">
              <a:buNone/>
            </a:pPr>
            <a:r>
              <a:rPr lang="ru-RU" dirty="0"/>
              <a:t>Мария - начинающая швея, которая шьёт платья для кукол. Её швейная машина делает 400 стежков в минуту. Мария планирует сшить два платья, каждое из которых требует разного подхода. Первое платье Мария решила украсить оборкой, требующей 1200 стежков. Для второго платья она выбрала кружево длиной 80 см, при этом на каждый сантиметр кружева необходимо 50 стежков</a:t>
            </a:r>
            <a:r>
              <a:rPr lang="ru-RU" dirty="0" smtClean="0"/>
              <a:t>.</a:t>
            </a:r>
          </a:p>
          <a:p>
            <a:pPr marL="0" indent="0">
              <a:buNone/>
            </a:pPr>
            <a:endParaRPr lang="ru-RU" dirty="0" smtClean="0"/>
          </a:p>
          <a:p>
            <a:pPr marL="0" indent="0">
              <a:buNone/>
            </a:pPr>
            <a:r>
              <a:rPr lang="ru-RU" b="1" dirty="0"/>
              <a:t>Вопрос: Сколько всего стежков потребуется, чтобы пришить кружево?</a:t>
            </a:r>
          </a:p>
          <a:p>
            <a:pPr marL="0" indent="0">
              <a:buNone/>
            </a:pPr>
            <a:endParaRPr lang="ru-RU" b="1" dirty="0"/>
          </a:p>
          <a:p>
            <a:pPr marL="0" indent="0" algn="r">
              <a:buNone/>
            </a:pPr>
            <a:r>
              <a:rPr lang="ru-RU" dirty="0">
                <a:solidFill>
                  <a:srgbClr val="C00000"/>
                </a:solidFill>
              </a:rPr>
              <a:t>Решение: 80 х 50 = </a:t>
            </a:r>
            <a:r>
              <a:rPr lang="ru-RU" dirty="0" smtClean="0">
                <a:solidFill>
                  <a:srgbClr val="C00000"/>
                </a:solidFill>
              </a:rPr>
              <a:t>4000 </a:t>
            </a:r>
            <a:r>
              <a:rPr lang="ru-RU" dirty="0">
                <a:solidFill>
                  <a:srgbClr val="C00000"/>
                </a:solidFill>
              </a:rPr>
              <a:t>стежков.</a:t>
            </a:r>
          </a:p>
        </p:txBody>
      </p:sp>
      <p:sp>
        <p:nvSpPr>
          <p:cNvPr id="6" name="Номер слайда 5"/>
          <p:cNvSpPr>
            <a:spLocks noGrp="1"/>
          </p:cNvSpPr>
          <p:nvPr>
            <p:ph type="sldNum" sz="quarter" idx="12"/>
          </p:nvPr>
        </p:nvSpPr>
        <p:spPr/>
        <p:txBody>
          <a:bodyPr/>
          <a:lstStyle/>
          <a:p>
            <a:fld id="{FE640406-72CF-4356-858D-70C829E39A33}" type="slidenum">
              <a:rPr lang="ru-RU" smtClean="0"/>
              <a:t>20</a:t>
            </a:fld>
            <a:endParaRPr lang="ru-RU"/>
          </a:p>
        </p:txBody>
      </p:sp>
    </p:spTree>
    <p:extLst>
      <p:ext uri="{BB962C8B-B14F-4D97-AF65-F5344CB8AC3E}">
        <p14:creationId xmlns:p14="http://schemas.microsoft.com/office/powerpoint/2010/main" val="25156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fade">
                                      <p:cBhvr>
                                        <p:cTn id="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3"/>
          <a:stretch>
            <a:fillRect/>
          </a:stretch>
        </p:blipFill>
        <p:spPr>
          <a:xfrm>
            <a:off x="0" y="0"/>
            <a:ext cx="12188124" cy="6858000"/>
          </a:xfrm>
          <a:prstGeom prst="rect">
            <a:avLst/>
          </a:prstGeom>
        </p:spPr>
      </p:pic>
      <p:sp>
        <p:nvSpPr>
          <p:cNvPr id="3" name="Прямоугольник 2"/>
          <p:cNvSpPr/>
          <p:nvPr/>
        </p:nvSpPr>
        <p:spPr>
          <a:xfrm>
            <a:off x="0" y="0"/>
            <a:ext cx="8980227" cy="1569660"/>
          </a:xfrm>
          <a:prstGeom prst="rect">
            <a:avLst/>
          </a:prstGeom>
          <a:solidFill>
            <a:schemeClr val="bg2"/>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txBody>
          <a:bodyPr wrap="square">
            <a:spAutoFit/>
          </a:bodyPr>
          <a:lstStyle/>
          <a:p>
            <a:r>
              <a:rPr lang="ru-RU" sz="2400" dirty="0" smtClean="0"/>
              <a:t>Как </a:t>
            </a:r>
            <a:r>
              <a:rPr lang="ru-RU" sz="2400" dirty="0"/>
              <a:t>правильно ухаживать за швейной </a:t>
            </a:r>
            <a:r>
              <a:rPr lang="ru-RU" sz="2400" dirty="0" smtClean="0"/>
              <a:t>машинкой?</a:t>
            </a:r>
          </a:p>
          <a:p>
            <a:r>
              <a:rPr lang="ru-RU" sz="2400" dirty="0" smtClean="0"/>
              <a:t>Какие ткани рекомендуется использовать?</a:t>
            </a:r>
          </a:p>
          <a:p>
            <a:r>
              <a:rPr lang="ru-RU" sz="2400" dirty="0" smtClean="0"/>
              <a:t>Как осуществлять смазку трущихся деталей специальным маслом?</a:t>
            </a:r>
          </a:p>
          <a:p>
            <a:r>
              <a:rPr lang="ru-RU" sz="2400" dirty="0" smtClean="0"/>
              <a:t>Что </a:t>
            </a:r>
            <a:r>
              <a:rPr lang="ru-RU" sz="2400" dirty="0"/>
              <a:t>необходимо делать при обнаружении неисправностей?</a:t>
            </a:r>
          </a:p>
        </p:txBody>
      </p:sp>
      <p:sp>
        <p:nvSpPr>
          <p:cNvPr id="5" name="Номер слайда 4"/>
          <p:cNvSpPr>
            <a:spLocks noGrp="1"/>
          </p:cNvSpPr>
          <p:nvPr>
            <p:ph type="sldNum" sz="quarter" idx="12"/>
          </p:nvPr>
        </p:nvSpPr>
        <p:spPr/>
        <p:txBody>
          <a:bodyPr/>
          <a:lstStyle/>
          <a:p>
            <a:fld id="{FE640406-72CF-4356-858D-70C829E39A33}" type="slidenum">
              <a:rPr lang="ru-RU" smtClean="0"/>
              <a:t>21</a:t>
            </a:fld>
            <a:endParaRPr lang="ru-RU"/>
          </a:p>
        </p:txBody>
      </p:sp>
    </p:spTree>
    <p:extLst>
      <p:ext uri="{BB962C8B-B14F-4D97-AF65-F5344CB8AC3E}">
        <p14:creationId xmlns:p14="http://schemas.microsoft.com/office/powerpoint/2010/main" val="41445795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icture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853509" cy="6858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Picture backgroun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0" b="100000" l="0" r="100000">
                        <a14:foregroundMark x1="82500" y1="7018" x2="90000" y2="3885"/>
                        <a14:foregroundMark x1="79500" y1="20927" x2="82000" y2="22180"/>
                      </a14:backgroundRemoval>
                    </a14:imgEffect>
                  </a14:imgLayer>
                </a14:imgProps>
              </a:ext>
              <a:ext uri="{28A0092B-C50C-407E-A947-70E740481C1C}">
                <a14:useLocalDpi xmlns:a14="http://schemas.microsoft.com/office/drawing/2010/main" val="0"/>
              </a:ext>
            </a:extLst>
          </a:blip>
          <a:srcRect b="4148"/>
          <a:stretch/>
        </p:blipFill>
        <p:spPr bwMode="auto">
          <a:xfrm>
            <a:off x="9751165" y="3905573"/>
            <a:ext cx="2315945" cy="2952427"/>
          </a:xfrm>
          <a:prstGeom prst="rect">
            <a:avLst/>
          </a:prstGeom>
          <a:noFill/>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4853509" y="0"/>
            <a:ext cx="7338491" cy="805218"/>
          </a:xfrm>
          <a:prstGeom prst="rect">
            <a:avLst/>
          </a:prstGeom>
          <a:solidFill>
            <a:srgbClr val="EFF3FB"/>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4000" dirty="0" smtClean="0">
                <a:solidFill>
                  <a:schemeClr val="tx1"/>
                </a:solidFill>
                <a:effectLst>
                  <a:outerShdw blurRad="38100" dist="38100" dir="2700000" algn="tl">
                    <a:srgbClr val="000000">
                      <a:alpha val="43137"/>
                    </a:srgbClr>
                  </a:outerShdw>
                </a:effectLst>
                <a:latin typeface="Bahnschrift" panose="020B0502040204020203" pitchFamily="34" charset="0"/>
              </a:rPr>
              <a:t>Бригада на вызов</a:t>
            </a:r>
            <a:endParaRPr lang="ru-RU" sz="4000" dirty="0">
              <a:solidFill>
                <a:schemeClr val="tx1"/>
              </a:solidFill>
              <a:effectLst>
                <a:outerShdw blurRad="38100" dist="38100" dir="2700000" algn="tl">
                  <a:srgbClr val="000000">
                    <a:alpha val="43137"/>
                  </a:srgbClr>
                </a:outerShdw>
              </a:effectLst>
              <a:latin typeface="Bahnschrift" panose="020B0502040204020203" pitchFamily="34" charset="0"/>
            </a:endParaRPr>
          </a:p>
        </p:txBody>
      </p:sp>
      <p:sp>
        <p:nvSpPr>
          <p:cNvPr id="4" name="TextBox 3"/>
          <p:cNvSpPr txBox="1"/>
          <p:nvPr/>
        </p:nvSpPr>
        <p:spPr>
          <a:xfrm>
            <a:off x="5207198" y="1132764"/>
            <a:ext cx="6261548" cy="3046988"/>
          </a:xfrm>
          <a:prstGeom prst="rect">
            <a:avLst/>
          </a:prstGeom>
          <a:noFill/>
        </p:spPr>
        <p:txBody>
          <a:bodyPr wrap="square" rtlCol="0">
            <a:spAutoFit/>
          </a:bodyPr>
          <a:lstStyle/>
          <a:p>
            <a:pPr>
              <a:lnSpc>
                <a:spcPct val="200000"/>
              </a:lnSpc>
            </a:pPr>
            <a:r>
              <a:rPr lang="ru-RU" sz="3200" b="1" i="1" dirty="0" smtClean="0"/>
              <a:t>Бригада № 1 - </a:t>
            </a:r>
            <a:r>
              <a:rPr lang="ru-RU" sz="3200" dirty="0" smtClean="0"/>
              <a:t>ПРОПУСК СТЕЖКОВ</a:t>
            </a:r>
          </a:p>
          <a:p>
            <a:pPr>
              <a:lnSpc>
                <a:spcPct val="200000"/>
              </a:lnSpc>
            </a:pPr>
            <a:r>
              <a:rPr lang="ru-RU" sz="3200" b="1" i="1" dirty="0" smtClean="0"/>
              <a:t>Бригада </a:t>
            </a:r>
            <a:r>
              <a:rPr lang="ru-RU" sz="3200" b="1" i="1" dirty="0"/>
              <a:t>№ </a:t>
            </a:r>
            <a:r>
              <a:rPr lang="ru-RU" sz="3200" b="1" i="1" dirty="0" smtClean="0"/>
              <a:t>2 </a:t>
            </a:r>
            <a:r>
              <a:rPr lang="ru-RU" sz="3200" b="1" i="1" dirty="0"/>
              <a:t>- </a:t>
            </a:r>
            <a:r>
              <a:rPr lang="ru-RU" sz="3200" dirty="0" smtClean="0"/>
              <a:t>ИГЛА СЛОМАЛАСЬ</a:t>
            </a:r>
          </a:p>
          <a:p>
            <a:pPr>
              <a:lnSpc>
                <a:spcPct val="200000"/>
              </a:lnSpc>
            </a:pPr>
            <a:r>
              <a:rPr lang="ru-RU" sz="3200" b="1" i="1" dirty="0"/>
              <a:t>Бригада № </a:t>
            </a:r>
            <a:r>
              <a:rPr lang="ru-RU" sz="3200" b="1" i="1" dirty="0" smtClean="0"/>
              <a:t>3 </a:t>
            </a:r>
            <a:r>
              <a:rPr lang="ru-RU" sz="3200" b="1" i="1" dirty="0"/>
              <a:t>- </a:t>
            </a:r>
            <a:r>
              <a:rPr lang="ru-RU" sz="3200" dirty="0" smtClean="0"/>
              <a:t>ТКАНЬ МНЕТСЯ</a:t>
            </a:r>
            <a:endParaRPr lang="ru-RU" sz="3200" dirty="0"/>
          </a:p>
        </p:txBody>
      </p:sp>
      <p:pic>
        <p:nvPicPr>
          <p:cNvPr id="2" name="Рисунок 1"/>
          <p:cNvPicPr>
            <a:picLocks noChangeAspect="1"/>
          </p:cNvPicPr>
          <p:nvPr/>
        </p:nvPicPr>
        <p:blipFill>
          <a:blip r:embed="rId6"/>
          <a:stretch>
            <a:fillRect/>
          </a:stretch>
        </p:blipFill>
        <p:spPr>
          <a:xfrm>
            <a:off x="5207198" y="1132764"/>
            <a:ext cx="4037050" cy="3784734"/>
          </a:xfrm>
          <a:prstGeom prst="rect">
            <a:avLst/>
          </a:prstGeom>
        </p:spPr>
      </p:pic>
      <p:pic>
        <p:nvPicPr>
          <p:cNvPr id="5" name="Рисунок 4"/>
          <p:cNvPicPr>
            <a:picLocks noChangeAspect="1"/>
          </p:cNvPicPr>
          <p:nvPr/>
        </p:nvPicPr>
        <p:blipFill>
          <a:blip r:embed="rId7"/>
          <a:stretch>
            <a:fillRect/>
          </a:stretch>
        </p:blipFill>
        <p:spPr>
          <a:xfrm>
            <a:off x="8386195" y="3905573"/>
            <a:ext cx="3330985" cy="2637194"/>
          </a:xfrm>
          <a:prstGeom prst="rect">
            <a:avLst/>
          </a:prstGeom>
        </p:spPr>
      </p:pic>
      <p:sp>
        <p:nvSpPr>
          <p:cNvPr id="7" name="Номер слайда 6"/>
          <p:cNvSpPr>
            <a:spLocks noGrp="1"/>
          </p:cNvSpPr>
          <p:nvPr>
            <p:ph type="sldNum" sz="quarter" idx="12"/>
          </p:nvPr>
        </p:nvSpPr>
        <p:spPr>
          <a:xfrm>
            <a:off x="9141512" y="6373788"/>
            <a:ext cx="2743200" cy="365125"/>
          </a:xfrm>
        </p:spPr>
        <p:txBody>
          <a:bodyPr/>
          <a:lstStyle/>
          <a:p>
            <a:fld id="{FE640406-72CF-4356-858D-70C829E39A33}" type="slidenum">
              <a:rPr lang="ru-RU" smtClean="0"/>
              <a:t>22</a:t>
            </a:fld>
            <a:endParaRPr lang="ru-RU" dirty="0"/>
          </a:p>
        </p:txBody>
      </p:sp>
    </p:spTree>
    <p:extLst>
      <p:ext uri="{BB962C8B-B14F-4D97-AF65-F5344CB8AC3E}">
        <p14:creationId xmlns:p14="http://schemas.microsoft.com/office/powerpoint/2010/main" val="77538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4">
                                            <p:txEl>
                                              <p:pRg st="1" end="1"/>
                                            </p:txEl>
                                          </p:spTgt>
                                        </p:tgtEl>
                                        <p:attrNameLst>
                                          <p:attrName>style.visibility</p:attrName>
                                        </p:attrNameLst>
                                      </p:cBhvr>
                                      <p:to>
                                        <p:strVal val="visible"/>
                                      </p:to>
                                    </p:set>
                                    <p:animEffect transition="in" filter="fade">
                                      <p:cBhvr>
                                        <p:cTn id="18" dur="500"/>
                                        <p:tgtEl>
                                          <p:spTgt spid="4">
                                            <p:txEl>
                                              <p:pRg st="1" end="1"/>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500"/>
                                        <p:tgtEl>
                                          <p:spTgt spid="4">
                                            <p:txEl>
                                              <p:pRg st="2" end="2"/>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028"/>
                                        </p:tgtEl>
                                        <p:attrNameLst>
                                          <p:attrName>style.visibility</p:attrName>
                                        </p:attrNameLst>
                                      </p:cBhvr>
                                      <p:to>
                                        <p:strVal val="visible"/>
                                      </p:to>
                                    </p:set>
                                    <p:animEffect transition="in" filter="fade">
                                      <p:cBhvr>
                                        <p:cTn id="24"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Овал 15">
            <a:hlinkClick r:id="rId3" action="ppaction://hlinksldjump"/>
          </p:cNvPr>
          <p:cNvSpPr/>
          <p:nvPr/>
        </p:nvSpPr>
        <p:spPr>
          <a:xfrm>
            <a:off x="5457972" y="310136"/>
            <a:ext cx="681926" cy="235574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Овал 16">
            <a:hlinkClick r:id="rId4" action="ppaction://hlinksldjump"/>
          </p:cNvPr>
          <p:cNvSpPr/>
          <p:nvPr/>
        </p:nvSpPr>
        <p:spPr>
          <a:xfrm rot="1800000">
            <a:off x="6341496" y="582087"/>
            <a:ext cx="681926" cy="2355743"/>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a:hlinkClick r:id="rId5" action="ppaction://hlinksldjump"/>
          </p:cNvPr>
          <p:cNvSpPr/>
          <p:nvPr/>
        </p:nvSpPr>
        <p:spPr>
          <a:xfrm rot="3600000">
            <a:off x="7012431" y="1211513"/>
            <a:ext cx="681926" cy="2355743"/>
          </a:xfrm>
          <a:prstGeom prst="ellipse">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a:hlinkClick r:id="rId6" action="ppaction://hlinksldjump"/>
          </p:cNvPr>
          <p:cNvSpPr/>
          <p:nvPr/>
        </p:nvSpPr>
        <p:spPr>
          <a:xfrm rot="5400000">
            <a:off x="7249992" y="2076543"/>
            <a:ext cx="681926" cy="235574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Овал 19">
            <a:hlinkClick r:id="rId7" action="ppaction://hlinksldjump"/>
          </p:cNvPr>
          <p:cNvSpPr/>
          <p:nvPr/>
        </p:nvSpPr>
        <p:spPr>
          <a:xfrm rot="7200000">
            <a:off x="6989628" y="2989552"/>
            <a:ext cx="681926" cy="2355743"/>
          </a:xfrm>
          <a:prstGeom prst="ellipse">
            <a:avLst/>
          </a:prstGeom>
          <a:solidFill>
            <a:srgbClr val="66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Овал 20">
            <a:hlinkClick r:id="rId8" action="ppaction://hlinksldjump"/>
          </p:cNvPr>
          <p:cNvSpPr/>
          <p:nvPr/>
        </p:nvSpPr>
        <p:spPr>
          <a:xfrm rot="9000000">
            <a:off x="6341495" y="3660991"/>
            <a:ext cx="681926" cy="2355743"/>
          </a:xfrm>
          <a:prstGeom prst="ellipse">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Овал 21">
            <a:hlinkClick r:id="rId9" action="ppaction://hlinksldjump"/>
          </p:cNvPr>
          <p:cNvSpPr/>
          <p:nvPr/>
        </p:nvSpPr>
        <p:spPr>
          <a:xfrm rot="10800000">
            <a:off x="5449119" y="3932942"/>
            <a:ext cx="681926" cy="235574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3" name="Овал 22">
            <a:hlinkClick r:id="rId10" action="ppaction://hlinksldjump"/>
          </p:cNvPr>
          <p:cNvSpPr/>
          <p:nvPr/>
        </p:nvSpPr>
        <p:spPr>
          <a:xfrm rot="12600000">
            <a:off x="4596459" y="3700422"/>
            <a:ext cx="681926" cy="2355743"/>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4" name="Овал 23">
            <a:hlinkClick r:id="rId11" action="ppaction://hlinksldjump"/>
          </p:cNvPr>
          <p:cNvSpPr/>
          <p:nvPr/>
        </p:nvSpPr>
        <p:spPr>
          <a:xfrm rot="14400000">
            <a:off x="3957323" y="3036337"/>
            <a:ext cx="681926" cy="2355743"/>
          </a:xfrm>
          <a:prstGeom prst="ellipse">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5" name="Овал 24">
            <a:hlinkClick r:id="rId12" action="ppaction://hlinksldjump"/>
          </p:cNvPr>
          <p:cNvSpPr/>
          <p:nvPr/>
        </p:nvSpPr>
        <p:spPr>
          <a:xfrm rot="16200000">
            <a:off x="3635241" y="2141254"/>
            <a:ext cx="681926" cy="2355743"/>
          </a:xfrm>
          <a:prstGeom prst="ellipse">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6" name="Овал 25">
            <a:hlinkClick r:id="rId13" action="ppaction://hlinksldjump"/>
          </p:cNvPr>
          <p:cNvSpPr/>
          <p:nvPr/>
        </p:nvSpPr>
        <p:spPr>
          <a:xfrm rot="18000000">
            <a:off x="3895751" y="1240244"/>
            <a:ext cx="681926" cy="2355743"/>
          </a:xfrm>
          <a:prstGeom prst="ellipse">
            <a:avLst/>
          </a:prstGeom>
          <a:solidFill>
            <a:srgbClr val="6600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7" name="Овал 26">
            <a:hlinkClick r:id="rId14" action="ppaction://hlinksldjump"/>
          </p:cNvPr>
          <p:cNvSpPr/>
          <p:nvPr/>
        </p:nvSpPr>
        <p:spPr>
          <a:xfrm rot="19800000">
            <a:off x="4529435" y="545032"/>
            <a:ext cx="681926" cy="2355743"/>
          </a:xfrm>
          <a:prstGeom prst="ellipse">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Овал 1"/>
          <p:cNvSpPr/>
          <p:nvPr/>
        </p:nvSpPr>
        <p:spPr>
          <a:xfrm>
            <a:off x="4967234" y="2438847"/>
            <a:ext cx="1649267" cy="1724823"/>
          </a:xfrm>
          <a:prstGeom prst="ellipse">
            <a:avLst/>
          </a:prstGeom>
          <a:solidFill>
            <a:srgbClr val="FFFF66"/>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 name="Управляющая кнопка: далее 2">
            <a:hlinkClick r:id="rId15" action="ppaction://hlinksldjump" highlightClick="1"/>
          </p:cNvPr>
          <p:cNvSpPr/>
          <p:nvPr/>
        </p:nvSpPr>
        <p:spPr>
          <a:xfrm>
            <a:off x="11586949" y="6288686"/>
            <a:ext cx="464024" cy="439660"/>
          </a:xfrm>
          <a:prstGeom prst="actionButtonForwardNex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5" name="Номер слайда 4"/>
          <p:cNvSpPr>
            <a:spLocks noGrp="1"/>
          </p:cNvSpPr>
          <p:nvPr>
            <p:ph type="sldNum" sz="quarter" idx="12"/>
          </p:nvPr>
        </p:nvSpPr>
        <p:spPr/>
        <p:txBody>
          <a:bodyPr/>
          <a:lstStyle/>
          <a:p>
            <a:fld id="{FE640406-72CF-4356-858D-70C829E39A33}" type="slidenum">
              <a:rPr lang="ru-RU" smtClean="0"/>
              <a:t>23</a:t>
            </a:fld>
            <a:endParaRPr lang="ru-RU"/>
          </a:p>
        </p:txBody>
      </p:sp>
    </p:spTree>
    <p:extLst>
      <p:ext uri="{BB962C8B-B14F-4D97-AF65-F5344CB8AC3E}">
        <p14:creationId xmlns:p14="http://schemas.microsoft.com/office/powerpoint/2010/main" val="36689605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4" restart="whenNotActive" fill="hold" evtFilter="cancelBubble" nodeType="interactiveSeq">
                <p:stCondLst>
                  <p:cond evt="onClick" delay="0">
                    <p:tgtEl>
                      <p:spTgt spid="18"/>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18"/>
                                        </p:tgtEl>
                                      </p:cBhvr>
                                    </p:animEffect>
                                    <p:set>
                                      <p:cBhvr>
                                        <p:cTn id="19"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20" restart="whenNotActive" fill="hold" evtFilter="cancelBubble" nodeType="interactiveSeq">
                <p:stCondLst>
                  <p:cond evt="onClick" delay="0">
                    <p:tgtEl>
                      <p:spTgt spid="19"/>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26" restart="whenNotActive" fill="hold" evtFilter="cancelBubble" nodeType="interactiveSeq">
                <p:stCondLst>
                  <p:cond evt="onClick" delay="0">
                    <p:tgtEl>
                      <p:spTgt spid="20"/>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2" restart="whenNotActive" fill="hold" evtFilter="cancelBubble" nodeType="interactiveSeq">
                <p:stCondLst>
                  <p:cond evt="onClick" delay="0">
                    <p:tgtEl>
                      <p:spTgt spid="21"/>
                    </p:tgtEl>
                  </p:cond>
                </p:stCondLst>
                <p:endSync evt="end" delay="0">
                  <p:rtn val="all"/>
                </p:endSync>
                <p:childTnLst>
                  <p:par>
                    <p:cTn id="33" fill="hold">
                      <p:stCondLst>
                        <p:cond delay="0"/>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21"/>
                                        </p:tgtEl>
                                      </p:cBhvr>
                                    </p:animEffect>
                                    <p:set>
                                      <p:cBhvr>
                                        <p:cTn id="37"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38" restart="whenNotActive" fill="hold" evtFilter="cancelBubble" nodeType="interactiveSeq">
                <p:stCondLst>
                  <p:cond evt="onClick" delay="0">
                    <p:tgtEl>
                      <p:spTgt spid="22"/>
                    </p:tgtEl>
                  </p:cond>
                </p:stCondLst>
                <p:endSync evt="end" delay="0">
                  <p:rtn val="all"/>
                </p:endSync>
                <p:childTnLst>
                  <p:par>
                    <p:cTn id="39" fill="hold">
                      <p:stCondLst>
                        <p:cond delay="0"/>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22"/>
                                        </p:tgtEl>
                                      </p:cBhvr>
                                    </p:animEffect>
                                    <p:set>
                                      <p:cBhvr>
                                        <p:cTn id="43"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4" restart="whenNotActive" fill="hold" evtFilter="cancelBubble" nodeType="interactiveSeq">
                <p:stCondLst>
                  <p:cond evt="onClick" delay="0">
                    <p:tgtEl>
                      <p:spTgt spid="23"/>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3"/>
                                        </p:tgtEl>
                                      </p:cBhvr>
                                    </p:animEffect>
                                    <p:set>
                                      <p:cBhvr>
                                        <p:cTn id="49"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24"/>
                    </p:tgtEl>
                  </p:cond>
                </p:stCondLst>
                <p:endSync evt="end" delay="0">
                  <p:rtn val="all"/>
                </p:endSync>
                <p:childTnLst>
                  <p:par>
                    <p:cTn id="51" fill="hold">
                      <p:stCondLst>
                        <p:cond delay="0"/>
                      </p:stCondLst>
                      <p:childTnLst>
                        <p:par>
                          <p:cTn id="52" fill="hold">
                            <p:stCondLst>
                              <p:cond delay="0"/>
                            </p:stCondLst>
                            <p:childTnLst>
                              <p:par>
                                <p:cTn id="53" presetID="10" presetClass="exit" presetSubtype="0" fill="hold" grpId="0" nodeType="clickEffect">
                                  <p:stCondLst>
                                    <p:cond delay="0"/>
                                  </p:stCondLst>
                                  <p:childTnLst>
                                    <p:animEffect transition="out" filter="fade">
                                      <p:cBhvr>
                                        <p:cTn id="54" dur="500"/>
                                        <p:tgtEl>
                                          <p:spTgt spid="24"/>
                                        </p:tgtEl>
                                      </p:cBhvr>
                                    </p:animEffect>
                                    <p:set>
                                      <p:cBhvr>
                                        <p:cTn id="55"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56" restart="whenNotActive" fill="hold" evtFilter="cancelBubble" nodeType="interactiveSeq">
                <p:stCondLst>
                  <p:cond evt="onClick" delay="0">
                    <p:tgtEl>
                      <p:spTgt spid="25"/>
                    </p:tgtEl>
                  </p:cond>
                </p:stCondLst>
                <p:endSync evt="end" delay="0">
                  <p:rtn val="all"/>
                </p:endSync>
                <p:childTnLst>
                  <p:par>
                    <p:cTn id="57" fill="hold">
                      <p:stCondLst>
                        <p:cond delay="0"/>
                      </p:stCondLst>
                      <p:childTnLst>
                        <p:par>
                          <p:cTn id="58" fill="hold">
                            <p:stCondLst>
                              <p:cond delay="0"/>
                            </p:stCondLst>
                            <p:childTnLst>
                              <p:par>
                                <p:cTn id="59" presetID="10" presetClass="exit" presetSubtype="0" fill="hold" grpId="0" nodeType="clickEffect">
                                  <p:stCondLst>
                                    <p:cond delay="0"/>
                                  </p:stCondLst>
                                  <p:childTnLst>
                                    <p:animEffect transition="out" filter="fade">
                                      <p:cBhvr>
                                        <p:cTn id="60" dur="500"/>
                                        <p:tgtEl>
                                          <p:spTgt spid="25"/>
                                        </p:tgtEl>
                                      </p:cBhvr>
                                    </p:animEffect>
                                    <p:set>
                                      <p:cBhvr>
                                        <p:cTn id="61"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62" restart="whenNotActive" fill="hold" evtFilter="cancelBubble" nodeType="interactiveSeq">
                <p:stCondLst>
                  <p:cond evt="onClick" delay="0">
                    <p:tgtEl>
                      <p:spTgt spid="26"/>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26"/>
                                        </p:tgtEl>
                                      </p:cBhvr>
                                    </p:animEffect>
                                    <p:set>
                                      <p:cBhvr>
                                        <p:cTn id="67" dur="1" fill="hold">
                                          <p:stCondLst>
                                            <p:cond delay="4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68" restart="whenNotActive" fill="hold" evtFilter="cancelBubble" nodeType="interactiveSeq">
                <p:stCondLst>
                  <p:cond evt="onClick" delay="0">
                    <p:tgtEl>
                      <p:spTgt spid="27"/>
                    </p:tgtEl>
                  </p:cond>
                </p:stCondLst>
                <p:endSync evt="end" delay="0">
                  <p:rtn val="all"/>
                </p:endSync>
                <p:childTnLst>
                  <p:par>
                    <p:cTn id="69" fill="hold">
                      <p:stCondLst>
                        <p:cond delay="0"/>
                      </p:stCondLst>
                      <p:childTnLst>
                        <p:par>
                          <p:cTn id="70" fill="hold">
                            <p:stCondLst>
                              <p:cond delay="0"/>
                            </p:stCondLst>
                            <p:childTnLst>
                              <p:par>
                                <p:cTn id="71" presetID="10" presetClass="exit" presetSubtype="0" fill="hold" grpId="0" nodeType="clickEffect">
                                  <p:stCondLst>
                                    <p:cond delay="0"/>
                                  </p:stCondLst>
                                  <p:childTnLst>
                                    <p:animEffect transition="out" filter="fade">
                                      <p:cBhvr>
                                        <p:cTn id="72" dur="500"/>
                                        <p:tgtEl>
                                          <p:spTgt spid="27"/>
                                        </p:tgtEl>
                                      </p:cBhvr>
                                    </p:animEffect>
                                    <p:set>
                                      <p:cBhvr>
                                        <p:cTn id="73"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childTnLst>
        </p:cTn>
      </p:par>
    </p:tnLst>
    <p:bldLst>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11596" y="2227502"/>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Кто изобрёл первую швейную </a:t>
            </a:r>
            <a:r>
              <a:rPr lang="ru-RU" sz="2800" dirty="0" smtClean="0">
                <a:solidFill>
                  <a:srgbClr val="C00000"/>
                </a:solidFill>
              </a:rPr>
              <a:t>машину </a:t>
            </a:r>
            <a:r>
              <a:rPr lang="ru-RU" sz="2800" smtClean="0">
                <a:solidFill>
                  <a:srgbClr val="C00000"/>
                </a:solidFill>
              </a:rPr>
              <a:t>современного типа?</a:t>
            </a:r>
            <a:endParaRPr lang="ru-RU" sz="2800" dirty="0">
              <a:solidFill>
                <a:srgbClr val="C00000"/>
              </a:solidFill>
            </a:endParaRP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24</a:t>
            </a:fld>
            <a:endParaRPr lang="ru-RU"/>
          </a:p>
        </p:txBody>
      </p:sp>
    </p:spTree>
    <p:extLst>
      <p:ext uri="{BB962C8B-B14F-4D97-AF65-F5344CB8AC3E}">
        <p14:creationId xmlns:p14="http://schemas.microsoft.com/office/powerpoint/2010/main" val="6117047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27094" y="2212003"/>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Какую функцию выполняет игла?</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25</a:t>
            </a:fld>
            <a:endParaRPr lang="ru-RU"/>
          </a:p>
        </p:txBody>
      </p:sp>
    </p:spTree>
    <p:extLst>
      <p:ext uri="{BB962C8B-B14F-4D97-AF65-F5344CB8AC3E}">
        <p14:creationId xmlns:p14="http://schemas.microsoft.com/office/powerpoint/2010/main" val="34985975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27095" y="2212003"/>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Что именно в конструкции швейной машины </a:t>
            </a:r>
            <a:r>
              <a:rPr lang="ru-RU" sz="2800" dirty="0" err="1">
                <a:solidFill>
                  <a:srgbClr val="C00000"/>
                </a:solidFill>
              </a:rPr>
              <a:t>Элиаса</a:t>
            </a:r>
            <a:r>
              <a:rPr lang="ru-RU" sz="2800" dirty="0">
                <a:solidFill>
                  <a:srgbClr val="C00000"/>
                </a:solidFill>
              </a:rPr>
              <a:t> </a:t>
            </a:r>
            <a:r>
              <a:rPr lang="ru-RU" sz="2800" dirty="0" err="1">
                <a:solidFill>
                  <a:srgbClr val="C00000"/>
                </a:solidFill>
              </a:rPr>
              <a:t>Хоу</a:t>
            </a:r>
            <a:r>
              <a:rPr lang="ru-RU" sz="2800" dirty="0">
                <a:solidFill>
                  <a:srgbClr val="C00000"/>
                </a:solidFill>
              </a:rPr>
              <a:t> было инновационным по сравнению с предыдущими изобретениями?</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26</a:t>
            </a:fld>
            <a:endParaRPr lang="ru-RU"/>
          </a:p>
        </p:txBody>
      </p:sp>
    </p:spTree>
    <p:extLst>
      <p:ext uri="{BB962C8B-B14F-4D97-AF65-F5344CB8AC3E}">
        <p14:creationId xmlns:p14="http://schemas.microsoft.com/office/powerpoint/2010/main" val="176404235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496098" y="2212003"/>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Правильно ли я понимаю, что нитенаправитель помогает нити правильно идти к игле?</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27</a:t>
            </a:fld>
            <a:endParaRPr lang="ru-RU"/>
          </a:p>
        </p:txBody>
      </p:sp>
    </p:spTree>
    <p:extLst>
      <p:ext uri="{BB962C8B-B14F-4D97-AF65-F5344CB8AC3E}">
        <p14:creationId xmlns:p14="http://schemas.microsoft.com/office/powerpoint/2010/main" val="153167271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465101" y="2227502"/>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Почему игла должна быть острой?</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28</a:t>
            </a:fld>
            <a:endParaRPr lang="ru-RU"/>
          </a:p>
        </p:txBody>
      </p:sp>
    </p:spTree>
    <p:extLst>
      <p:ext uri="{BB962C8B-B14F-4D97-AF65-F5344CB8AC3E}">
        <p14:creationId xmlns:p14="http://schemas.microsoft.com/office/powerpoint/2010/main" val="224574441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27095" y="2212004"/>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Какова функция рычага (кнопки)обратного хода?</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29</a:t>
            </a:fld>
            <a:endParaRPr lang="ru-RU"/>
          </a:p>
        </p:txBody>
      </p:sp>
    </p:spTree>
    <p:extLst>
      <p:ext uri="{BB962C8B-B14F-4D97-AF65-F5344CB8AC3E}">
        <p14:creationId xmlns:p14="http://schemas.microsoft.com/office/powerpoint/2010/main" val="29374515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4000" r="-4000"/>
          </a:stretch>
        </a:blipFill>
        <a:effectLst/>
      </p:bgPr>
    </p:bg>
    <p:spTree>
      <p:nvGrpSpPr>
        <p:cNvPr id="1" name=""/>
        <p:cNvGrpSpPr/>
        <p:nvPr/>
      </p:nvGrpSpPr>
      <p:grpSpPr>
        <a:xfrm>
          <a:off x="0" y="0"/>
          <a:ext cx="0" cy="0"/>
          <a:chOff x="0" y="0"/>
          <a:chExt cx="0" cy="0"/>
        </a:xfrm>
      </p:grpSpPr>
      <p:sp>
        <p:nvSpPr>
          <p:cNvPr id="3" name="Прямоугольник 2"/>
          <p:cNvSpPr/>
          <p:nvPr/>
        </p:nvSpPr>
        <p:spPr>
          <a:xfrm>
            <a:off x="769363" y="1419526"/>
            <a:ext cx="7219665" cy="2862322"/>
          </a:xfrm>
          <a:prstGeom prst="rect">
            <a:avLst/>
          </a:prstGeom>
        </p:spPr>
        <p:txBody>
          <a:bodyPr wrap="square">
            <a:spAutoFit/>
          </a:bodyPr>
          <a:lstStyle/>
          <a:p>
            <a:r>
              <a:rPr lang="ru-RU" sz="3600" dirty="0"/>
              <a:t>Ч</a:t>
            </a:r>
            <a:r>
              <a:rPr lang="ru-RU" sz="3600" dirty="0" smtClean="0"/>
              <a:t>ему учит данный фильм?</a:t>
            </a:r>
          </a:p>
          <a:p>
            <a:endParaRPr lang="ru-RU" sz="3600" dirty="0" smtClean="0"/>
          </a:p>
          <a:p>
            <a:r>
              <a:rPr lang="ru-RU" sz="3600" dirty="0" smtClean="0"/>
              <a:t>Что необходимо знать и уметь при работе с оборудованием?</a:t>
            </a:r>
          </a:p>
          <a:p>
            <a:endParaRPr lang="ru-RU" sz="3600" i="1" dirty="0">
              <a:effectLst>
                <a:outerShdw blurRad="38100" dist="38100" dir="2700000" algn="tl">
                  <a:srgbClr val="000000">
                    <a:alpha val="43137"/>
                  </a:srgbClr>
                </a:outerShdw>
              </a:effectLst>
              <a:latin typeface="Bahnschrift Condensed" panose="020B0502040204020203" pitchFamily="34" charset="0"/>
            </a:endParaRPr>
          </a:p>
        </p:txBody>
      </p:sp>
      <p:sp>
        <p:nvSpPr>
          <p:cNvPr id="4" name="Номер слайда 3"/>
          <p:cNvSpPr>
            <a:spLocks noGrp="1"/>
          </p:cNvSpPr>
          <p:nvPr>
            <p:ph type="sldNum" sz="quarter" idx="12"/>
          </p:nvPr>
        </p:nvSpPr>
        <p:spPr/>
        <p:txBody>
          <a:bodyPr/>
          <a:lstStyle/>
          <a:p>
            <a:fld id="{FE640406-72CF-4356-858D-70C829E39A33}" type="slidenum">
              <a:rPr lang="ru-RU" smtClean="0"/>
              <a:t>3</a:t>
            </a:fld>
            <a:endParaRPr lang="ru-RU"/>
          </a:p>
        </p:txBody>
      </p:sp>
    </p:spTree>
    <p:extLst>
      <p:ext uri="{BB962C8B-B14F-4D97-AF65-F5344CB8AC3E}">
        <p14:creationId xmlns:p14="http://schemas.microsoft.com/office/powerpoint/2010/main" val="1353099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449604" y="2227502"/>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Как определить, каким образом лучше поступить, если возникли проблемы с работой швейной машины?</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30</a:t>
            </a:fld>
            <a:endParaRPr lang="ru-RU"/>
          </a:p>
        </p:txBody>
      </p:sp>
    </p:spTree>
    <p:extLst>
      <p:ext uri="{BB962C8B-B14F-4D97-AF65-F5344CB8AC3E}">
        <p14:creationId xmlns:p14="http://schemas.microsoft.com/office/powerpoint/2010/main" val="161202252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42593" y="2212003"/>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Почему важно ухаживать за швейной машиной?</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31</a:t>
            </a:fld>
            <a:endParaRPr lang="ru-RU"/>
          </a:p>
        </p:txBody>
      </p:sp>
    </p:spTree>
    <p:extLst>
      <p:ext uri="{BB962C8B-B14F-4D97-AF65-F5344CB8AC3E}">
        <p14:creationId xmlns:p14="http://schemas.microsoft.com/office/powerpoint/2010/main" val="49960302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27095" y="2273996"/>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Представьте, что швейная машина умеет говорить. Что бы она сказала?</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32</a:t>
            </a:fld>
            <a:endParaRPr lang="ru-RU"/>
          </a:p>
        </p:txBody>
      </p:sp>
    </p:spTree>
    <p:extLst>
      <p:ext uri="{BB962C8B-B14F-4D97-AF65-F5344CB8AC3E}">
        <p14:creationId xmlns:p14="http://schemas.microsoft.com/office/powerpoint/2010/main" val="25841418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480599" y="2227501"/>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Как можно улучшить конструкцию швейной машины?</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33</a:t>
            </a:fld>
            <a:endParaRPr lang="ru-RU"/>
          </a:p>
        </p:txBody>
      </p:sp>
    </p:spTree>
    <p:extLst>
      <p:ext uri="{BB962C8B-B14F-4D97-AF65-F5344CB8AC3E}">
        <p14:creationId xmlns:p14="http://schemas.microsoft.com/office/powerpoint/2010/main" val="16745666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27094" y="2258498"/>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Где сегодня используются швейные машины, кроме пошива одежды?</a:t>
            </a:r>
          </a:p>
        </p:txBody>
      </p:sp>
      <p:pic>
        <p:nvPicPr>
          <p:cNvPr id="29" name="Рисунок 28"/>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34</a:t>
            </a:fld>
            <a:endParaRPr lang="ru-RU"/>
          </a:p>
        </p:txBody>
      </p:sp>
    </p:spTree>
    <p:extLst>
      <p:ext uri="{BB962C8B-B14F-4D97-AF65-F5344CB8AC3E}">
        <p14:creationId xmlns:p14="http://schemas.microsoft.com/office/powerpoint/2010/main" val="22005473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Скругленный прямоугольник 27">
            <a:hlinkClick r:id="rId2" action="ppaction://hlinksldjump"/>
          </p:cNvPr>
          <p:cNvSpPr/>
          <p:nvPr/>
        </p:nvSpPr>
        <p:spPr>
          <a:xfrm>
            <a:off x="2542592" y="2243000"/>
            <a:ext cx="7983940" cy="2107371"/>
          </a:xfrm>
          <a:prstGeom prst="roundRect">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2800" dirty="0">
                <a:solidFill>
                  <a:srgbClr val="C00000"/>
                </a:solidFill>
              </a:rPr>
              <a:t>Что нужно сделать, чтобы поменять иглу?</a:t>
            </a:r>
          </a:p>
        </p:txBody>
      </p:sp>
      <p:pic>
        <p:nvPicPr>
          <p:cNvPr id="5" name="Рисунок 4"/>
          <p:cNvPicPr>
            <a:picLocks noChangeAspect="1"/>
          </p:cNvPicPr>
          <p:nvPr/>
        </p:nvPicPr>
        <p:blipFill>
          <a:blip r:embed="rId3"/>
          <a:stretch>
            <a:fillRect/>
          </a:stretch>
        </p:blipFill>
        <p:spPr>
          <a:xfrm>
            <a:off x="330294" y="272184"/>
            <a:ext cx="1798476" cy="2780017"/>
          </a:xfrm>
          <a:prstGeom prst="rect">
            <a:avLst/>
          </a:prstGeom>
        </p:spPr>
      </p:pic>
      <p:sp>
        <p:nvSpPr>
          <p:cNvPr id="3" name="Номер слайда 2"/>
          <p:cNvSpPr>
            <a:spLocks noGrp="1"/>
          </p:cNvSpPr>
          <p:nvPr>
            <p:ph type="sldNum" sz="quarter" idx="12"/>
          </p:nvPr>
        </p:nvSpPr>
        <p:spPr/>
        <p:txBody>
          <a:bodyPr/>
          <a:lstStyle/>
          <a:p>
            <a:fld id="{FE640406-72CF-4356-858D-70C829E39A33}" type="slidenum">
              <a:rPr lang="ru-RU" smtClean="0"/>
              <a:t>35</a:t>
            </a:fld>
            <a:endParaRPr lang="ru-RU"/>
          </a:p>
        </p:txBody>
      </p:sp>
    </p:spTree>
    <p:extLst>
      <p:ext uri="{BB962C8B-B14F-4D97-AF65-F5344CB8AC3E}">
        <p14:creationId xmlns:p14="http://schemas.microsoft.com/office/powerpoint/2010/main" val="3156559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fld id="{FE640406-72CF-4356-858D-70C829E39A33}" type="slidenum">
              <a:rPr lang="ru-RU" smtClean="0"/>
              <a:t>36</a:t>
            </a:fld>
            <a:endParaRPr lang="ru-RU"/>
          </a:p>
        </p:txBody>
      </p:sp>
      <p:pic>
        <p:nvPicPr>
          <p:cNvPr id="1026" name="Picture 2" descr="Picture backgrou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833" b="99583" l="0" r="99271">
                        <a14:foregroundMark x1="23854" y1="11111" x2="54063" y2="17083"/>
                      </a14:backgroundRemoval>
                    </a14:imgEffect>
                  </a14:imgLayer>
                </a14:imgProps>
              </a:ext>
              <a:ext uri="{28A0092B-C50C-407E-A947-70E740481C1C}">
                <a14:useLocalDpi xmlns:a14="http://schemas.microsoft.com/office/drawing/2010/main" val="0"/>
              </a:ext>
            </a:extLst>
          </a:blip>
          <a:srcRect/>
          <a:stretch>
            <a:fillRect/>
          </a:stretch>
        </p:blipFill>
        <p:spPr bwMode="auto">
          <a:xfrm>
            <a:off x="170090" y="1990951"/>
            <a:ext cx="5820531" cy="4365399"/>
          </a:xfrm>
          <a:prstGeom prst="rect">
            <a:avLst/>
          </a:prstGeom>
          <a:noFill/>
          <a:extLst>
            <a:ext uri="{909E8E84-426E-40DD-AFC4-6F175D3DCCD1}">
              <a14:hiddenFill xmlns:a14="http://schemas.microsoft.com/office/drawing/2010/main">
                <a:solidFill>
                  <a:srgbClr val="FFFFFF"/>
                </a:solidFill>
              </a14:hiddenFill>
            </a:ext>
          </a:extLst>
        </p:spPr>
      </p:pic>
      <p:pic>
        <p:nvPicPr>
          <p:cNvPr id="4" name="Рисунок 3"/>
          <p:cNvPicPr>
            <a:picLocks noChangeAspect="1"/>
          </p:cNvPicPr>
          <p:nvPr/>
        </p:nvPicPr>
        <p:blipFill>
          <a:blip r:embed="rId5"/>
          <a:stretch>
            <a:fillRect/>
          </a:stretch>
        </p:blipFill>
        <p:spPr>
          <a:xfrm>
            <a:off x="5626349" y="375656"/>
            <a:ext cx="5968501" cy="5980694"/>
          </a:xfrm>
          <a:prstGeom prst="rect">
            <a:avLst/>
          </a:prstGeom>
        </p:spPr>
      </p:pic>
    </p:spTree>
    <p:extLst>
      <p:ext uri="{BB962C8B-B14F-4D97-AF65-F5344CB8AC3E}">
        <p14:creationId xmlns:p14="http://schemas.microsoft.com/office/powerpoint/2010/main" val="84532133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22744" y="296913"/>
            <a:ext cx="5385179" cy="931414"/>
          </a:xfrm>
        </p:spPr>
        <p:txBody>
          <a:bodyPr>
            <a:normAutofit/>
          </a:bodyPr>
          <a:lstStyle/>
          <a:p>
            <a:pPr algn="ctr"/>
            <a:r>
              <a:rPr lang="ru-RU" b="1" dirty="0" smtClean="0">
                <a:effectLst>
                  <a:outerShdw blurRad="38100" dist="38100" dir="2700000" algn="tl">
                    <a:srgbClr val="000000">
                      <a:alpha val="43137"/>
                    </a:srgbClr>
                  </a:outerShdw>
                </a:effectLst>
              </a:rPr>
              <a:t>Рефлексия </a:t>
            </a:r>
            <a:endParaRPr lang="ru-RU" b="1" dirty="0">
              <a:effectLst>
                <a:outerShdw blurRad="38100" dist="38100" dir="2700000" algn="tl">
                  <a:srgbClr val="000000">
                    <a:alpha val="43137"/>
                  </a:srgbClr>
                </a:outerShdw>
              </a:effectLst>
            </a:endParaRPr>
          </a:p>
        </p:txBody>
      </p:sp>
      <p:grpSp>
        <p:nvGrpSpPr>
          <p:cNvPr id="16" name="Группа 15"/>
          <p:cNvGrpSpPr/>
          <p:nvPr/>
        </p:nvGrpSpPr>
        <p:grpSpPr>
          <a:xfrm>
            <a:off x="8348260" y="1741648"/>
            <a:ext cx="2388358" cy="2417083"/>
            <a:chOff x="4967785" y="2483893"/>
            <a:chExt cx="2388358" cy="2417083"/>
          </a:xfrm>
        </p:grpSpPr>
        <p:sp>
          <p:nvSpPr>
            <p:cNvPr id="17" name="Овал 16"/>
            <p:cNvSpPr/>
            <p:nvPr/>
          </p:nvSpPr>
          <p:spPr>
            <a:xfrm>
              <a:off x="4967785" y="2483893"/>
              <a:ext cx="2388358" cy="2101755"/>
            </a:xfrm>
            <a:prstGeom prst="ellipse">
              <a:avLst/>
            </a:prstGeom>
            <a:solidFill>
              <a:srgbClr val="FF33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Овал 17"/>
            <p:cNvSpPr/>
            <p:nvPr/>
          </p:nvSpPr>
          <p:spPr>
            <a:xfrm>
              <a:off x="5591790" y="3018443"/>
              <a:ext cx="211541" cy="464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Овал 18"/>
            <p:cNvSpPr/>
            <p:nvPr/>
          </p:nvSpPr>
          <p:spPr>
            <a:xfrm>
              <a:off x="6503158" y="3030947"/>
              <a:ext cx="212400" cy="464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0" name="Дуга 19"/>
            <p:cNvSpPr/>
            <p:nvPr/>
          </p:nvSpPr>
          <p:spPr>
            <a:xfrm rot="18724938">
              <a:off x="5648266" y="3862300"/>
              <a:ext cx="1027395" cy="1049957"/>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25" name="Группа 24"/>
          <p:cNvGrpSpPr/>
          <p:nvPr/>
        </p:nvGrpSpPr>
        <p:grpSpPr>
          <a:xfrm>
            <a:off x="838200" y="1741648"/>
            <a:ext cx="2388358" cy="2101755"/>
            <a:chOff x="838200" y="2047164"/>
            <a:chExt cx="2388358" cy="2101755"/>
          </a:xfrm>
        </p:grpSpPr>
        <p:grpSp>
          <p:nvGrpSpPr>
            <p:cNvPr id="10" name="Группа 9"/>
            <p:cNvGrpSpPr/>
            <p:nvPr/>
          </p:nvGrpSpPr>
          <p:grpSpPr>
            <a:xfrm>
              <a:off x="838200" y="2047164"/>
              <a:ext cx="2388358" cy="2101755"/>
              <a:chOff x="4967785" y="2483893"/>
              <a:chExt cx="2388358" cy="2101755"/>
            </a:xfrm>
          </p:grpSpPr>
          <p:sp>
            <p:nvSpPr>
              <p:cNvPr id="6" name="Овал 5"/>
              <p:cNvSpPr/>
              <p:nvPr/>
            </p:nvSpPr>
            <p:spPr>
              <a:xfrm>
                <a:off x="4967785" y="2483893"/>
                <a:ext cx="2388358" cy="2101755"/>
              </a:xfrm>
              <a:prstGeom prst="ellipse">
                <a:avLst/>
              </a:prstGeom>
              <a:solidFill>
                <a:srgbClr val="0099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Овал 6"/>
              <p:cNvSpPr/>
              <p:nvPr/>
            </p:nvSpPr>
            <p:spPr>
              <a:xfrm>
                <a:off x="5591790" y="3018443"/>
                <a:ext cx="211541" cy="464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Овал 7"/>
              <p:cNvSpPr/>
              <p:nvPr/>
            </p:nvSpPr>
            <p:spPr>
              <a:xfrm>
                <a:off x="6503158" y="3030947"/>
                <a:ext cx="212400" cy="464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21" name="Дуга 20"/>
            <p:cNvSpPr/>
            <p:nvPr/>
          </p:nvSpPr>
          <p:spPr>
            <a:xfrm rot="7929516">
              <a:off x="1450708" y="2415816"/>
              <a:ext cx="1163342" cy="1284852"/>
            </a:xfrm>
            <a:prstGeom prst="arc">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ru-RU"/>
            </a:p>
          </p:txBody>
        </p:sp>
      </p:grpSp>
      <p:grpSp>
        <p:nvGrpSpPr>
          <p:cNvPr id="24" name="Группа 23"/>
          <p:cNvGrpSpPr/>
          <p:nvPr/>
        </p:nvGrpSpPr>
        <p:grpSpPr>
          <a:xfrm>
            <a:off x="4593230" y="1741648"/>
            <a:ext cx="2388358" cy="2101755"/>
            <a:chOff x="4579961" y="1899313"/>
            <a:chExt cx="2388358" cy="2101755"/>
          </a:xfrm>
        </p:grpSpPr>
        <p:grpSp>
          <p:nvGrpSpPr>
            <p:cNvPr id="11" name="Группа 10"/>
            <p:cNvGrpSpPr/>
            <p:nvPr/>
          </p:nvGrpSpPr>
          <p:grpSpPr>
            <a:xfrm>
              <a:off x="4579961" y="1899313"/>
              <a:ext cx="2388358" cy="2101755"/>
              <a:chOff x="4967785" y="2483893"/>
              <a:chExt cx="2388358" cy="2101755"/>
            </a:xfrm>
          </p:grpSpPr>
          <p:sp>
            <p:nvSpPr>
              <p:cNvPr id="12" name="Овал 11"/>
              <p:cNvSpPr/>
              <p:nvPr/>
            </p:nvSpPr>
            <p:spPr>
              <a:xfrm>
                <a:off x="4967785" y="2483893"/>
                <a:ext cx="2388358" cy="2101755"/>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Овал 12"/>
              <p:cNvSpPr/>
              <p:nvPr/>
            </p:nvSpPr>
            <p:spPr>
              <a:xfrm>
                <a:off x="5591790" y="3018443"/>
                <a:ext cx="211541" cy="464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4" name="Овал 13"/>
              <p:cNvSpPr/>
              <p:nvPr/>
            </p:nvSpPr>
            <p:spPr>
              <a:xfrm>
                <a:off x="6503158" y="3030947"/>
                <a:ext cx="212400" cy="464024"/>
              </a:xfrm>
              <a:prstGeom prst="ellipse">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cxnSp>
          <p:nvCxnSpPr>
            <p:cNvPr id="23" name="Прямая соединительная линия 22"/>
            <p:cNvCxnSpPr/>
            <p:nvPr/>
          </p:nvCxnSpPr>
          <p:spPr>
            <a:xfrm>
              <a:off x="5363292" y="3398293"/>
              <a:ext cx="96444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6" name="Заголовок 1"/>
          <p:cNvSpPr txBox="1">
            <a:spLocks/>
          </p:cNvSpPr>
          <p:nvPr/>
        </p:nvSpPr>
        <p:spPr>
          <a:xfrm>
            <a:off x="655901" y="4876676"/>
            <a:ext cx="2752955" cy="93141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t>Урок понравился</a:t>
            </a:r>
            <a:r>
              <a:rPr lang="ru-RU" b="1" dirty="0" smtClean="0">
                <a:effectLst>
                  <a:outerShdw blurRad="38100" dist="38100" dir="2700000" algn="tl">
                    <a:srgbClr val="000000">
                      <a:alpha val="43137"/>
                    </a:srgbClr>
                  </a:outerShdw>
                </a:effectLst>
              </a:rPr>
              <a:t> </a:t>
            </a:r>
            <a:endParaRPr lang="ru-RU" b="1" dirty="0">
              <a:effectLst>
                <a:outerShdw blurRad="38100" dist="38100" dir="2700000" algn="tl">
                  <a:srgbClr val="000000">
                    <a:alpha val="43137"/>
                  </a:srgbClr>
                </a:outerShdw>
              </a:effectLst>
            </a:endParaRPr>
          </a:p>
        </p:txBody>
      </p:sp>
      <p:sp>
        <p:nvSpPr>
          <p:cNvPr id="29" name="Заголовок 1"/>
          <p:cNvSpPr txBox="1">
            <a:spLocks/>
          </p:cNvSpPr>
          <p:nvPr/>
        </p:nvSpPr>
        <p:spPr>
          <a:xfrm>
            <a:off x="4593230" y="4876676"/>
            <a:ext cx="2752955" cy="931414"/>
          </a:xfrm>
          <a:prstGeom prst="rect">
            <a:avLst/>
          </a:prstGeom>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t>Остались вопросы</a:t>
            </a:r>
            <a:endParaRPr lang="ru-RU" b="1" dirty="0">
              <a:effectLst>
                <a:outerShdw blurRad="38100" dist="38100" dir="2700000" algn="tl">
                  <a:srgbClr val="000000">
                    <a:alpha val="43137"/>
                  </a:srgbClr>
                </a:outerShdw>
              </a:effectLst>
            </a:endParaRPr>
          </a:p>
        </p:txBody>
      </p:sp>
      <p:sp>
        <p:nvSpPr>
          <p:cNvPr id="30" name="Заголовок 1"/>
          <p:cNvSpPr txBox="1">
            <a:spLocks/>
          </p:cNvSpPr>
          <p:nvPr/>
        </p:nvSpPr>
        <p:spPr>
          <a:xfrm>
            <a:off x="8313003" y="4876676"/>
            <a:ext cx="2752955" cy="931414"/>
          </a:xfrm>
          <a:prstGeom prst="rect">
            <a:avLst/>
          </a:prstGeom>
        </p:spPr>
        <p:txBody>
          <a:bodyPr vert="horz" lIns="91440" tIns="45720" rIns="91440" bIns="45720" rtlCol="0" anchor="ctr">
            <a:normAutofit fontScale="9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ru-RU" sz="3200" b="1" dirty="0" smtClean="0"/>
              <a:t>Урок не понравился</a:t>
            </a:r>
            <a:r>
              <a:rPr lang="ru-RU" b="1" dirty="0" smtClean="0">
                <a:effectLst>
                  <a:outerShdw blurRad="38100" dist="38100" dir="2700000" algn="tl">
                    <a:srgbClr val="000000">
                      <a:alpha val="43137"/>
                    </a:srgbClr>
                  </a:outerShdw>
                </a:effectLst>
              </a:rPr>
              <a:t> </a:t>
            </a:r>
            <a:endParaRPr lang="ru-RU" b="1" dirty="0">
              <a:effectLst>
                <a:outerShdw blurRad="38100" dist="38100" dir="2700000" algn="tl">
                  <a:srgbClr val="000000">
                    <a:alpha val="43137"/>
                  </a:srgbClr>
                </a:outerShdw>
              </a:effectLst>
            </a:endParaRPr>
          </a:p>
        </p:txBody>
      </p:sp>
      <p:sp>
        <p:nvSpPr>
          <p:cNvPr id="32" name="Номер слайда 31"/>
          <p:cNvSpPr>
            <a:spLocks noGrp="1"/>
          </p:cNvSpPr>
          <p:nvPr>
            <p:ph type="sldNum" sz="quarter" idx="12"/>
          </p:nvPr>
        </p:nvSpPr>
        <p:spPr/>
        <p:txBody>
          <a:bodyPr/>
          <a:lstStyle/>
          <a:p>
            <a:fld id="{FE640406-72CF-4356-858D-70C829E39A33}" type="slidenum">
              <a:rPr lang="ru-RU" smtClean="0"/>
              <a:t>37</a:t>
            </a:fld>
            <a:endParaRPr lang="ru-RU"/>
          </a:p>
        </p:txBody>
      </p:sp>
    </p:spTree>
    <p:extLst>
      <p:ext uri="{BB962C8B-B14F-4D97-AF65-F5344CB8AC3E}">
        <p14:creationId xmlns:p14="http://schemas.microsoft.com/office/powerpoint/2010/main" val="24253702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background"/>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06" b="99594" l="485" r="99353">
                        <a14:foregroundMark x1="21197" y1="10142" x2="11489" y2="47870"/>
                        <a14:foregroundMark x1="23139" y1="49696" x2="23139" y2="68560"/>
                        <a14:foregroundMark x1="11489" y1="68763" x2="35437" y2="66734"/>
                        <a14:foregroundMark x1="22330" y1="54564" x2="27994" y2="53753"/>
                        <a14:foregroundMark x1="33333" y1="41785" x2="35922" y2="45030"/>
                        <a14:foregroundMark x1="22654" y1="4868" x2="26375" y2="7099"/>
                        <a14:foregroundMark x1="23625" y1="8114" x2="23948" y2="27586"/>
                        <a14:foregroundMark x1="78317" y1="2028" x2="79612" y2="15010"/>
                        <a14:foregroundMark x1="85275" y1="5477" x2="85275" y2="19067"/>
                      </a14:backgroundRemoval>
                    </a14:imgEffect>
                  </a14:imgLayer>
                </a14:imgProps>
              </a:ext>
              <a:ext uri="{28A0092B-C50C-407E-A947-70E740481C1C}">
                <a14:useLocalDpi xmlns:a14="http://schemas.microsoft.com/office/drawing/2010/main" val="0"/>
              </a:ext>
            </a:extLst>
          </a:blip>
          <a:srcRect/>
          <a:stretch>
            <a:fillRect/>
          </a:stretch>
        </p:blipFill>
        <p:spPr bwMode="auto">
          <a:xfrm>
            <a:off x="2257329" y="0"/>
            <a:ext cx="7132330" cy="5689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Прямоугольник 2"/>
          <p:cNvSpPr/>
          <p:nvPr/>
        </p:nvSpPr>
        <p:spPr>
          <a:xfrm>
            <a:off x="3020106" y="1875357"/>
            <a:ext cx="6778986" cy="1938992"/>
          </a:xfrm>
          <a:prstGeom prst="rect">
            <a:avLst/>
          </a:prstGeom>
        </p:spPr>
        <p:txBody>
          <a:bodyPr wrap="square">
            <a:spAutoFit/>
          </a:bodyPr>
          <a:lstStyle/>
          <a:p>
            <a:pPr algn="ctr"/>
            <a:r>
              <a:rPr lang="ru-RU" sz="4000" dirty="0" smtClean="0"/>
              <a:t>Тема урока: «Бытовая швейная машина и её устройство»</a:t>
            </a:r>
            <a:endParaRPr lang="ru-RU" sz="4000" i="1" dirty="0">
              <a:effectLst>
                <a:outerShdw blurRad="38100" dist="38100" dir="2700000" algn="tl">
                  <a:srgbClr val="000000">
                    <a:alpha val="43137"/>
                  </a:srgbClr>
                </a:outerShdw>
              </a:effectLst>
              <a:latin typeface="Bahnschrift Condensed" panose="020B0502040204020203" pitchFamily="34" charset="0"/>
            </a:endParaRPr>
          </a:p>
        </p:txBody>
      </p:sp>
      <p:sp>
        <p:nvSpPr>
          <p:cNvPr id="5" name="Номер слайда 4"/>
          <p:cNvSpPr>
            <a:spLocks noGrp="1"/>
          </p:cNvSpPr>
          <p:nvPr>
            <p:ph type="sldNum" sz="quarter" idx="12"/>
          </p:nvPr>
        </p:nvSpPr>
        <p:spPr/>
        <p:txBody>
          <a:bodyPr/>
          <a:lstStyle/>
          <a:p>
            <a:fld id="{FE640406-72CF-4356-858D-70C829E39A33}" type="slidenum">
              <a:rPr lang="ru-RU" smtClean="0"/>
              <a:t>4</a:t>
            </a:fld>
            <a:endParaRPr lang="ru-RU"/>
          </a:p>
        </p:txBody>
      </p:sp>
    </p:spTree>
    <p:extLst>
      <p:ext uri="{BB962C8B-B14F-4D97-AF65-F5344CB8AC3E}">
        <p14:creationId xmlns:p14="http://schemas.microsoft.com/office/powerpoint/2010/main" val="393955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25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8" name="Picture 4" descr="Picture background"/>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740" b="99471" l="0" r="99366"/>
                    </a14:imgEffect>
                  </a14:imgLayer>
                </a14:imgProps>
              </a:ext>
              <a:ext uri="{28A0092B-C50C-407E-A947-70E740481C1C}">
                <a14:useLocalDpi xmlns:a14="http://schemas.microsoft.com/office/drawing/2010/main" val="0"/>
              </a:ext>
            </a:extLst>
          </a:blip>
          <a:srcRect/>
          <a:stretch>
            <a:fillRect/>
          </a:stretch>
        </p:blipFill>
        <p:spPr bwMode="auto">
          <a:xfrm>
            <a:off x="8229499" y="3064858"/>
            <a:ext cx="3793141" cy="3793142"/>
          </a:xfrm>
          <a:prstGeom prst="rect">
            <a:avLst/>
          </a:prstGeom>
          <a:noFill/>
          <a:extLst>
            <a:ext uri="{909E8E84-426E-40DD-AFC4-6F175D3DCCD1}">
              <a14:hiddenFill xmlns:a14="http://schemas.microsoft.com/office/drawing/2010/main">
                <a:solidFill>
                  <a:srgbClr val="FFFFFF"/>
                </a:solidFill>
              </a14:hiddenFill>
            </a:ext>
          </a:extLst>
        </p:spPr>
      </p:pic>
      <p:pic>
        <p:nvPicPr>
          <p:cNvPr id="9" name="Рисунок 8"/>
          <p:cNvPicPr>
            <a:picLocks noChangeAspect="1"/>
          </p:cNvPicPr>
          <p:nvPr/>
        </p:nvPicPr>
        <p:blipFill rotWithShape="1">
          <a:blip r:embed="rId6">
            <a:extLst>
              <a:ext uri="{BEBA8EAE-BF5A-486C-A8C5-ECC9F3942E4B}">
                <a14:imgProps xmlns:a14="http://schemas.microsoft.com/office/drawing/2010/main">
                  <a14:imgLayer r:embed="rId7">
                    <a14:imgEffect>
                      <a14:backgroundRemoval t="1600" b="98133" l="17783" r="87486"/>
                    </a14:imgEffect>
                  </a14:imgLayer>
                </a14:imgProps>
              </a:ext>
            </a:extLst>
          </a:blip>
          <a:srcRect l="17791" r="7194"/>
          <a:stretch/>
        </p:blipFill>
        <p:spPr>
          <a:xfrm>
            <a:off x="4395405" y="1446661"/>
            <a:ext cx="3650011" cy="4005778"/>
          </a:xfrm>
          <a:prstGeom prst="rect">
            <a:avLst/>
          </a:prstGeom>
        </p:spPr>
      </p:pic>
      <p:pic>
        <p:nvPicPr>
          <p:cNvPr id="2" name="Рисунок 1"/>
          <p:cNvPicPr>
            <a:picLocks noChangeAspect="1"/>
          </p:cNvPicPr>
          <p:nvPr/>
        </p:nvPicPr>
        <p:blipFill>
          <a:blip r:embed="rId8">
            <a:extLst>
              <a:ext uri="{BEBA8EAE-BF5A-486C-A8C5-ECC9F3942E4B}">
                <a14:imgProps xmlns:a14="http://schemas.microsoft.com/office/drawing/2010/main">
                  <a14:imgLayer r:embed="rId9">
                    <a14:imgEffect>
                      <a14:backgroundRemoval t="0" b="100000" l="167" r="100000"/>
                    </a14:imgEffect>
                  </a14:imgLayer>
                </a14:imgProps>
              </a:ext>
            </a:extLst>
          </a:blip>
          <a:stretch>
            <a:fillRect/>
          </a:stretch>
        </p:blipFill>
        <p:spPr>
          <a:xfrm>
            <a:off x="113163" y="-1"/>
            <a:ext cx="4153098" cy="2893325"/>
          </a:xfrm>
          <a:prstGeom prst="rect">
            <a:avLst/>
          </a:prstGeom>
        </p:spPr>
      </p:pic>
      <p:sp>
        <p:nvSpPr>
          <p:cNvPr id="4" name="Номер слайда 3"/>
          <p:cNvSpPr>
            <a:spLocks noGrp="1"/>
          </p:cNvSpPr>
          <p:nvPr>
            <p:ph type="sldNum" sz="quarter" idx="12"/>
          </p:nvPr>
        </p:nvSpPr>
        <p:spPr/>
        <p:txBody>
          <a:bodyPr/>
          <a:lstStyle/>
          <a:p>
            <a:fld id="{FE640406-72CF-4356-858D-70C829E39A33}" type="slidenum">
              <a:rPr lang="ru-RU" smtClean="0"/>
              <a:t>5</a:t>
            </a:fld>
            <a:endParaRPr lang="ru-RU"/>
          </a:p>
        </p:txBody>
      </p:sp>
    </p:spTree>
    <p:extLst>
      <p:ext uri="{BB962C8B-B14F-4D97-AF65-F5344CB8AC3E}">
        <p14:creationId xmlns:p14="http://schemas.microsoft.com/office/powerpoint/2010/main" val="88586803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4" name="Рисунок 3"/>
          <p:cNvPicPr>
            <a:picLocks noChangeAspect="1"/>
          </p:cNvPicPr>
          <p:nvPr/>
        </p:nvPicPr>
        <p:blipFill>
          <a:blip r:embed="rId4"/>
          <a:stretch>
            <a:fillRect/>
          </a:stretch>
        </p:blipFill>
        <p:spPr>
          <a:xfrm>
            <a:off x="7116418" y="2239945"/>
            <a:ext cx="4129205" cy="4294059"/>
          </a:xfrm>
          <a:prstGeom prst="rect">
            <a:avLst/>
          </a:prstGeom>
        </p:spPr>
      </p:pic>
      <p:pic>
        <p:nvPicPr>
          <p:cNvPr id="5" name="Рисунок 4"/>
          <p:cNvPicPr>
            <a:picLocks noChangeAspect="1"/>
          </p:cNvPicPr>
          <p:nvPr/>
        </p:nvPicPr>
        <p:blipFill>
          <a:blip r:embed="rId5"/>
          <a:stretch>
            <a:fillRect/>
          </a:stretch>
        </p:blipFill>
        <p:spPr>
          <a:xfrm>
            <a:off x="1170577" y="2239945"/>
            <a:ext cx="3664893" cy="4294059"/>
          </a:xfrm>
          <a:prstGeom prst="rect">
            <a:avLst/>
          </a:prstGeom>
        </p:spPr>
      </p:pic>
      <p:sp>
        <p:nvSpPr>
          <p:cNvPr id="6" name="Прямоугольник 5"/>
          <p:cNvSpPr/>
          <p:nvPr/>
        </p:nvSpPr>
        <p:spPr>
          <a:xfrm>
            <a:off x="1768347" y="267331"/>
            <a:ext cx="8677509" cy="1569660"/>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ru-RU" sz="3200" dirty="0"/>
              <a:t>Первый проект швейной машины был предложен в конце 15 века Леонардом да Винчи</a:t>
            </a:r>
          </a:p>
        </p:txBody>
      </p:sp>
      <p:sp>
        <p:nvSpPr>
          <p:cNvPr id="3" name="Номер слайда 2"/>
          <p:cNvSpPr>
            <a:spLocks noGrp="1"/>
          </p:cNvSpPr>
          <p:nvPr>
            <p:ph type="sldNum" sz="quarter" idx="12"/>
          </p:nvPr>
        </p:nvSpPr>
        <p:spPr/>
        <p:txBody>
          <a:bodyPr/>
          <a:lstStyle/>
          <a:p>
            <a:fld id="{FE640406-72CF-4356-858D-70C829E39A33}" type="slidenum">
              <a:rPr lang="ru-RU" smtClean="0"/>
              <a:t>6</a:t>
            </a:fld>
            <a:endParaRPr lang="ru-RU"/>
          </a:p>
        </p:txBody>
      </p:sp>
    </p:spTree>
    <p:extLst>
      <p:ext uri="{BB962C8B-B14F-4D97-AF65-F5344CB8AC3E}">
        <p14:creationId xmlns:p14="http://schemas.microsoft.com/office/powerpoint/2010/main" val="173392771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768346" y="468809"/>
            <a:ext cx="8677509" cy="10772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ru-RU" sz="3200" dirty="0"/>
              <a:t>Немец Карл </a:t>
            </a:r>
            <a:r>
              <a:rPr lang="ru-RU" sz="3200" dirty="0" err="1"/>
              <a:t>Вензенталь</a:t>
            </a:r>
            <a:r>
              <a:rPr lang="ru-RU" sz="3200" dirty="0"/>
              <a:t> изобрел машину, копирующую ручной стежок.</a:t>
            </a:r>
          </a:p>
        </p:txBody>
      </p:sp>
      <p:pic>
        <p:nvPicPr>
          <p:cNvPr id="3" name="Рисунок 2"/>
          <p:cNvPicPr>
            <a:picLocks noChangeAspect="1"/>
          </p:cNvPicPr>
          <p:nvPr/>
        </p:nvPicPr>
        <p:blipFill>
          <a:blip r:embed="rId4"/>
          <a:stretch>
            <a:fillRect/>
          </a:stretch>
        </p:blipFill>
        <p:spPr>
          <a:xfrm>
            <a:off x="1711016" y="1876002"/>
            <a:ext cx="8792167" cy="4716328"/>
          </a:xfrm>
          <a:prstGeom prst="rect">
            <a:avLst/>
          </a:prstGeom>
        </p:spPr>
      </p:pic>
      <p:sp>
        <p:nvSpPr>
          <p:cNvPr id="4" name="Номер слайда 3"/>
          <p:cNvSpPr>
            <a:spLocks noGrp="1"/>
          </p:cNvSpPr>
          <p:nvPr>
            <p:ph type="sldNum" sz="quarter" idx="12"/>
          </p:nvPr>
        </p:nvSpPr>
        <p:spPr/>
        <p:txBody>
          <a:bodyPr/>
          <a:lstStyle/>
          <a:p>
            <a:fld id="{FE640406-72CF-4356-858D-70C829E39A33}" type="slidenum">
              <a:rPr lang="ru-RU" smtClean="0"/>
              <a:t>7</a:t>
            </a:fld>
            <a:endParaRPr lang="ru-RU"/>
          </a:p>
        </p:txBody>
      </p:sp>
    </p:spTree>
    <p:extLst>
      <p:ext uri="{BB962C8B-B14F-4D97-AF65-F5344CB8AC3E}">
        <p14:creationId xmlns:p14="http://schemas.microsoft.com/office/powerpoint/2010/main" val="26459932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768346" y="468809"/>
            <a:ext cx="8677509" cy="10772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ru-RU" sz="3200" dirty="0"/>
              <a:t>в 1790 году англичанин Томас </a:t>
            </a:r>
            <a:r>
              <a:rPr lang="ru-RU" sz="3200" dirty="0" err="1"/>
              <a:t>Сент</a:t>
            </a:r>
            <a:r>
              <a:rPr lang="ru-RU" sz="3200" dirty="0"/>
              <a:t> создал машинку, предназначенную для шитья сапог</a:t>
            </a:r>
          </a:p>
        </p:txBody>
      </p:sp>
      <p:pic>
        <p:nvPicPr>
          <p:cNvPr id="2" name="Рисунок 1"/>
          <p:cNvPicPr>
            <a:picLocks noChangeAspect="1"/>
          </p:cNvPicPr>
          <p:nvPr/>
        </p:nvPicPr>
        <p:blipFill>
          <a:blip r:embed="rId4"/>
          <a:stretch>
            <a:fillRect/>
          </a:stretch>
        </p:blipFill>
        <p:spPr>
          <a:xfrm>
            <a:off x="920462" y="2232626"/>
            <a:ext cx="5186638" cy="3977106"/>
          </a:xfrm>
          <a:prstGeom prst="rect">
            <a:avLst/>
          </a:prstGeom>
        </p:spPr>
      </p:pic>
      <p:pic>
        <p:nvPicPr>
          <p:cNvPr id="5" name="Picture 6" descr="Pictu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07100" y="2232626"/>
            <a:ext cx="4780114" cy="3977106"/>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FE640406-72CF-4356-858D-70C829E39A33}" type="slidenum">
              <a:rPr lang="ru-RU" smtClean="0"/>
              <a:t>8</a:t>
            </a:fld>
            <a:endParaRPr lang="ru-RU"/>
          </a:p>
        </p:txBody>
      </p:sp>
    </p:spTree>
    <p:extLst>
      <p:ext uri="{BB962C8B-B14F-4D97-AF65-F5344CB8AC3E}">
        <p14:creationId xmlns:p14="http://schemas.microsoft.com/office/powerpoint/2010/main" val="352409904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Прямоугольник 5"/>
          <p:cNvSpPr/>
          <p:nvPr/>
        </p:nvSpPr>
        <p:spPr>
          <a:xfrm>
            <a:off x="1768345" y="484307"/>
            <a:ext cx="8677509" cy="1077218"/>
          </a:xfrm>
          <a:prstGeom prst="rect">
            <a:avLst/>
          </a:prstGeom>
          <a:solidFill>
            <a:schemeClr val="bg1"/>
          </a:solidFill>
          <a:ln>
            <a:noFill/>
          </a:ln>
          <a:effectLst/>
          <a:scene3d>
            <a:camera prst="orthographicFront">
              <a:rot lat="0" lon="0" rev="0"/>
            </a:camera>
            <a:lightRig rig="chilly" dir="t">
              <a:rot lat="0" lon="0" rev="18480000"/>
            </a:lightRig>
          </a:scene3d>
          <a:sp3d prstMaterial="clear">
            <a:bevelT h="63500"/>
          </a:sp3d>
        </p:spPr>
        <p:txBody>
          <a:bodyPr wrap="square">
            <a:spAutoFit/>
          </a:bodyPr>
          <a:lstStyle/>
          <a:p>
            <a:pPr algn="ctr"/>
            <a:r>
              <a:rPr lang="ru-RU" sz="3200" dirty="0"/>
              <a:t>Американец </a:t>
            </a:r>
            <a:r>
              <a:rPr lang="ru-RU" sz="3200" dirty="0" err="1"/>
              <a:t>Уолтер</a:t>
            </a:r>
            <a:r>
              <a:rPr lang="ru-RU" sz="3200" dirty="0"/>
              <a:t> Хант </a:t>
            </a:r>
            <a:r>
              <a:rPr lang="ru-RU" sz="3200" dirty="0" smtClean="0"/>
              <a:t>изобрёл </a:t>
            </a:r>
            <a:r>
              <a:rPr lang="ru-RU" sz="3200" dirty="0"/>
              <a:t>первую машину челночного стежка.</a:t>
            </a:r>
          </a:p>
        </p:txBody>
      </p:sp>
      <p:pic>
        <p:nvPicPr>
          <p:cNvPr id="3" name="Рисунок 2"/>
          <p:cNvPicPr>
            <a:picLocks noChangeAspect="1"/>
          </p:cNvPicPr>
          <p:nvPr/>
        </p:nvPicPr>
        <p:blipFill>
          <a:blip r:embed="rId4"/>
          <a:stretch>
            <a:fillRect/>
          </a:stretch>
        </p:blipFill>
        <p:spPr>
          <a:xfrm>
            <a:off x="5763719" y="2152835"/>
            <a:ext cx="5386905" cy="4222548"/>
          </a:xfrm>
          <a:prstGeom prst="rect">
            <a:avLst/>
          </a:prstGeom>
        </p:spPr>
      </p:pic>
      <p:pic>
        <p:nvPicPr>
          <p:cNvPr id="5" name="Picture 6" descr="Picture background"/>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6470" y="2152835"/>
            <a:ext cx="3378038" cy="4222548"/>
          </a:xfrm>
          <a:prstGeom prst="rect">
            <a:avLst/>
          </a:prstGeom>
          <a:noFill/>
          <a:extLst>
            <a:ext uri="{909E8E84-426E-40DD-AFC4-6F175D3DCCD1}">
              <a14:hiddenFill xmlns:a14="http://schemas.microsoft.com/office/drawing/2010/main">
                <a:solidFill>
                  <a:srgbClr val="FFFFFF"/>
                </a:solidFill>
              </a14:hiddenFill>
            </a:ext>
          </a:extLst>
        </p:spPr>
      </p:pic>
      <p:sp>
        <p:nvSpPr>
          <p:cNvPr id="4" name="Номер слайда 3"/>
          <p:cNvSpPr>
            <a:spLocks noGrp="1"/>
          </p:cNvSpPr>
          <p:nvPr>
            <p:ph type="sldNum" sz="quarter" idx="12"/>
          </p:nvPr>
        </p:nvSpPr>
        <p:spPr/>
        <p:txBody>
          <a:bodyPr/>
          <a:lstStyle/>
          <a:p>
            <a:fld id="{FE640406-72CF-4356-858D-70C829E39A33}" type="slidenum">
              <a:rPr lang="ru-RU" smtClean="0"/>
              <a:t>9</a:t>
            </a:fld>
            <a:endParaRPr lang="ru-RU"/>
          </a:p>
        </p:txBody>
      </p:sp>
    </p:spTree>
    <p:extLst>
      <p:ext uri="{BB962C8B-B14F-4D97-AF65-F5344CB8AC3E}">
        <p14:creationId xmlns:p14="http://schemas.microsoft.com/office/powerpoint/2010/main" val="3845288094"/>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1344</TotalTime>
  <Words>681</Words>
  <Application>Microsoft Office PowerPoint</Application>
  <PresentationFormat>Широкоэкранный</PresentationFormat>
  <Paragraphs>158</Paragraphs>
  <Slides>37</Slides>
  <Notes>23</Notes>
  <HiddenSlides>0</HiddenSlides>
  <MMClips>1</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37</vt:i4>
      </vt:variant>
    </vt:vector>
  </HeadingPairs>
  <TitlesOfParts>
    <vt:vector size="43" baseType="lpstr">
      <vt:lpstr>Arial</vt:lpstr>
      <vt:lpstr>Bahnschrift</vt:lpstr>
      <vt:lpstr>Bahnschrift Condensed</vt:lpstr>
      <vt:lpstr>Calibri</vt:lpstr>
      <vt:lpstr>Calibri Light</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Давайте посчитаем</vt:lpstr>
      <vt:lpstr>Давайте посчитаем</vt:lpstr>
      <vt:lpstr>Давайте посчитаем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Рефлексия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156</cp:revision>
  <dcterms:created xsi:type="dcterms:W3CDTF">2025-03-04T11:21:00Z</dcterms:created>
  <dcterms:modified xsi:type="dcterms:W3CDTF">2025-06-04T04:20:02Z</dcterms:modified>
</cp:coreProperties>
</file>