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0F563E-201C-49A1-941D-D357DD11F62E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658FAC63-CEC3-4B2A-8847-EA8D326EBB49}">
      <dgm:prSet custT="1"/>
      <dgm:spPr/>
      <dgm:t>
        <a:bodyPr/>
        <a:lstStyle/>
        <a:p>
          <a:pPr rtl="0"/>
          <a:r>
            <a:rPr lang="en-US" sz="1600" b="1" smtClean="0">
              <a:latin typeface="Times New Roman" pitchFamily="18" charset="0"/>
              <a:cs typeface="Times New Roman" pitchFamily="18" charset="0"/>
            </a:rPr>
            <a:t>Present (</a:t>
          </a:r>
          <a:r>
            <a:rPr lang="ru-RU" sz="1600" b="1" smtClean="0">
              <a:latin typeface="Times New Roman" pitchFamily="18" charset="0"/>
              <a:cs typeface="Times New Roman" pitchFamily="18" charset="0"/>
            </a:rPr>
            <a:t>настоящее)</a:t>
          </a: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E26DAE21-7452-47DE-9EE4-3330F6E610C1}" type="parTrans" cxnId="{D9DAE9B8-49FE-411D-B118-7922E3E6E4B8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621114D9-DA8E-44F2-8F86-30516F3B78F7}" type="sibTrans" cxnId="{D9DAE9B8-49FE-411D-B118-7922E3E6E4B8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BADA66FF-EEFF-46FC-987C-801B1CC7CDD1}">
      <dgm:prSet custT="1"/>
      <dgm:spPr/>
      <dgm:t>
        <a:bodyPr/>
        <a:lstStyle/>
        <a:p>
          <a:pPr rtl="0"/>
          <a:r>
            <a:rPr lang="en-US" sz="1600" b="1" smtClean="0">
              <a:latin typeface="Times New Roman" pitchFamily="18" charset="0"/>
              <a:cs typeface="Times New Roman" pitchFamily="18" charset="0"/>
            </a:rPr>
            <a:t>Past (</a:t>
          </a:r>
          <a:r>
            <a:rPr lang="ru-RU" sz="1600" b="1" smtClean="0">
              <a:latin typeface="Times New Roman" pitchFamily="18" charset="0"/>
              <a:cs typeface="Times New Roman" pitchFamily="18" charset="0"/>
            </a:rPr>
            <a:t>прошедшее)</a:t>
          </a: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EBCDCCAF-8463-4446-83B7-382D39F94809}" type="parTrans" cxnId="{EE682D95-0592-4ED2-BA53-8E97A8F47191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2AE85790-5540-44CB-B698-581A7FBA6730}" type="sibTrans" cxnId="{EE682D95-0592-4ED2-BA53-8E97A8F47191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082E652B-70DB-4851-BA26-56000FB5C9AB}">
      <dgm:prSet custT="1"/>
      <dgm:spPr/>
      <dgm:t>
        <a:bodyPr/>
        <a:lstStyle/>
        <a:p>
          <a:pPr rtl="0"/>
          <a:r>
            <a:rPr lang="en-US" sz="1600" b="1" smtClean="0">
              <a:latin typeface="Times New Roman" pitchFamily="18" charset="0"/>
              <a:cs typeface="Times New Roman" pitchFamily="18" charset="0"/>
            </a:rPr>
            <a:t>Future (</a:t>
          </a:r>
          <a:r>
            <a:rPr lang="ru-RU" sz="1600" b="1" smtClean="0">
              <a:latin typeface="Times New Roman" pitchFamily="18" charset="0"/>
              <a:cs typeface="Times New Roman" pitchFamily="18" charset="0"/>
            </a:rPr>
            <a:t>будущее)</a:t>
          </a: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A8C090AA-92B6-4AD8-8054-E807D1F986DC}" type="parTrans" cxnId="{18D71B55-AF5B-4850-BBB3-35861EE8365E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166BD068-C504-40BE-925B-04DA73CCF955}" type="sibTrans" cxnId="{18D71B55-AF5B-4850-BBB3-35861EE8365E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DD03AE5A-6428-4D64-BAEA-BDBE25CF4373}">
      <dgm:prSet custT="1"/>
      <dgm:spPr/>
      <dgm:t>
        <a:bodyPr/>
        <a:lstStyle/>
        <a:p>
          <a:pPr rtl="0"/>
          <a:r>
            <a:rPr lang="en-US" sz="1600" b="1" smtClean="0">
              <a:latin typeface="Times New Roman" pitchFamily="18" charset="0"/>
              <a:cs typeface="Times New Roman" pitchFamily="18" charset="0"/>
            </a:rPr>
            <a:t>Future in the Past (будущее в прошедшем)</a:t>
          </a:r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273B3BD2-B0A6-4E7A-8663-C14B15D543B9}" type="parTrans" cxnId="{36635D6D-9DE5-4B4B-AA36-E8E532BBEEC2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C321F880-C615-4433-AECB-F873F06CD7C4}" type="sibTrans" cxnId="{36635D6D-9DE5-4B4B-AA36-E8E532BBEEC2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B54AE1AD-1DED-4AE2-AC85-DE8A0907D968}" type="pres">
      <dgm:prSet presAssocID="{EB0F563E-201C-49A1-941D-D357DD11F6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7EA54B5-0196-42FC-9A06-3C0950C1A372}" type="pres">
      <dgm:prSet presAssocID="{658FAC63-CEC3-4B2A-8847-EA8D326EBB49}" presName="hierRoot1" presStyleCnt="0"/>
      <dgm:spPr/>
    </dgm:pt>
    <dgm:pt modelId="{D2746DCB-5590-4D1C-972F-8354C1DC2BB4}" type="pres">
      <dgm:prSet presAssocID="{658FAC63-CEC3-4B2A-8847-EA8D326EBB49}" presName="composite" presStyleCnt="0"/>
      <dgm:spPr/>
    </dgm:pt>
    <dgm:pt modelId="{A55A3384-51CE-4795-BBAE-E5DB62742A35}" type="pres">
      <dgm:prSet presAssocID="{658FAC63-CEC3-4B2A-8847-EA8D326EBB49}" presName="background" presStyleLbl="node0" presStyleIdx="0" presStyleCnt="4"/>
      <dgm:spPr/>
    </dgm:pt>
    <dgm:pt modelId="{9D7C252D-293B-404C-A105-5EEB69392C63}" type="pres">
      <dgm:prSet presAssocID="{658FAC63-CEC3-4B2A-8847-EA8D326EBB49}" presName="text" presStyleLbl="fgAcc0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D7C57D-F34B-4AB2-B562-1D3DB6C47ECF}" type="pres">
      <dgm:prSet presAssocID="{658FAC63-CEC3-4B2A-8847-EA8D326EBB49}" presName="hierChild2" presStyleCnt="0"/>
      <dgm:spPr/>
    </dgm:pt>
    <dgm:pt modelId="{7E088E1A-2BA6-4442-BF06-4C0FB05CB7F8}" type="pres">
      <dgm:prSet presAssocID="{BADA66FF-EEFF-46FC-987C-801B1CC7CDD1}" presName="hierRoot1" presStyleCnt="0"/>
      <dgm:spPr/>
    </dgm:pt>
    <dgm:pt modelId="{7345FF60-2841-45E2-BB6B-4C4233E52684}" type="pres">
      <dgm:prSet presAssocID="{BADA66FF-EEFF-46FC-987C-801B1CC7CDD1}" presName="composite" presStyleCnt="0"/>
      <dgm:spPr/>
    </dgm:pt>
    <dgm:pt modelId="{C3260CF2-E1AE-4EEB-ACEE-FB0AB837F301}" type="pres">
      <dgm:prSet presAssocID="{BADA66FF-EEFF-46FC-987C-801B1CC7CDD1}" presName="background" presStyleLbl="node0" presStyleIdx="1" presStyleCnt="4"/>
      <dgm:spPr/>
    </dgm:pt>
    <dgm:pt modelId="{9E1F524C-9856-4CA3-8E63-F1A6BF2CDF8E}" type="pres">
      <dgm:prSet presAssocID="{BADA66FF-EEFF-46FC-987C-801B1CC7CDD1}" presName="text" presStyleLbl="fgAcc0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7E6B2F-84A6-4656-91B7-73B9EF3E59D0}" type="pres">
      <dgm:prSet presAssocID="{BADA66FF-EEFF-46FC-987C-801B1CC7CDD1}" presName="hierChild2" presStyleCnt="0"/>
      <dgm:spPr/>
    </dgm:pt>
    <dgm:pt modelId="{E2251930-3723-4EFF-AD85-9C3A67CE2AC9}" type="pres">
      <dgm:prSet presAssocID="{082E652B-70DB-4851-BA26-56000FB5C9AB}" presName="hierRoot1" presStyleCnt="0"/>
      <dgm:spPr/>
    </dgm:pt>
    <dgm:pt modelId="{A76AAC91-B135-4BA4-87A5-0DD32C46C0F0}" type="pres">
      <dgm:prSet presAssocID="{082E652B-70DB-4851-BA26-56000FB5C9AB}" presName="composite" presStyleCnt="0"/>
      <dgm:spPr/>
    </dgm:pt>
    <dgm:pt modelId="{AAF57589-F387-46F4-95B8-6D0D994A2ED7}" type="pres">
      <dgm:prSet presAssocID="{082E652B-70DB-4851-BA26-56000FB5C9AB}" presName="background" presStyleLbl="node0" presStyleIdx="2" presStyleCnt="4"/>
      <dgm:spPr/>
    </dgm:pt>
    <dgm:pt modelId="{E43FA7E4-553D-4E83-9D32-DBE59B264F69}" type="pres">
      <dgm:prSet presAssocID="{082E652B-70DB-4851-BA26-56000FB5C9AB}" presName="text" presStyleLbl="fgAcc0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1DDBA9-EA1F-4463-BEBC-49AEA2FBCAF8}" type="pres">
      <dgm:prSet presAssocID="{082E652B-70DB-4851-BA26-56000FB5C9AB}" presName="hierChild2" presStyleCnt="0"/>
      <dgm:spPr/>
    </dgm:pt>
    <dgm:pt modelId="{65425901-7CDE-43A9-BA28-79887BA1A97B}" type="pres">
      <dgm:prSet presAssocID="{DD03AE5A-6428-4D64-BAEA-BDBE25CF4373}" presName="hierRoot1" presStyleCnt="0"/>
      <dgm:spPr/>
    </dgm:pt>
    <dgm:pt modelId="{63F4237E-00D9-4AC2-B376-544EE8F44837}" type="pres">
      <dgm:prSet presAssocID="{DD03AE5A-6428-4D64-BAEA-BDBE25CF4373}" presName="composite" presStyleCnt="0"/>
      <dgm:spPr/>
    </dgm:pt>
    <dgm:pt modelId="{02F95BD8-BDEA-4BCE-A84F-7970C7225856}" type="pres">
      <dgm:prSet presAssocID="{DD03AE5A-6428-4D64-BAEA-BDBE25CF4373}" presName="background" presStyleLbl="node0" presStyleIdx="3" presStyleCnt="4"/>
      <dgm:spPr/>
    </dgm:pt>
    <dgm:pt modelId="{F3EAEF15-3F8B-44C0-A60D-3FAAAAF22BC5}" type="pres">
      <dgm:prSet presAssocID="{DD03AE5A-6428-4D64-BAEA-BDBE25CF4373}" presName="text" presStyleLbl="fgAcc0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DC8CEE-1585-4964-A572-EB93BCDCC09A}" type="pres">
      <dgm:prSet presAssocID="{DD03AE5A-6428-4D64-BAEA-BDBE25CF4373}" presName="hierChild2" presStyleCnt="0"/>
      <dgm:spPr/>
    </dgm:pt>
  </dgm:ptLst>
  <dgm:cxnLst>
    <dgm:cxn modelId="{8686B1A2-4902-4519-968D-C45A352E49A3}" type="presOf" srcId="{BADA66FF-EEFF-46FC-987C-801B1CC7CDD1}" destId="{9E1F524C-9856-4CA3-8E63-F1A6BF2CDF8E}" srcOrd="0" destOrd="0" presId="urn:microsoft.com/office/officeart/2005/8/layout/hierarchy1"/>
    <dgm:cxn modelId="{C9322875-03DB-4D11-AC36-0E18E767C3B7}" type="presOf" srcId="{658FAC63-CEC3-4B2A-8847-EA8D326EBB49}" destId="{9D7C252D-293B-404C-A105-5EEB69392C63}" srcOrd="0" destOrd="0" presId="urn:microsoft.com/office/officeart/2005/8/layout/hierarchy1"/>
    <dgm:cxn modelId="{9D207F64-6987-49FD-9136-8A687F79FD7B}" type="presOf" srcId="{DD03AE5A-6428-4D64-BAEA-BDBE25CF4373}" destId="{F3EAEF15-3F8B-44C0-A60D-3FAAAAF22BC5}" srcOrd="0" destOrd="0" presId="urn:microsoft.com/office/officeart/2005/8/layout/hierarchy1"/>
    <dgm:cxn modelId="{18D71B55-AF5B-4850-BBB3-35861EE8365E}" srcId="{EB0F563E-201C-49A1-941D-D357DD11F62E}" destId="{082E652B-70DB-4851-BA26-56000FB5C9AB}" srcOrd="2" destOrd="0" parTransId="{A8C090AA-92B6-4AD8-8054-E807D1F986DC}" sibTransId="{166BD068-C504-40BE-925B-04DA73CCF955}"/>
    <dgm:cxn modelId="{D9DAE9B8-49FE-411D-B118-7922E3E6E4B8}" srcId="{EB0F563E-201C-49A1-941D-D357DD11F62E}" destId="{658FAC63-CEC3-4B2A-8847-EA8D326EBB49}" srcOrd="0" destOrd="0" parTransId="{E26DAE21-7452-47DE-9EE4-3330F6E610C1}" sibTransId="{621114D9-DA8E-44F2-8F86-30516F3B78F7}"/>
    <dgm:cxn modelId="{36635D6D-9DE5-4B4B-AA36-E8E532BBEEC2}" srcId="{EB0F563E-201C-49A1-941D-D357DD11F62E}" destId="{DD03AE5A-6428-4D64-BAEA-BDBE25CF4373}" srcOrd="3" destOrd="0" parTransId="{273B3BD2-B0A6-4E7A-8663-C14B15D543B9}" sibTransId="{C321F880-C615-4433-AECB-F873F06CD7C4}"/>
    <dgm:cxn modelId="{A9714A2C-2D48-414C-A96E-A8D0752A0933}" type="presOf" srcId="{EB0F563E-201C-49A1-941D-D357DD11F62E}" destId="{B54AE1AD-1DED-4AE2-AC85-DE8A0907D968}" srcOrd="0" destOrd="0" presId="urn:microsoft.com/office/officeart/2005/8/layout/hierarchy1"/>
    <dgm:cxn modelId="{EC7954B9-45FA-45AC-9C2F-07501DBB5AAE}" type="presOf" srcId="{082E652B-70DB-4851-BA26-56000FB5C9AB}" destId="{E43FA7E4-553D-4E83-9D32-DBE59B264F69}" srcOrd="0" destOrd="0" presId="urn:microsoft.com/office/officeart/2005/8/layout/hierarchy1"/>
    <dgm:cxn modelId="{EE682D95-0592-4ED2-BA53-8E97A8F47191}" srcId="{EB0F563E-201C-49A1-941D-D357DD11F62E}" destId="{BADA66FF-EEFF-46FC-987C-801B1CC7CDD1}" srcOrd="1" destOrd="0" parTransId="{EBCDCCAF-8463-4446-83B7-382D39F94809}" sibTransId="{2AE85790-5540-44CB-B698-581A7FBA6730}"/>
    <dgm:cxn modelId="{5863CA28-1BD2-4BFA-B824-C718540B131B}" type="presParOf" srcId="{B54AE1AD-1DED-4AE2-AC85-DE8A0907D968}" destId="{07EA54B5-0196-42FC-9A06-3C0950C1A372}" srcOrd="0" destOrd="0" presId="urn:microsoft.com/office/officeart/2005/8/layout/hierarchy1"/>
    <dgm:cxn modelId="{4E23A468-B1CC-421E-93C9-F67F330DA1D4}" type="presParOf" srcId="{07EA54B5-0196-42FC-9A06-3C0950C1A372}" destId="{D2746DCB-5590-4D1C-972F-8354C1DC2BB4}" srcOrd="0" destOrd="0" presId="urn:microsoft.com/office/officeart/2005/8/layout/hierarchy1"/>
    <dgm:cxn modelId="{5669CCCB-F44D-4227-8BC5-8B10A4AA84CE}" type="presParOf" srcId="{D2746DCB-5590-4D1C-972F-8354C1DC2BB4}" destId="{A55A3384-51CE-4795-BBAE-E5DB62742A35}" srcOrd="0" destOrd="0" presId="urn:microsoft.com/office/officeart/2005/8/layout/hierarchy1"/>
    <dgm:cxn modelId="{13C4E8D2-0916-4616-A8F6-1231E8F4B12B}" type="presParOf" srcId="{D2746DCB-5590-4D1C-972F-8354C1DC2BB4}" destId="{9D7C252D-293B-404C-A105-5EEB69392C63}" srcOrd="1" destOrd="0" presId="urn:microsoft.com/office/officeart/2005/8/layout/hierarchy1"/>
    <dgm:cxn modelId="{CD8C5E60-0806-46CA-BAA8-366AE45C6A5C}" type="presParOf" srcId="{07EA54B5-0196-42FC-9A06-3C0950C1A372}" destId="{D8D7C57D-F34B-4AB2-B562-1D3DB6C47ECF}" srcOrd="1" destOrd="0" presId="urn:microsoft.com/office/officeart/2005/8/layout/hierarchy1"/>
    <dgm:cxn modelId="{A1487C2B-6A8B-46C1-8D3B-BAEF7CB9C8F8}" type="presParOf" srcId="{B54AE1AD-1DED-4AE2-AC85-DE8A0907D968}" destId="{7E088E1A-2BA6-4442-BF06-4C0FB05CB7F8}" srcOrd="1" destOrd="0" presId="urn:microsoft.com/office/officeart/2005/8/layout/hierarchy1"/>
    <dgm:cxn modelId="{452067C1-F3A7-45FF-83AC-08737976A576}" type="presParOf" srcId="{7E088E1A-2BA6-4442-BF06-4C0FB05CB7F8}" destId="{7345FF60-2841-45E2-BB6B-4C4233E52684}" srcOrd="0" destOrd="0" presId="urn:microsoft.com/office/officeart/2005/8/layout/hierarchy1"/>
    <dgm:cxn modelId="{4D2415DF-0627-4376-A9ED-4376CE01557C}" type="presParOf" srcId="{7345FF60-2841-45E2-BB6B-4C4233E52684}" destId="{C3260CF2-E1AE-4EEB-ACEE-FB0AB837F301}" srcOrd="0" destOrd="0" presId="urn:microsoft.com/office/officeart/2005/8/layout/hierarchy1"/>
    <dgm:cxn modelId="{13E11AE8-AD8B-4E44-A722-06270E1DA7DC}" type="presParOf" srcId="{7345FF60-2841-45E2-BB6B-4C4233E52684}" destId="{9E1F524C-9856-4CA3-8E63-F1A6BF2CDF8E}" srcOrd="1" destOrd="0" presId="urn:microsoft.com/office/officeart/2005/8/layout/hierarchy1"/>
    <dgm:cxn modelId="{5391ECD4-12AA-4314-88DC-CDF33A709F3A}" type="presParOf" srcId="{7E088E1A-2BA6-4442-BF06-4C0FB05CB7F8}" destId="{EB7E6B2F-84A6-4656-91B7-73B9EF3E59D0}" srcOrd="1" destOrd="0" presId="urn:microsoft.com/office/officeart/2005/8/layout/hierarchy1"/>
    <dgm:cxn modelId="{9B32BC6D-9D3D-484E-A060-2C4E6C0AAFC1}" type="presParOf" srcId="{B54AE1AD-1DED-4AE2-AC85-DE8A0907D968}" destId="{E2251930-3723-4EFF-AD85-9C3A67CE2AC9}" srcOrd="2" destOrd="0" presId="urn:microsoft.com/office/officeart/2005/8/layout/hierarchy1"/>
    <dgm:cxn modelId="{F44F8E09-701E-4D6B-874B-B8F1DB976CD8}" type="presParOf" srcId="{E2251930-3723-4EFF-AD85-9C3A67CE2AC9}" destId="{A76AAC91-B135-4BA4-87A5-0DD32C46C0F0}" srcOrd="0" destOrd="0" presId="urn:microsoft.com/office/officeart/2005/8/layout/hierarchy1"/>
    <dgm:cxn modelId="{D1B6379A-6DC7-4096-8CD3-EE35284BDA0A}" type="presParOf" srcId="{A76AAC91-B135-4BA4-87A5-0DD32C46C0F0}" destId="{AAF57589-F387-46F4-95B8-6D0D994A2ED7}" srcOrd="0" destOrd="0" presId="urn:microsoft.com/office/officeart/2005/8/layout/hierarchy1"/>
    <dgm:cxn modelId="{7143172B-3489-4198-B390-B7EC227C2834}" type="presParOf" srcId="{A76AAC91-B135-4BA4-87A5-0DD32C46C0F0}" destId="{E43FA7E4-553D-4E83-9D32-DBE59B264F69}" srcOrd="1" destOrd="0" presId="urn:microsoft.com/office/officeart/2005/8/layout/hierarchy1"/>
    <dgm:cxn modelId="{70E2AFB1-BF1A-44E7-A0DB-97F33D244A09}" type="presParOf" srcId="{E2251930-3723-4EFF-AD85-9C3A67CE2AC9}" destId="{661DDBA9-EA1F-4463-BEBC-49AEA2FBCAF8}" srcOrd="1" destOrd="0" presId="urn:microsoft.com/office/officeart/2005/8/layout/hierarchy1"/>
    <dgm:cxn modelId="{ACAFEEF7-4AE4-4CE3-AD94-02AA8888289F}" type="presParOf" srcId="{B54AE1AD-1DED-4AE2-AC85-DE8A0907D968}" destId="{65425901-7CDE-43A9-BA28-79887BA1A97B}" srcOrd="3" destOrd="0" presId="urn:microsoft.com/office/officeart/2005/8/layout/hierarchy1"/>
    <dgm:cxn modelId="{D3A615C3-726E-4377-ABC6-862CB3C3B785}" type="presParOf" srcId="{65425901-7CDE-43A9-BA28-79887BA1A97B}" destId="{63F4237E-00D9-4AC2-B376-544EE8F44837}" srcOrd="0" destOrd="0" presId="urn:microsoft.com/office/officeart/2005/8/layout/hierarchy1"/>
    <dgm:cxn modelId="{0573B7CC-B14A-4E6A-9681-2E6FA9B61C4D}" type="presParOf" srcId="{63F4237E-00D9-4AC2-B376-544EE8F44837}" destId="{02F95BD8-BDEA-4BCE-A84F-7970C7225856}" srcOrd="0" destOrd="0" presId="urn:microsoft.com/office/officeart/2005/8/layout/hierarchy1"/>
    <dgm:cxn modelId="{CE336CE9-DA09-494C-9FBC-31DB807A0B7A}" type="presParOf" srcId="{63F4237E-00D9-4AC2-B376-544EE8F44837}" destId="{F3EAEF15-3F8B-44C0-A60D-3FAAAAF22BC5}" srcOrd="1" destOrd="0" presId="urn:microsoft.com/office/officeart/2005/8/layout/hierarchy1"/>
    <dgm:cxn modelId="{2C29B1C0-7089-4C4C-BF9B-ACA38DF5D457}" type="presParOf" srcId="{65425901-7CDE-43A9-BA28-79887BA1A97B}" destId="{30DC8CEE-1585-4964-A572-EB93BCDCC09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80DE6D-50F7-4672-8467-06A748746E46}" type="doc">
      <dgm:prSet loTypeId="urn:microsoft.com/office/officeart/2005/8/layout/venn1" loCatId="relationship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20F999A7-6119-4A4B-9BF7-A6E285891EE1}">
      <dgm:prSet custT="1"/>
      <dgm:spPr/>
      <dgm:t>
        <a:bodyPr/>
        <a:lstStyle/>
        <a:p>
          <a:pPr algn="ctr" rtl="0"/>
          <a:r>
            <a:rPr lang="en-US" sz="2000" smtClean="0">
              <a:latin typeface="Times New Roman" pitchFamily="18" charset="0"/>
              <a:cs typeface="Times New Roman" pitchFamily="18" charset="0"/>
            </a:rPr>
            <a:t>Simple (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Простое)</a:t>
          </a:r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91EA61D-6A9F-4D8C-A9E0-19736C665598}" type="parTrans" cxnId="{21EDFFE4-A164-4B33-BF86-35836B22FEC3}">
      <dgm:prSet/>
      <dgm:spPr/>
      <dgm:t>
        <a:bodyPr/>
        <a:lstStyle/>
        <a:p>
          <a:pPr algn="ctr"/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C78646-40A4-43A0-B22F-8DDA500D9752}" type="sibTrans" cxnId="{21EDFFE4-A164-4B33-BF86-35836B22FEC3}">
      <dgm:prSet/>
      <dgm:spPr/>
      <dgm:t>
        <a:bodyPr/>
        <a:lstStyle/>
        <a:p>
          <a:pPr algn="ctr"/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A336D9D-64DA-4876-85F4-F334EB102C80}">
      <dgm:prSet custT="1"/>
      <dgm:spPr/>
      <dgm:t>
        <a:bodyPr/>
        <a:lstStyle/>
        <a:p>
          <a:pPr algn="ctr" rtl="0"/>
          <a:r>
            <a:rPr lang="en-US" sz="2000" smtClean="0">
              <a:latin typeface="Times New Roman" pitchFamily="18" charset="0"/>
              <a:cs typeface="Times New Roman" pitchFamily="18" charset="0"/>
            </a:rPr>
            <a:t>Continuous (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Продолжительное)</a:t>
          </a:r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0AB9B8-BE49-4777-A4A1-92E38E46514D}" type="parTrans" cxnId="{831F6D5C-055B-4638-A571-54478A8EB6AC}">
      <dgm:prSet/>
      <dgm:spPr/>
      <dgm:t>
        <a:bodyPr/>
        <a:lstStyle/>
        <a:p>
          <a:pPr algn="ctr"/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2C14300-9A2A-4C59-917F-6664FF58D94F}" type="sibTrans" cxnId="{831F6D5C-055B-4638-A571-54478A8EB6AC}">
      <dgm:prSet/>
      <dgm:spPr/>
      <dgm:t>
        <a:bodyPr/>
        <a:lstStyle/>
        <a:p>
          <a:pPr algn="ctr"/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4FED823-0AD2-41D4-8512-5268BD4893EB}">
      <dgm:prSet custT="1"/>
      <dgm:spPr/>
      <dgm:t>
        <a:bodyPr/>
        <a:lstStyle/>
        <a:p>
          <a:pPr algn="ctr" rtl="0"/>
          <a:r>
            <a:rPr lang="en-US" sz="2000" smtClean="0">
              <a:latin typeface="Times New Roman" pitchFamily="18" charset="0"/>
              <a:cs typeface="Times New Roman" pitchFamily="18" charset="0"/>
            </a:rPr>
            <a:t>Perfect (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Совершённое)</a:t>
          </a:r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934302-ADAA-487A-BE4E-D676EBAFF59A}" type="parTrans" cxnId="{AFF4503E-79DA-409C-B90C-12341B9B75D7}">
      <dgm:prSet/>
      <dgm:spPr/>
      <dgm:t>
        <a:bodyPr/>
        <a:lstStyle/>
        <a:p>
          <a:pPr algn="ctr"/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F4E7F182-E05D-4672-8462-09B03428D0D6}" type="sibTrans" cxnId="{AFF4503E-79DA-409C-B90C-12341B9B75D7}">
      <dgm:prSet/>
      <dgm:spPr/>
      <dgm:t>
        <a:bodyPr/>
        <a:lstStyle/>
        <a:p>
          <a:pPr algn="ctr"/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EA4DBA7-2DE0-41B5-B05C-DD60BBF9805F}">
      <dgm:prSet custT="1"/>
      <dgm:spPr/>
      <dgm:t>
        <a:bodyPr/>
        <a:lstStyle/>
        <a:p>
          <a:pPr algn="ctr" rtl="0"/>
          <a:r>
            <a:rPr lang="en-US" sz="2000" smtClean="0">
              <a:latin typeface="Times New Roman" pitchFamily="18" charset="0"/>
              <a:cs typeface="Times New Roman" pitchFamily="18" charset="0"/>
            </a:rPr>
            <a:t>Perfect Continuous (</a:t>
          </a:r>
          <a:r>
            <a:rPr lang="ru-RU" sz="2000" smtClean="0">
              <a:latin typeface="Times New Roman" pitchFamily="18" charset="0"/>
              <a:cs typeface="Times New Roman" pitchFamily="18" charset="0"/>
            </a:rPr>
            <a:t>Совершённое продолжающееся)</a:t>
          </a:r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6E94331-6073-410D-9329-EEE9EE76E6FF}" type="parTrans" cxnId="{339CAFD1-0949-4BA0-9A07-2FA11334CCE1}">
      <dgm:prSet/>
      <dgm:spPr/>
      <dgm:t>
        <a:bodyPr/>
        <a:lstStyle/>
        <a:p>
          <a:pPr algn="ctr"/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CE3CA39-9A79-47DE-BFC3-A48442453BB2}" type="sibTrans" cxnId="{339CAFD1-0949-4BA0-9A07-2FA11334CCE1}">
      <dgm:prSet/>
      <dgm:spPr/>
      <dgm:t>
        <a:bodyPr/>
        <a:lstStyle/>
        <a:p>
          <a:pPr algn="ctr"/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279C74F-03B3-4CEC-8885-14D155A6864B}" type="pres">
      <dgm:prSet presAssocID="{2380DE6D-50F7-4672-8467-06A748746E4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A3B1D0-3BDF-4AFF-AD0F-9C739BE91B78}" type="pres">
      <dgm:prSet presAssocID="{20F999A7-6119-4A4B-9BF7-A6E285891EE1}" presName="circ1" presStyleLbl="vennNode1" presStyleIdx="0" presStyleCnt="4"/>
      <dgm:spPr/>
      <dgm:t>
        <a:bodyPr/>
        <a:lstStyle/>
        <a:p>
          <a:endParaRPr lang="ru-RU"/>
        </a:p>
      </dgm:t>
    </dgm:pt>
    <dgm:pt modelId="{ED7F533D-54A2-45B8-9B0F-F9221E55236C}" type="pres">
      <dgm:prSet presAssocID="{20F999A7-6119-4A4B-9BF7-A6E285891EE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D5F02-A348-4601-96D6-1CCE330B4858}" type="pres">
      <dgm:prSet presAssocID="{1A336D9D-64DA-4876-85F4-F334EB102C80}" presName="circ2" presStyleLbl="vennNode1" presStyleIdx="1" presStyleCnt="4"/>
      <dgm:spPr/>
      <dgm:t>
        <a:bodyPr/>
        <a:lstStyle/>
        <a:p>
          <a:endParaRPr lang="ru-RU"/>
        </a:p>
      </dgm:t>
    </dgm:pt>
    <dgm:pt modelId="{7DA81343-243D-4CDC-8923-34A14FD4EFF3}" type="pres">
      <dgm:prSet presAssocID="{1A336D9D-64DA-4876-85F4-F334EB102C8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06CAE-F19C-4C6E-A5F4-7E47F94CDD14}" type="pres">
      <dgm:prSet presAssocID="{84FED823-0AD2-41D4-8512-5268BD4893EB}" presName="circ3" presStyleLbl="vennNode1" presStyleIdx="2" presStyleCnt="4"/>
      <dgm:spPr/>
      <dgm:t>
        <a:bodyPr/>
        <a:lstStyle/>
        <a:p>
          <a:endParaRPr lang="ru-RU"/>
        </a:p>
      </dgm:t>
    </dgm:pt>
    <dgm:pt modelId="{4B89A188-CF1C-4CD5-A739-8BFAF18977E7}" type="pres">
      <dgm:prSet presAssocID="{84FED823-0AD2-41D4-8512-5268BD4893E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50984-7E83-410C-A49F-B20AD2A14609}" type="pres">
      <dgm:prSet presAssocID="{CEA4DBA7-2DE0-41B5-B05C-DD60BBF9805F}" presName="circ4" presStyleLbl="vennNode1" presStyleIdx="3" presStyleCnt="4"/>
      <dgm:spPr/>
      <dgm:t>
        <a:bodyPr/>
        <a:lstStyle/>
        <a:p>
          <a:endParaRPr lang="ru-RU"/>
        </a:p>
      </dgm:t>
    </dgm:pt>
    <dgm:pt modelId="{66830105-D658-4BA3-B640-B8E246C32CBD}" type="pres">
      <dgm:prSet presAssocID="{CEA4DBA7-2DE0-41B5-B05C-DD60BBF9805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5E74DA-0075-42EF-A6C8-29B5853DE90F}" type="presOf" srcId="{20F999A7-6119-4A4B-9BF7-A6E285891EE1}" destId="{90A3B1D0-3BDF-4AFF-AD0F-9C739BE91B78}" srcOrd="0" destOrd="0" presId="urn:microsoft.com/office/officeart/2005/8/layout/venn1"/>
    <dgm:cxn modelId="{D45BB7EC-E7E8-49E2-AE29-5C5385C20140}" type="presOf" srcId="{CEA4DBA7-2DE0-41B5-B05C-DD60BBF9805F}" destId="{40A50984-7E83-410C-A49F-B20AD2A14609}" srcOrd="0" destOrd="0" presId="urn:microsoft.com/office/officeart/2005/8/layout/venn1"/>
    <dgm:cxn modelId="{D7B37A61-1783-4A1B-813B-363439480B76}" type="presOf" srcId="{84FED823-0AD2-41D4-8512-5268BD4893EB}" destId="{E3506CAE-F19C-4C6E-A5F4-7E47F94CDD14}" srcOrd="0" destOrd="0" presId="urn:microsoft.com/office/officeart/2005/8/layout/venn1"/>
    <dgm:cxn modelId="{682BAA41-EC9B-4831-ADC7-4B65E9170637}" type="presOf" srcId="{20F999A7-6119-4A4B-9BF7-A6E285891EE1}" destId="{ED7F533D-54A2-45B8-9B0F-F9221E55236C}" srcOrd="1" destOrd="0" presId="urn:microsoft.com/office/officeart/2005/8/layout/venn1"/>
    <dgm:cxn modelId="{21EDFFE4-A164-4B33-BF86-35836B22FEC3}" srcId="{2380DE6D-50F7-4672-8467-06A748746E46}" destId="{20F999A7-6119-4A4B-9BF7-A6E285891EE1}" srcOrd="0" destOrd="0" parTransId="{391EA61D-6A9F-4D8C-A9E0-19736C665598}" sibTransId="{3FC78646-40A4-43A0-B22F-8DDA500D9752}"/>
    <dgm:cxn modelId="{2770FDD6-DD79-43DD-8850-6D25BFF69060}" type="presOf" srcId="{1A336D9D-64DA-4876-85F4-F334EB102C80}" destId="{7DA81343-243D-4CDC-8923-34A14FD4EFF3}" srcOrd="1" destOrd="0" presId="urn:microsoft.com/office/officeart/2005/8/layout/venn1"/>
    <dgm:cxn modelId="{9E0B3E1F-53F7-41F4-8725-BAD92EC12BD7}" type="presOf" srcId="{1A336D9D-64DA-4876-85F4-F334EB102C80}" destId="{452D5F02-A348-4601-96D6-1CCE330B4858}" srcOrd="0" destOrd="0" presId="urn:microsoft.com/office/officeart/2005/8/layout/venn1"/>
    <dgm:cxn modelId="{B83AAF3F-4D04-48B4-A967-B644AF56A714}" type="presOf" srcId="{CEA4DBA7-2DE0-41B5-B05C-DD60BBF9805F}" destId="{66830105-D658-4BA3-B640-B8E246C32CBD}" srcOrd="1" destOrd="0" presId="urn:microsoft.com/office/officeart/2005/8/layout/venn1"/>
    <dgm:cxn modelId="{831F6D5C-055B-4638-A571-54478A8EB6AC}" srcId="{2380DE6D-50F7-4672-8467-06A748746E46}" destId="{1A336D9D-64DA-4876-85F4-F334EB102C80}" srcOrd="1" destOrd="0" parTransId="{420AB9B8-BE49-4777-A4A1-92E38E46514D}" sibTransId="{12C14300-9A2A-4C59-917F-6664FF58D94F}"/>
    <dgm:cxn modelId="{55E27427-02F2-43B3-A06E-88E7215E941B}" type="presOf" srcId="{2380DE6D-50F7-4672-8467-06A748746E46}" destId="{D279C74F-03B3-4CEC-8885-14D155A6864B}" srcOrd="0" destOrd="0" presId="urn:microsoft.com/office/officeart/2005/8/layout/venn1"/>
    <dgm:cxn modelId="{339CAFD1-0949-4BA0-9A07-2FA11334CCE1}" srcId="{2380DE6D-50F7-4672-8467-06A748746E46}" destId="{CEA4DBA7-2DE0-41B5-B05C-DD60BBF9805F}" srcOrd="3" destOrd="0" parTransId="{16E94331-6073-410D-9329-EEE9EE76E6FF}" sibTransId="{7CE3CA39-9A79-47DE-BFC3-A48442453BB2}"/>
    <dgm:cxn modelId="{2815AB37-C4F4-4387-BBDD-4B3D5614E678}" type="presOf" srcId="{84FED823-0AD2-41D4-8512-5268BD4893EB}" destId="{4B89A188-CF1C-4CD5-A739-8BFAF18977E7}" srcOrd="1" destOrd="0" presId="urn:microsoft.com/office/officeart/2005/8/layout/venn1"/>
    <dgm:cxn modelId="{AFF4503E-79DA-409C-B90C-12341B9B75D7}" srcId="{2380DE6D-50F7-4672-8467-06A748746E46}" destId="{84FED823-0AD2-41D4-8512-5268BD4893EB}" srcOrd="2" destOrd="0" parTransId="{56934302-ADAA-487A-BE4E-D676EBAFF59A}" sibTransId="{F4E7F182-E05D-4672-8462-09B03428D0D6}"/>
    <dgm:cxn modelId="{F1F7E679-000B-41DE-8407-1F80ED60301F}" type="presParOf" srcId="{D279C74F-03B3-4CEC-8885-14D155A6864B}" destId="{90A3B1D0-3BDF-4AFF-AD0F-9C739BE91B78}" srcOrd="0" destOrd="0" presId="urn:microsoft.com/office/officeart/2005/8/layout/venn1"/>
    <dgm:cxn modelId="{2F0F3EE7-FDF6-42EE-8AB7-80D012132D70}" type="presParOf" srcId="{D279C74F-03B3-4CEC-8885-14D155A6864B}" destId="{ED7F533D-54A2-45B8-9B0F-F9221E55236C}" srcOrd="1" destOrd="0" presId="urn:microsoft.com/office/officeart/2005/8/layout/venn1"/>
    <dgm:cxn modelId="{A9721ED4-A179-45F4-8B8E-C76881EA89D5}" type="presParOf" srcId="{D279C74F-03B3-4CEC-8885-14D155A6864B}" destId="{452D5F02-A348-4601-96D6-1CCE330B4858}" srcOrd="2" destOrd="0" presId="urn:microsoft.com/office/officeart/2005/8/layout/venn1"/>
    <dgm:cxn modelId="{C1EFC3F7-D4FB-4101-BBFD-32EB53A3E808}" type="presParOf" srcId="{D279C74F-03B3-4CEC-8885-14D155A6864B}" destId="{7DA81343-243D-4CDC-8923-34A14FD4EFF3}" srcOrd="3" destOrd="0" presId="urn:microsoft.com/office/officeart/2005/8/layout/venn1"/>
    <dgm:cxn modelId="{E3CF1F55-F5CA-4201-B85E-9C80C79AE50E}" type="presParOf" srcId="{D279C74F-03B3-4CEC-8885-14D155A6864B}" destId="{E3506CAE-F19C-4C6E-A5F4-7E47F94CDD14}" srcOrd="4" destOrd="0" presId="urn:microsoft.com/office/officeart/2005/8/layout/venn1"/>
    <dgm:cxn modelId="{56EE6852-F654-41AB-8487-8262551ABFC0}" type="presParOf" srcId="{D279C74F-03B3-4CEC-8885-14D155A6864B}" destId="{4B89A188-CF1C-4CD5-A739-8BFAF18977E7}" srcOrd="5" destOrd="0" presId="urn:microsoft.com/office/officeart/2005/8/layout/venn1"/>
    <dgm:cxn modelId="{A3E84220-E381-46E9-A2DB-DEFC1E8287DC}" type="presParOf" srcId="{D279C74F-03B3-4CEC-8885-14D155A6864B}" destId="{40A50984-7E83-410C-A49F-B20AD2A14609}" srcOrd="6" destOrd="0" presId="urn:microsoft.com/office/officeart/2005/8/layout/venn1"/>
    <dgm:cxn modelId="{E01D55F6-49D5-44AC-A752-8CE11BF5BAC4}" type="presParOf" srcId="{D279C74F-03B3-4CEC-8885-14D155A6864B}" destId="{66830105-D658-4BA3-B640-B8E246C32CBD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BFA2D5-013F-4C2F-9DD3-0DD159A2212C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738A9A4-2B9E-486C-ACDC-F3AF929D6AF9}">
      <dgm:prSet/>
      <dgm:spPr/>
      <dgm:t>
        <a:bodyPr/>
        <a:lstStyle/>
        <a:p>
          <a:pPr rtl="0"/>
          <a:r>
            <a:rPr lang="ru-RU" smtClean="0">
              <a:latin typeface="Times New Roman" pitchFamily="18" charset="0"/>
              <a:cs typeface="Times New Roman" pitchFamily="18" charset="0"/>
            </a:rPr>
            <a:t>обозначает действие, которое началось в прошлом и ещё продолжается в настоящем (если описывается момент времени в настоящем – Present Perfect Continuous) или действие, которое началось в прошлом и ещё продолжается в прошлом (если описывается момент времени в прошлом – Past PerfectContinuous).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BDC4492-C3E5-4C9E-BA34-B860573704D2}" type="parTrans" cxnId="{3CCF020B-2B0A-484C-B81E-6E361BBF16C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F5AB770-03F2-4B95-BEEF-C1FB137B4FC0}" type="sibTrans" cxnId="{3CCF020B-2B0A-484C-B81E-6E361BBF16C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ED3223A-0109-42ED-AC2A-ED354626C291}">
      <dgm:prSet/>
      <dgm:spPr/>
      <dgm:t>
        <a:bodyPr/>
        <a:lstStyle/>
        <a:p>
          <a:pPr rtl="0"/>
          <a:r>
            <a: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Например:     I have been reading the book for two hours.           (Я читаю книгу в течение 2-х часов.)</a:t>
          </a:r>
          <a:endParaRPr lang="ru-RU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21AA2B-AF40-4118-9C09-84E0B043D88B}" type="parTrans" cxnId="{4B00ADDB-2A3D-4A3F-9B60-47FE5340E80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307C14C-831D-403B-BB4E-61935764FEAE}" type="sibTrans" cxnId="{4B00ADDB-2A3D-4A3F-9B60-47FE5340E80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12AB339-E633-4ABD-9C51-F08E94058D51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- имеется в виду, что я начал читать 2 часа назад и сейчас все ещё не закончил это делать.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608C1D-BF8B-49BF-B9BC-BD3E0BAD7A7D}" type="parTrans" cxnId="{7067BE18-01A7-4248-846A-4E63AABF6AA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3EDF673-3D08-43EE-A15C-4A4861F1C84B}" type="sibTrans" cxnId="{7067BE18-01A7-4248-846A-4E63AABF6AA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CC98AEC-50B4-480B-AE81-F6F5E6A3D835}" type="pres">
      <dgm:prSet presAssocID="{DFBFA2D5-013F-4C2F-9DD3-0DD159A221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2DF5A4-8FEC-4B1D-88FF-39F0376648DD}" type="pres">
      <dgm:prSet presAssocID="{7738A9A4-2B9E-486C-ACDC-F3AF929D6AF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5404B-7588-483D-BEF7-9726A41DF326}" type="pres">
      <dgm:prSet presAssocID="{2F5AB770-03F2-4B95-BEEF-C1FB137B4FC0}" presName="spacer" presStyleCnt="0"/>
      <dgm:spPr/>
    </dgm:pt>
    <dgm:pt modelId="{4410902F-B0AE-45A0-8B10-D6E97D0B4EAC}" type="pres">
      <dgm:prSet presAssocID="{DED3223A-0109-42ED-AC2A-ED354626C29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3C199-DC79-408D-88A9-787AF67FC33C}" type="pres">
      <dgm:prSet presAssocID="{C307C14C-831D-403B-BB4E-61935764FEAE}" presName="spacer" presStyleCnt="0"/>
      <dgm:spPr/>
    </dgm:pt>
    <dgm:pt modelId="{7FAACD43-63F6-4796-9DF1-392546C92CE1}" type="pres">
      <dgm:prSet presAssocID="{712AB339-E633-4ABD-9C51-F08E94058D5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64E092-9827-4764-9D7A-31B2C001066F}" type="presOf" srcId="{DED3223A-0109-42ED-AC2A-ED354626C291}" destId="{4410902F-B0AE-45A0-8B10-D6E97D0B4EAC}" srcOrd="0" destOrd="0" presId="urn:microsoft.com/office/officeart/2005/8/layout/vList2"/>
    <dgm:cxn modelId="{7067BE18-01A7-4248-846A-4E63AABF6AA1}" srcId="{DFBFA2D5-013F-4C2F-9DD3-0DD159A2212C}" destId="{712AB339-E633-4ABD-9C51-F08E94058D51}" srcOrd="2" destOrd="0" parTransId="{37608C1D-BF8B-49BF-B9BC-BD3E0BAD7A7D}" sibTransId="{73EDF673-3D08-43EE-A15C-4A4861F1C84B}"/>
    <dgm:cxn modelId="{71346F12-5022-4D9B-8D15-563C589BE1BB}" type="presOf" srcId="{712AB339-E633-4ABD-9C51-F08E94058D51}" destId="{7FAACD43-63F6-4796-9DF1-392546C92CE1}" srcOrd="0" destOrd="0" presId="urn:microsoft.com/office/officeart/2005/8/layout/vList2"/>
    <dgm:cxn modelId="{3DF0C132-A636-4EE7-816F-8098F062FFB3}" type="presOf" srcId="{7738A9A4-2B9E-486C-ACDC-F3AF929D6AF9}" destId="{852DF5A4-8FEC-4B1D-88FF-39F0376648DD}" srcOrd="0" destOrd="0" presId="urn:microsoft.com/office/officeart/2005/8/layout/vList2"/>
    <dgm:cxn modelId="{4B00ADDB-2A3D-4A3F-9B60-47FE5340E803}" srcId="{DFBFA2D5-013F-4C2F-9DD3-0DD159A2212C}" destId="{DED3223A-0109-42ED-AC2A-ED354626C291}" srcOrd="1" destOrd="0" parTransId="{4121AA2B-AF40-4118-9C09-84E0B043D88B}" sibTransId="{C307C14C-831D-403B-BB4E-61935764FEAE}"/>
    <dgm:cxn modelId="{7D4101F9-4DB7-438C-855F-569878EC3B76}" type="presOf" srcId="{DFBFA2D5-013F-4C2F-9DD3-0DD159A2212C}" destId="{DCC98AEC-50B4-480B-AE81-F6F5E6A3D835}" srcOrd="0" destOrd="0" presId="urn:microsoft.com/office/officeart/2005/8/layout/vList2"/>
    <dgm:cxn modelId="{3CCF020B-2B0A-484C-B81E-6E361BBF16C4}" srcId="{DFBFA2D5-013F-4C2F-9DD3-0DD159A2212C}" destId="{7738A9A4-2B9E-486C-ACDC-F3AF929D6AF9}" srcOrd="0" destOrd="0" parTransId="{1BDC4492-C3E5-4C9E-BA34-B860573704D2}" sibTransId="{2F5AB770-03F2-4B95-BEEF-C1FB137B4FC0}"/>
    <dgm:cxn modelId="{0E8168E2-5AE1-441D-9E9A-CBE09698E29A}" type="presParOf" srcId="{DCC98AEC-50B4-480B-AE81-F6F5E6A3D835}" destId="{852DF5A4-8FEC-4B1D-88FF-39F0376648DD}" srcOrd="0" destOrd="0" presId="urn:microsoft.com/office/officeart/2005/8/layout/vList2"/>
    <dgm:cxn modelId="{375F6A2D-5D95-4563-98E2-7CB2E05FC2FB}" type="presParOf" srcId="{DCC98AEC-50B4-480B-AE81-F6F5E6A3D835}" destId="{9425404B-7588-483D-BEF7-9726A41DF326}" srcOrd="1" destOrd="0" presId="urn:microsoft.com/office/officeart/2005/8/layout/vList2"/>
    <dgm:cxn modelId="{29B8BCFC-E8AD-47A3-96D3-50CA245B7F5D}" type="presParOf" srcId="{DCC98AEC-50B4-480B-AE81-F6F5E6A3D835}" destId="{4410902F-B0AE-45A0-8B10-D6E97D0B4EAC}" srcOrd="2" destOrd="0" presId="urn:microsoft.com/office/officeart/2005/8/layout/vList2"/>
    <dgm:cxn modelId="{B6BAD65E-F531-4EEF-BD67-1B71D8652E9E}" type="presParOf" srcId="{DCC98AEC-50B4-480B-AE81-F6F5E6A3D835}" destId="{1A53C199-DC79-408D-88A9-787AF67FC33C}" srcOrd="3" destOrd="0" presId="urn:microsoft.com/office/officeart/2005/8/layout/vList2"/>
    <dgm:cxn modelId="{242DFD2C-57B7-462F-B7B5-C42034267B9E}" type="presParOf" srcId="{DCC98AEC-50B4-480B-AE81-F6F5E6A3D835}" destId="{7FAACD43-63F6-4796-9DF1-392546C92CE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766140-832B-4FCD-92CF-43615A37C785}" type="doc">
      <dgm:prSet loTypeId="urn:microsoft.com/office/officeart/2005/8/layout/hList7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3C19FB0-CE9F-45B6-B290-1F8D1AF5CB30}">
      <dgm:prSet custT="1"/>
      <dgm:spPr/>
      <dgm:t>
        <a:bodyPr/>
        <a:lstStyle/>
        <a:p>
          <a:pPr rtl="0"/>
          <a:r>
            <a:rPr lang="ru-RU" sz="13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Present</a:t>
          </a:r>
          <a: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Simple</a:t>
          </a:r>
          <a: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 </a:t>
          </a:r>
          <a:b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sz="1300" b="1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We</a:t>
          </a:r>
          <a:r>
            <a:rPr lang="ru-RU" sz="13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do</a:t>
          </a:r>
          <a:r>
            <a:rPr lang="ru-RU" sz="13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our</a:t>
          </a:r>
          <a:r>
            <a:rPr lang="ru-RU" sz="13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homework</a:t>
          </a:r>
          <a: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b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(Мы делаем домашнее задание.   -  Значение: мы всегда делаем домашнее задание.)</a:t>
          </a:r>
          <a:endParaRPr lang="ru-RU" sz="1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6804E4-2559-4770-918C-7BF42EA956CA}" type="parTrans" cxnId="{BB2FBFD0-2F1D-488C-BD9B-A86167DDEBB0}">
      <dgm:prSet/>
      <dgm:spPr/>
      <dgm:t>
        <a:bodyPr/>
        <a:lstStyle/>
        <a:p>
          <a:endParaRPr lang="ru-RU" sz="1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A9980A-C6FC-4D64-BE48-36A91020A4D0}" type="sibTrans" cxnId="{BB2FBFD0-2F1D-488C-BD9B-A86167DDEBB0}">
      <dgm:prSet/>
      <dgm:spPr/>
      <dgm:t>
        <a:bodyPr/>
        <a:lstStyle/>
        <a:p>
          <a:endParaRPr lang="ru-RU" sz="1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172352-AF51-42A3-B763-7D48E12E024A}">
      <dgm:prSet custT="1"/>
      <dgm:spPr/>
      <dgm:t>
        <a:bodyPr/>
        <a:lstStyle/>
        <a:p>
          <a:pPr rtl="0"/>
          <a:r>
            <a:rPr lang="ru-RU" sz="13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Present</a:t>
          </a:r>
          <a: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Continuous</a:t>
          </a:r>
          <a: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  <a: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</a:t>
          </a:r>
          <a:b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300" b="1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We</a:t>
          </a:r>
          <a:r>
            <a:rPr lang="ru-RU" sz="13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are</a:t>
          </a:r>
          <a:r>
            <a:rPr lang="ru-RU" sz="13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doing</a:t>
          </a:r>
          <a:r>
            <a:rPr lang="ru-RU" sz="13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our</a:t>
          </a:r>
          <a:r>
            <a:rPr lang="ru-RU" sz="13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homework</a:t>
          </a:r>
          <a: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b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(Мы делаем домашнее задание.   -   Значение: мы сейчас, в данный момент заняты выполнением домашнего задания.)</a:t>
          </a:r>
          <a:endParaRPr lang="ru-RU" sz="1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86A0BD-B44F-457A-9AA8-83E260B2E4D1}" type="parTrans" cxnId="{CDAA41A2-0A8F-4EBE-B583-7BD9C7E7DC28}">
      <dgm:prSet/>
      <dgm:spPr/>
      <dgm:t>
        <a:bodyPr/>
        <a:lstStyle/>
        <a:p>
          <a:endParaRPr lang="ru-RU" sz="1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EC514B-ECC7-4EB9-B0D0-ECD76B6B18DC}" type="sibTrans" cxnId="{CDAA41A2-0A8F-4EBE-B583-7BD9C7E7DC28}">
      <dgm:prSet/>
      <dgm:spPr/>
      <dgm:t>
        <a:bodyPr/>
        <a:lstStyle/>
        <a:p>
          <a:endParaRPr lang="ru-RU" sz="1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930189-EE32-4233-8DCF-86C7A8158ECB}">
      <dgm:prSet custT="1"/>
      <dgm:spPr/>
      <dgm:t>
        <a:bodyPr/>
        <a:lstStyle/>
        <a:p>
          <a:pPr rtl="0"/>
          <a:r>
            <a:rPr lang="ru-RU" sz="13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Present</a:t>
          </a:r>
          <a: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Perfect</a:t>
          </a:r>
          <a: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  <a:b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300" b="1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We</a:t>
          </a:r>
          <a:r>
            <a:rPr lang="ru-RU" sz="13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have</a:t>
          </a:r>
          <a:r>
            <a:rPr lang="ru-RU" sz="13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done</a:t>
          </a:r>
          <a:r>
            <a:rPr lang="ru-RU" sz="13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our</a:t>
          </a:r>
          <a:r>
            <a:rPr lang="ru-RU" sz="13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homework</a:t>
          </a:r>
          <a: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b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(Мы сделали домашнее задание.   -  Значение: на данный момент мы уже сделали домашнее задание, есть результат нашего действия – в данный момент задание уже лежит выполненное.)</a:t>
          </a:r>
          <a:endParaRPr lang="ru-RU" sz="1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8E2E5B-788D-4AA3-B110-391AFDE4010C}" type="parTrans" cxnId="{B30DB604-46DC-4520-9152-94AEFEAFB244}">
      <dgm:prSet/>
      <dgm:spPr/>
      <dgm:t>
        <a:bodyPr/>
        <a:lstStyle/>
        <a:p>
          <a:endParaRPr lang="ru-RU" sz="1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E5946D-CA61-46F8-A1C8-11000D74932E}" type="sibTrans" cxnId="{B30DB604-46DC-4520-9152-94AEFEAFB244}">
      <dgm:prSet/>
      <dgm:spPr/>
      <dgm:t>
        <a:bodyPr/>
        <a:lstStyle/>
        <a:p>
          <a:endParaRPr lang="ru-RU" sz="1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41B6FB-E956-4F40-9109-EFDB7ACDAA71}">
      <dgm:prSet custT="1"/>
      <dgm:spPr/>
      <dgm:t>
        <a:bodyPr/>
        <a:lstStyle/>
        <a:p>
          <a:pPr rtl="0"/>
          <a:r>
            <a:rPr lang="ru-RU" sz="13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Present</a:t>
          </a:r>
          <a: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Perfect</a:t>
          </a:r>
          <a: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Continuous</a:t>
          </a:r>
          <a:r>
            <a:rPr lang="ru-RU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  <a: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 </a:t>
          </a:r>
          <a:b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300" b="1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We</a:t>
          </a:r>
          <a:r>
            <a:rPr lang="ru-RU" sz="13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have</a:t>
          </a:r>
          <a:r>
            <a:rPr lang="ru-RU" sz="13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been</a:t>
          </a:r>
          <a:r>
            <a:rPr lang="ru-RU" sz="13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doing</a:t>
          </a:r>
          <a:r>
            <a:rPr lang="ru-RU" sz="13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our</a:t>
          </a:r>
          <a:r>
            <a:rPr lang="ru-RU" sz="13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b="1" i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homework</a:t>
          </a:r>
          <a: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b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(Мы делали домашнее задание.   -  Значение: мы делали задание, но до конца ещё его не сделали и сейчас продолжаем его выполнять.)</a:t>
          </a:r>
          <a:endParaRPr lang="ru-RU" sz="1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B9DA22-493D-45BA-B8F9-5FDF73B9EA50}" type="parTrans" cxnId="{C0793C5F-8824-4C04-AC5D-D640B43FE856}">
      <dgm:prSet/>
      <dgm:spPr/>
      <dgm:t>
        <a:bodyPr/>
        <a:lstStyle/>
        <a:p>
          <a:endParaRPr lang="ru-RU" sz="1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D0D13B-328D-4C6D-A166-2B54A5D2F47E}" type="sibTrans" cxnId="{C0793C5F-8824-4C04-AC5D-D640B43FE856}">
      <dgm:prSet/>
      <dgm:spPr/>
      <dgm:t>
        <a:bodyPr/>
        <a:lstStyle/>
        <a:p>
          <a:endParaRPr lang="ru-RU" sz="13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6F38B3-0A2E-478D-840D-F0F7FE0EDC47}" type="pres">
      <dgm:prSet presAssocID="{00766140-832B-4FCD-92CF-43615A37C7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71D06-2494-4963-8365-B7E73DB7A598}" type="pres">
      <dgm:prSet presAssocID="{00766140-832B-4FCD-92CF-43615A37C785}" presName="fgShape" presStyleLbl="fgShp" presStyleIdx="0" presStyleCnt="1"/>
      <dgm:spPr/>
    </dgm:pt>
    <dgm:pt modelId="{D92F3800-32A9-4844-9E70-3192148B3A97}" type="pres">
      <dgm:prSet presAssocID="{00766140-832B-4FCD-92CF-43615A37C785}" presName="linComp" presStyleCnt="0"/>
      <dgm:spPr/>
    </dgm:pt>
    <dgm:pt modelId="{088511CF-5AEB-42E6-9AD4-98E1D5CEDBCE}" type="pres">
      <dgm:prSet presAssocID="{63C19FB0-CE9F-45B6-B290-1F8D1AF5CB30}" presName="compNode" presStyleCnt="0"/>
      <dgm:spPr/>
    </dgm:pt>
    <dgm:pt modelId="{BE922EEF-C26E-451B-ADE7-2202981D5E16}" type="pres">
      <dgm:prSet presAssocID="{63C19FB0-CE9F-45B6-B290-1F8D1AF5CB30}" presName="bkgdShape" presStyleLbl="node1" presStyleIdx="0" presStyleCnt="4"/>
      <dgm:spPr/>
      <dgm:t>
        <a:bodyPr/>
        <a:lstStyle/>
        <a:p>
          <a:endParaRPr lang="ru-RU"/>
        </a:p>
      </dgm:t>
    </dgm:pt>
    <dgm:pt modelId="{71CEACB6-67A6-4EC2-ADBF-13268EC41878}" type="pres">
      <dgm:prSet presAssocID="{63C19FB0-CE9F-45B6-B290-1F8D1AF5CB30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271E3-4D78-4BD6-857E-DDE55011BD29}" type="pres">
      <dgm:prSet presAssocID="{63C19FB0-CE9F-45B6-B290-1F8D1AF5CB30}" presName="invisiNode" presStyleLbl="node1" presStyleIdx="0" presStyleCnt="4"/>
      <dgm:spPr/>
    </dgm:pt>
    <dgm:pt modelId="{D0045524-CACE-4A58-A676-7E1571E40DA8}" type="pres">
      <dgm:prSet presAssocID="{63C19FB0-CE9F-45B6-B290-1F8D1AF5CB30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32AC4E4-6CE6-432A-B907-80D316DC325D}" type="pres">
      <dgm:prSet presAssocID="{A8A9980A-C6FC-4D64-BE48-36A91020A4D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AD1B283-4F3D-4F35-9386-44A0B4768553}" type="pres">
      <dgm:prSet presAssocID="{DC172352-AF51-42A3-B763-7D48E12E024A}" presName="compNode" presStyleCnt="0"/>
      <dgm:spPr/>
    </dgm:pt>
    <dgm:pt modelId="{9604B662-EA48-4701-98B3-77C8EE41F539}" type="pres">
      <dgm:prSet presAssocID="{DC172352-AF51-42A3-B763-7D48E12E024A}" presName="bkgdShape" presStyleLbl="node1" presStyleIdx="1" presStyleCnt="4"/>
      <dgm:spPr/>
      <dgm:t>
        <a:bodyPr/>
        <a:lstStyle/>
        <a:p>
          <a:endParaRPr lang="ru-RU"/>
        </a:p>
      </dgm:t>
    </dgm:pt>
    <dgm:pt modelId="{33640C97-F458-4EF6-B999-BD2FE2837382}" type="pres">
      <dgm:prSet presAssocID="{DC172352-AF51-42A3-B763-7D48E12E024A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6CCF9-6EAD-448D-A729-C52E36B11F67}" type="pres">
      <dgm:prSet presAssocID="{DC172352-AF51-42A3-B763-7D48E12E024A}" presName="invisiNode" presStyleLbl="node1" presStyleIdx="1" presStyleCnt="4"/>
      <dgm:spPr/>
    </dgm:pt>
    <dgm:pt modelId="{EA52071C-71D5-40EE-AB3D-4898E1676413}" type="pres">
      <dgm:prSet presAssocID="{DC172352-AF51-42A3-B763-7D48E12E024A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4261026-FBAA-476E-A2DA-20E1BAB4DCC2}" type="pres">
      <dgm:prSet presAssocID="{DDEC514B-ECC7-4EB9-B0D0-ECD76B6B18D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610185A-670F-4464-989B-20E0BA0F15BC}" type="pres">
      <dgm:prSet presAssocID="{9D930189-EE32-4233-8DCF-86C7A8158ECB}" presName="compNode" presStyleCnt="0"/>
      <dgm:spPr/>
    </dgm:pt>
    <dgm:pt modelId="{F74A470B-EFA3-4115-96FF-2A8B01E4F837}" type="pres">
      <dgm:prSet presAssocID="{9D930189-EE32-4233-8DCF-86C7A8158ECB}" presName="bkgdShape" presStyleLbl="node1" presStyleIdx="2" presStyleCnt="4"/>
      <dgm:spPr/>
      <dgm:t>
        <a:bodyPr/>
        <a:lstStyle/>
        <a:p>
          <a:endParaRPr lang="ru-RU"/>
        </a:p>
      </dgm:t>
    </dgm:pt>
    <dgm:pt modelId="{2F65420B-9458-40FB-AEAB-E0A16C3E809F}" type="pres">
      <dgm:prSet presAssocID="{9D930189-EE32-4233-8DCF-86C7A8158ECB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1BFC5-1CCF-4993-8BE8-C117E598CF0F}" type="pres">
      <dgm:prSet presAssocID="{9D930189-EE32-4233-8DCF-86C7A8158ECB}" presName="invisiNode" presStyleLbl="node1" presStyleIdx="2" presStyleCnt="4"/>
      <dgm:spPr/>
    </dgm:pt>
    <dgm:pt modelId="{8FFAEFD7-9069-428C-B85A-809E53863FAA}" type="pres">
      <dgm:prSet presAssocID="{9D930189-EE32-4233-8DCF-86C7A8158ECB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8F8AF741-5DFE-4C74-9B14-D8950DFA8132}" type="pres">
      <dgm:prSet presAssocID="{34E5946D-CA61-46F8-A1C8-11000D74932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BC792FC-5175-429D-BA5D-7BF3CFA21F32}" type="pres">
      <dgm:prSet presAssocID="{C641B6FB-E956-4F40-9109-EFDB7ACDAA71}" presName="compNode" presStyleCnt="0"/>
      <dgm:spPr/>
    </dgm:pt>
    <dgm:pt modelId="{399EA221-D348-422B-8424-48A5A5D8B47F}" type="pres">
      <dgm:prSet presAssocID="{C641B6FB-E956-4F40-9109-EFDB7ACDAA71}" presName="bkgdShape" presStyleLbl="node1" presStyleIdx="3" presStyleCnt="4"/>
      <dgm:spPr/>
      <dgm:t>
        <a:bodyPr/>
        <a:lstStyle/>
        <a:p>
          <a:endParaRPr lang="ru-RU"/>
        </a:p>
      </dgm:t>
    </dgm:pt>
    <dgm:pt modelId="{A9592084-05F3-4625-9B1D-20D4F1A3F04B}" type="pres">
      <dgm:prSet presAssocID="{C641B6FB-E956-4F40-9109-EFDB7ACDAA71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EFDD9-0F7D-4293-8A1C-E44B3B771A42}" type="pres">
      <dgm:prSet presAssocID="{C641B6FB-E956-4F40-9109-EFDB7ACDAA71}" presName="invisiNode" presStyleLbl="node1" presStyleIdx="3" presStyleCnt="4"/>
      <dgm:spPr/>
    </dgm:pt>
    <dgm:pt modelId="{8B3A2C7B-D15B-406E-90EC-EC2CA9BD4737}" type="pres">
      <dgm:prSet presAssocID="{C641B6FB-E956-4F40-9109-EFDB7ACDAA71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B30DB604-46DC-4520-9152-94AEFEAFB244}" srcId="{00766140-832B-4FCD-92CF-43615A37C785}" destId="{9D930189-EE32-4233-8DCF-86C7A8158ECB}" srcOrd="2" destOrd="0" parTransId="{8A8E2E5B-788D-4AA3-B110-391AFDE4010C}" sibTransId="{34E5946D-CA61-46F8-A1C8-11000D74932E}"/>
    <dgm:cxn modelId="{90F70970-493F-4B70-890D-34A36BCD2724}" type="presOf" srcId="{34E5946D-CA61-46F8-A1C8-11000D74932E}" destId="{8F8AF741-5DFE-4C74-9B14-D8950DFA8132}" srcOrd="0" destOrd="0" presId="urn:microsoft.com/office/officeart/2005/8/layout/hList7"/>
    <dgm:cxn modelId="{F63AC70E-B955-4043-8695-A1A82042B2B0}" type="presOf" srcId="{00766140-832B-4FCD-92CF-43615A37C785}" destId="{E26F38B3-0A2E-478D-840D-F0F7FE0EDC47}" srcOrd="0" destOrd="0" presId="urn:microsoft.com/office/officeart/2005/8/layout/hList7"/>
    <dgm:cxn modelId="{1EC1200A-27E6-4CA0-AD52-2A051E0F4C54}" type="presOf" srcId="{9D930189-EE32-4233-8DCF-86C7A8158ECB}" destId="{2F65420B-9458-40FB-AEAB-E0A16C3E809F}" srcOrd="1" destOrd="0" presId="urn:microsoft.com/office/officeart/2005/8/layout/hList7"/>
    <dgm:cxn modelId="{B85F5404-900F-487A-A340-7B142316A244}" type="presOf" srcId="{C641B6FB-E956-4F40-9109-EFDB7ACDAA71}" destId="{A9592084-05F3-4625-9B1D-20D4F1A3F04B}" srcOrd="1" destOrd="0" presId="urn:microsoft.com/office/officeart/2005/8/layout/hList7"/>
    <dgm:cxn modelId="{CDAA41A2-0A8F-4EBE-B583-7BD9C7E7DC28}" srcId="{00766140-832B-4FCD-92CF-43615A37C785}" destId="{DC172352-AF51-42A3-B763-7D48E12E024A}" srcOrd="1" destOrd="0" parTransId="{1286A0BD-B44F-457A-9AA8-83E260B2E4D1}" sibTransId="{DDEC514B-ECC7-4EB9-B0D0-ECD76B6B18DC}"/>
    <dgm:cxn modelId="{BB2FBFD0-2F1D-488C-BD9B-A86167DDEBB0}" srcId="{00766140-832B-4FCD-92CF-43615A37C785}" destId="{63C19FB0-CE9F-45B6-B290-1F8D1AF5CB30}" srcOrd="0" destOrd="0" parTransId="{966804E4-2559-4770-918C-7BF42EA956CA}" sibTransId="{A8A9980A-C6FC-4D64-BE48-36A91020A4D0}"/>
    <dgm:cxn modelId="{EEE96734-30AC-4573-B022-19F643A38EDA}" type="presOf" srcId="{DC172352-AF51-42A3-B763-7D48E12E024A}" destId="{33640C97-F458-4EF6-B999-BD2FE2837382}" srcOrd="1" destOrd="0" presId="urn:microsoft.com/office/officeart/2005/8/layout/hList7"/>
    <dgm:cxn modelId="{5E9DFA73-59E5-4F9F-9DE5-C36B2D4907E8}" type="presOf" srcId="{A8A9980A-C6FC-4D64-BE48-36A91020A4D0}" destId="{832AC4E4-6CE6-432A-B907-80D316DC325D}" srcOrd="0" destOrd="0" presId="urn:microsoft.com/office/officeart/2005/8/layout/hList7"/>
    <dgm:cxn modelId="{0C1B6903-5864-468C-A07E-8419030904DF}" type="presOf" srcId="{63C19FB0-CE9F-45B6-B290-1F8D1AF5CB30}" destId="{71CEACB6-67A6-4EC2-ADBF-13268EC41878}" srcOrd="1" destOrd="0" presId="urn:microsoft.com/office/officeart/2005/8/layout/hList7"/>
    <dgm:cxn modelId="{02D5575D-2F13-4C84-87A8-E8BC7DAC6403}" type="presOf" srcId="{9D930189-EE32-4233-8DCF-86C7A8158ECB}" destId="{F74A470B-EFA3-4115-96FF-2A8B01E4F837}" srcOrd="0" destOrd="0" presId="urn:microsoft.com/office/officeart/2005/8/layout/hList7"/>
    <dgm:cxn modelId="{C0793C5F-8824-4C04-AC5D-D640B43FE856}" srcId="{00766140-832B-4FCD-92CF-43615A37C785}" destId="{C641B6FB-E956-4F40-9109-EFDB7ACDAA71}" srcOrd="3" destOrd="0" parTransId="{33B9DA22-493D-45BA-B8F9-5FDF73B9EA50}" sibTransId="{C2D0D13B-328D-4C6D-A166-2B54A5D2F47E}"/>
    <dgm:cxn modelId="{C0596549-0393-477C-8220-9579716F1544}" type="presOf" srcId="{DC172352-AF51-42A3-B763-7D48E12E024A}" destId="{9604B662-EA48-4701-98B3-77C8EE41F539}" srcOrd="0" destOrd="0" presId="urn:microsoft.com/office/officeart/2005/8/layout/hList7"/>
    <dgm:cxn modelId="{755EB385-66AA-4995-A13F-FA5DCF6481D5}" type="presOf" srcId="{DDEC514B-ECC7-4EB9-B0D0-ECD76B6B18DC}" destId="{14261026-FBAA-476E-A2DA-20E1BAB4DCC2}" srcOrd="0" destOrd="0" presId="urn:microsoft.com/office/officeart/2005/8/layout/hList7"/>
    <dgm:cxn modelId="{8A3567FA-6127-417B-8585-4DD9B1D916B4}" type="presOf" srcId="{63C19FB0-CE9F-45B6-B290-1F8D1AF5CB30}" destId="{BE922EEF-C26E-451B-ADE7-2202981D5E16}" srcOrd="0" destOrd="0" presId="urn:microsoft.com/office/officeart/2005/8/layout/hList7"/>
    <dgm:cxn modelId="{4397AD90-0CF5-4BF9-ACC8-3167F110ACB3}" type="presOf" srcId="{C641B6FB-E956-4F40-9109-EFDB7ACDAA71}" destId="{399EA221-D348-422B-8424-48A5A5D8B47F}" srcOrd="0" destOrd="0" presId="urn:microsoft.com/office/officeart/2005/8/layout/hList7"/>
    <dgm:cxn modelId="{65EC0CE9-086D-4394-898D-0E97D57694E1}" type="presParOf" srcId="{E26F38B3-0A2E-478D-840D-F0F7FE0EDC47}" destId="{5E971D06-2494-4963-8365-B7E73DB7A598}" srcOrd="0" destOrd="0" presId="urn:microsoft.com/office/officeart/2005/8/layout/hList7"/>
    <dgm:cxn modelId="{D03F488F-E3F0-4406-9020-84F56A1FF7E0}" type="presParOf" srcId="{E26F38B3-0A2E-478D-840D-F0F7FE0EDC47}" destId="{D92F3800-32A9-4844-9E70-3192148B3A97}" srcOrd="1" destOrd="0" presId="urn:microsoft.com/office/officeart/2005/8/layout/hList7"/>
    <dgm:cxn modelId="{B4D8029D-C745-4D13-91CA-23DBFADB6898}" type="presParOf" srcId="{D92F3800-32A9-4844-9E70-3192148B3A97}" destId="{088511CF-5AEB-42E6-9AD4-98E1D5CEDBCE}" srcOrd="0" destOrd="0" presId="urn:microsoft.com/office/officeart/2005/8/layout/hList7"/>
    <dgm:cxn modelId="{E974B354-DDF2-4B2D-A07C-A768C39678AB}" type="presParOf" srcId="{088511CF-5AEB-42E6-9AD4-98E1D5CEDBCE}" destId="{BE922EEF-C26E-451B-ADE7-2202981D5E16}" srcOrd="0" destOrd="0" presId="urn:microsoft.com/office/officeart/2005/8/layout/hList7"/>
    <dgm:cxn modelId="{6B1F0FE9-F942-4B18-87A8-B47950DFA2AA}" type="presParOf" srcId="{088511CF-5AEB-42E6-9AD4-98E1D5CEDBCE}" destId="{71CEACB6-67A6-4EC2-ADBF-13268EC41878}" srcOrd="1" destOrd="0" presId="urn:microsoft.com/office/officeart/2005/8/layout/hList7"/>
    <dgm:cxn modelId="{72CD8542-83F3-4B87-909D-8AB47364F987}" type="presParOf" srcId="{088511CF-5AEB-42E6-9AD4-98E1D5CEDBCE}" destId="{C3A271E3-4D78-4BD6-857E-DDE55011BD29}" srcOrd="2" destOrd="0" presId="urn:microsoft.com/office/officeart/2005/8/layout/hList7"/>
    <dgm:cxn modelId="{905DCC2D-B2E3-45BB-8E8B-C05E0BCCD748}" type="presParOf" srcId="{088511CF-5AEB-42E6-9AD4-98E1D5CEDBCE}" destId="{D0045524-CACE-4A58-A676-7E1571E40DA8}" srcOrd="3" destOrd="0" presId="urn:microsoft.com/office/officeart/2005/8/layout/hList7"/>
    <dgm:cxn modelId="{AD9C1E73-1034-48C8-94DD-3D23848955D5}" type="presParOf" srcId="{D92F3800-32A9-4844-9E70-3192148B3A97}" destId="{832AC4E4-6CE6-432A-B907-80D316DC325D}" srcOrd="1" destOrd="0" presId="urn:microsoft.com/office/officeart/2005/8/layout/hList7"/>
    <dgm:cxn modelId="{4C84F482-3E1E-4EF6-B828-4790C82EE4B9}" type="presParOf" srcId="{D92F3800-32A9-4844-9E70-3192148B3A97}" destId="{3AD1B283-4F3D-4F35-9386-44A0B4768553}" srcOrd="2" destOrd="0" presId="urn:microsoft.com/office/officeart/2005/8/layout/hList7"/>
    <dgm:cxn modelId="{756F09BA-FD12-47D5-95EA-21C8C6CD1CB2}" type="presParOf" srcId="{3AD1B283-4F3D-4F35-9386-44A0B4768553}" destId="{9604B662-EA48-4701-98B3-77C8EE41F539}" srcOrd="0" destOrd="0" presId="urn:microsoft.com/office/officeart/2005/8/layout/hList7"/>
    <dgm:cxn modelId="{B6164111-2A5B-422E-AFAA-A0FA07D96F4D}" type="presParOf" srcId="{3AD1B283-4F3D-4F35-9386-44A0B4768553}" destId="{33640C97-F458-4EF6-B999-BD2FE2837382}" srcOrd="1" destOrd="0" presId="urn:microsoft.com/office/officeart/2005/8/layout/hList7"/>
    <dgm:cxn modelId="{92DB7FAD-FCA0-462E-8D23-8182DB7B3FBC}" type="presParOf" srcId="{3AD1B283-4F3D-4F35-9386-44A0B4768553}" destId="{7CA6CCF9-6EAD-448D-A729-C52E36B11F67}" srcOrd="2" destOrd="0" presId="urn:microsoft.com/office/officeart/2005/8/layout/hList7"/>
    <dgm:cxn modelId="{CCF83DE6-70C3-4F62-883D-245365091F1E}" type="presParOf" srcId="{3AD1B283-4F3D-4F35-9386-44A0B4768553}" destId="{EA52071C-71D5-40EE-AB3D-4898E1676413}" srcOrd="3" destOrd="0" presId="urn:microsoft.com/office/officeart/2005/8/layout/hList7"/>
    <dgm:cxn modelId="{77B01686-4056-47A0-84E8-D087CC9B66C3}" type="presParOf" srcId="{D92F3800-32A9-4844-9E70-3192148B3A97}" destId="{14261026-FBAA-476E-A2DA-20E1BAB4DCC2}" srcOrd="3" destOrd="0" presId="urn:microsoft.com/office/officeart/2005/8/layout/hList7"/>
    <dgm:cxn modelId="{029824EC-BDC2-4A04-B400-50AB4854D930}" type="presParOf" srcId="{D92F3800-32A9-4844-9E70-3192148B3A97}" destId="{2610185A-670F-4464-989B-20E0BA0F15BC}" srcOrd="4" destOrd="0" presId="urn:microsoft.com/office/officeart/2005/8/layout/hList7"/>
    <dgm:cxn modelId="{C6E751EE-C571-4D7B-8100-4D247B995C28}" type="presParOf" srcId="{2610185A-670F-4464-989B-20E0BA0F15BC}" destId="{F74A470B-EFA3-4115-96FF-2A8B01E4F837}" srcOrd="0" destOrd="0" presId="urn:microsoft.com/office/officeart/2005/8/layout/hList7"/>
    <dgm:cxn modelId="{E72ADE80-25F1-470F-9C85-022FCEAF9541}" type="presParOf" srcId="{2610185A-670F-4464-989B-20E0BA0F15BC}" destId="{2F65420B-9458-40FB-AEAB-E0A16C3E809F}" srcOrd="1" destOrd="0" presId="urn:microsoft.com/office/officeart/2005/8/layout/hList7"/>
    <dgm:cxn modelId="{395ECDFF-5575-4A13-9632-3C9C9146D3EA}" type="presParOf" srcId="{2610185A-670F-4464-989B-20E0BA0F15BC}" destId="{F0D1BFC5-1CCF-4993-8BE8-C117E598CF0F}" srcOrd="2" destOrd="0" presId="urn:microsoft.com/office/officeart/2005/8/layout/hList7"/>
    <dgm:cxn modelId="{9A5FEA7B-17B0-4787-AB23-F36720194FB2}" type="presParOf" srcId="{2610185A-670F-4464-989B-20E0BA0F15BC}" destId="{8FFAEFD7-9069-428C-B85A-809E53863FAA}" srcOrd="3" destOrd="0" presId="urn:microsoft.com/office/officeart/2005/8/layout/hList7"/>
    <dgm:cxn modelId="{ECA80DD2-75F8-4F36-9FA5-C2E321E1BE7C}" type="presParOf" srcId="{D92F3800-32A9-4844-9E70-3192148B3A97}" destId="{8F8AF741-5DFE-4C74-9B14-D8950DFA8132}" srcOrd="5" destOrd="0" presId="urn:microsoft.com/office/officeart/2005/8/layout/hList7"/>
    <dgm:cxn modelId="{13257DF0-1141-4DDF-AAFC-11D027A3B351}" type="presParOf" srcId="{D92F3800-32A9-4844-9E70-3192148B3A97}" destId="{DBC792FC-5175-429D-BA5D-7BF3CFA21F32}" srcOrd="6" destOrd="0" presId="urn:microsoft.com/office/officeart/2005/8/layout/hList7"/>
    <dgm:cxn modelId="{8ABD3A3C-E4CE-4F24-803D-9A17C1E2C5FC}" type="presParOf" srcId="{DBC792FC-5175-429D-BA5D-7BF3CFA21F32}" destId="{399EA221-D348-422B-8424-48A5A5D8B47F}" srcOrd="0" destOrd="0" presId="urn:microsoft.com/office/officeart/2005/8/layout/hList7"/>
    <dgm:cxn modelId="{A7E0D54D-5E71-4516-8AA3-9189085B8D3E}" type="presParOf" srcId="{DBC792FC-5175-429D-BA5D-7BF3CFA21F32}" destId="{A9592084-05F3-4625-9B1D-20D4F1A3F04B}" srcOrd="1" destOrd="0" presId="urn:microsoft.com/office/officeart/2005/8/layout/hList7"/>
    <dgm:cxn modelId="{AAE285AA-7705-445A-837F-852863C058C6}" type="presParOf" srcId="{DBC792FC-5175-429D-BA5D-7BF3CFA21F32}" destId="{138EFDD9-0F7D-4293-8A1C-E44B3B771A42}" srcOrd="2" destOrd="0" presId="urn:microsoft.com/office/officeart/2005/8/layout/hList7"/>
    <dgm:cxn modelId="{E88C218F-2D25-4B0D-877E-FFDCF020C4F2}" type="presParOf" srcId="{DBC792FC-5175-429D-BA5D-7BF3CFA21F32}" destId="{8B3A2C7B-D15B-406E-90EC-EC2CA9BD473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166012-60E0-47DF-9A23-BDED88713AE2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9D4DE8A2-8DF7-4307-82CA-2981F8770A98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will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т.е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все временные формы для будущего времени –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Future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Simple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Future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Continuous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Future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Perfect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Future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Perfect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Continuous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);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FD3E09E-1DAD-4AD4-852C-716E24E9B5DD}" type="parTrans" cxnId="{A303B9D4-BA0A-41D2-8C89-87254823306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E083253-E06D-4543-AD12-C3F6D4E8F45C}" type="sibTrans" cxnId="{A303B9D4-BA0A-41D2-8C89-87254823306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034F5D7-068C-41AE-BB7C-055D89BEC901}">
      <dgm:prSet/>
      <dgm:spPr/>
      <dgm:t>
        <a:bodyPr/>
        <a:lstStyle/>
        <a:p>
          <a:pPr rtl="0"/>
          <a:r>
            <a:rPr lang="ru-RU" smtClean="0">
              <a:latin typeface="Times New Roman" pitchFamily="18" charset="0"/>
              <a:cs typeface="Times New Roman" pitchFamily="18" charset="0"/>
            </a:rPr>
            <a:t>- to be going to;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F2F256F-656C-496E-B5D9-4D0C852692B9}" type="parTrans" cxnId="{38A151E0-58DB-4B1F-A1B1-FE18E754978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975116D-06E8-4CB8-89B6-D3E327B339E3}" type="sibTrans" cxnId="{38A151E0-58DB-4B1F-A1B1-FE18E754978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35A163B-3D60-474F-80EC-14EB56BFBF78}">
      <dgm:prSet/>
      <dgm:spPr/>
      <dgm:t>
        <a:bodyPr/>
        <a:lstStyle/>
        <a:p>
          <a:pPr rtl="0"/>
          <a:r>
            <a:rPr lang="ru-RU" smtClean="0">
              <a:latin typeface="Times New Roman" pitchFamily="18" charset="0"/>
              <a:cs typeface="Times New Roman" pitchFamily="18" charset="0"/>
            </a:rPr>
            <a:t>- Present Continuous for Future;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DD44A32-F904-4FF9-84AB-80CB2AA12045}" type="parTrans" cxnId="{38C183A5-2E7D-4DDD-9E83-9ABF9A83212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3C43AB7-D4C3-4F9D-AE65-3B76EF3DEFC0}" type="sibTrans" cxnId="{38C183A5-2E7D-4DDD-9E83-9ABF9A83212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3BC816E-FF05-4926-8B8D-BEE187D0801D}">
      <dgm:prSet/>
      <dgm:spPr/>
      <dgm:t>
        <a:bodyPr/>
        <a:lstStyle/>
        <a:p>
          <a:pPr rtl="0"/>
          <a:r>
            <a:rPr lang="ru-RU" smtClean="0">
              <a:latin typeface="Times New Roman" pitchFamily="18" charset="0"/>
              <a:cs typeface="Times New Roman" pitchFamily="18" charset="0"/>
            </a:rPr>
            <a:t>- Present Simple for Future.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CE29DB2-CCD5-4E73-85CB-2897A9DA16D4}" type="parTrans" cxnId="{9545E744-0EFF-45FD-A6E3-A439770A4D1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48F0618-3833-42F7-8077-3487CCC2DE4D}" type="sibTrans" cxnId="{9545E744-0EFF-45FD-A6E3-A439770A4D1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284A6B0-4355-4096-9446-5FC37F4307B1}" type="pres">
      <dgm:prSet presAssocID="{5A166012-60E0-47DF-9A23-BDED88713A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C2F76C-8A0F-450D-A586-5E0FE6885EC8}" type="pres">
      <dgm:prSet presAssocID="{9D4DE8A2-8DF7-4307-82CA-2981F8770A9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4A257-F719-472C-996F-4637A1CBC067}" type="pres">
      <dgm:prSet presAssocID="{BE083253-E06D-4543-AD12-C3F6D4E8F45C}" presName="spacer" presStyleCnt="0"/>
      <dgm:spPr/>
    </dgm:pt>
    <dgm:pt modelId="{AA39C0AA-6BFB-4E48-BF24-45F518DBDFD2}" type="pres">
      <dgm:prSet presAssocID="{0034F5D7-068C-41AE-BB7C-055D89BEC90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0F929-4709-47EA-ACAD-0372E7AEAEB2}" type="pres">
      <dgm:prSet presAssocID="{D975116D-06E8-4CB8-89B6-D3E327B339E3}" presName="spacer" presStyleCnt="0"/>
      <dgm:spPr/>
    </dgm:pt>
    <dgm:pt modelId="{EFB72C76-C09F-4F44-BB58-F14BFD7BCE6E}" type="pres">
      <dgm:prSet presAssocID="{535A163B-3D60-474F-80EC-14EB56BFBF7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CB028-6757-4969-AF43-336EFA6C2274}" type="pres">
      <dgm:prSet presAssocID="{53C43AB7-D4C3-4F9D-AE65-3B76EF3DEFC0}" presName="spacer" presStyleCnt="0"/>
      <dgm:spPr/>
    </dgm:pt>
    <dgm:pt modelId="{0FC1D079-9F82-487E-8FD1-913D858F6241}" type="pres">
      <dgm:prSet presAssocID="{43BC816E-FF05-4926-8B8D-BEE187D0801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91F531-3A0B-4121-8384-828DDEEEB4CA}" type="presOf" srcId="{43BC816E-FF05-4926-8B8D-BEE187D0801D}" destId="{0FC1D079-9F82-487E-8FD1-913D858F6241}" srcOrd="0" destOrd="0" presId="urn:microsoft.com/office/officeart/2005/8/layout/vList2"/>
    <dgm:cxn modelId="{38C183A5-2E7D-4DDD-9E83-9ABF9A832127}" srcId="{5A166012-60E0-47DF-9A23-BDED88713AE2}" destId="{535A163B-3D60-474F-80EC-14EB56BFBF78}" srcOrd="2" destOrd="0" parTransId="{8DD44A32-F904-4FF9-84AB-80CB2AA12045}" sibTransId="{53C43AB7-D4C3-4F9D-AE65-3B76EF3DEFC0}"/>
    <dgm:cxn modelId="{38A151E0-58DB-4B1F-A1B1-FE18E754978F}" srcId="{5A166012-60E0-47DF-9A23-BDED88713AE2}" destId="{0034F5D7-068C-41AE-BB7C-055D89BEC901}" srcOrd="1" destOrd="0" parTransId="{8F2F256F-656C-496E-B5D9-4D0C852692B9}" sibTransId="{D975116D-06E8-4CB8-89B6-D3E327B339E3}"/>
    <dgm:cxn modelId="{AC21EEEE-3A78-4C8D-9C07-CD866B563D2C}" type="presOf" srcId="{9D4DE8A2-8DF7-4307-82CA-2981F8770A98}" destId="{1CC2F76C-8A0F-450D-A586-5E0FE6885EC8}" srcOrd="0" destOrd="0" presId="urn:microsoft.com/office/officeart/2005/8/layout/vList2"/>
    <dgm:cxn modelId="{B03B8162-5D8F-42A8-8063-0FB8332A0379}" type="presOf" srcId="{535A163B-3D60-474F-80EC-14EB56BFBF78}" destId="{EFB72C76-C09F-4F44-BB58-F14BFD7BCE6E}" srcOrd="0" destOrd="0" presId="urn:microsoft.com/office/officeart/2005/8/layout/vList2"/>
    <dgm:cxn modelId="{A303B9D4-BA0A-41D2-8C89-87254823306C}" srcId="{5A166012-60E0-47DF-9A23-BDED88713AE2}" destId="{9D4DE8A2-8DF7-4307-82CA-2981F8770A98}" srcOrd="0" destOrd="0" parTransId="{6FD3E09E-1DAD-4AD4-852C-716E24E9B5DD}" sibTransId="{BE083253-E06D-4543-AD12-C3F6D4E8F45C}"/>
    <dgm:cxn modelId="{61FD7DE7-6D14-4CDF-8B60-AA28DC137B2F}" type="presOf" srcId="{5A166012-60E0-47DF-9A23-BDED88713AE2}" destId="{A284A6B0-4355-4096-9446-5FC37F4307B1}" srcOrd="0" destOrd="0" presId="urn:microsoft.com/office/officeart/2005/8/layout/vList2"/>
    <dgm:cxn modelId="{CABCB291-7474-42E4-81CD-FAF7970831EA}" type="presOf" srcId="{0034F5D7-068C-41AE-BB7C-055D89BEC901}" destId="{AA39C0AA-6BFB-4E48-BF24-45F518DBDFD2}" srcOrd="0" destOrd="0" presId="urn:microsoft.com/office/officeart/2005/8/layout/vList2"/>
    <dgm:cxn modelId="{9545E744-0EFF-45FD-A6E3-A439770A4D1B}" srcId="{5A166012-60E0-47DF-9A23-BDED88713AE2}" destId="{43BC816E-FF05-4926-8B8D-BEE187D0801D}" srcOrd="3" destOrd="0" parTransId="{ACE29DB2-CCD5-4E73-85CB-2897A9DA16D4}" sibTransId="{248F0618-3833-42F7-8077-3487CCC2DE4D}"/>
    <dgm:cxn modelId="{742FF7E4-F378-4495-AD30-1EB5FD0F1001}" type="presParOf" srcId="{A284A6B0-4355-4096-9446-5FC37F4307B1}" destId="{1CC2F76C-8A0F-450D-A586-5E0FE6885EC8}" srcOrd="0" destOrd="0" presId="urn:microsoft.com/office/officeart/2005/8/layout/vList2"/>
    <dgm:cxn modelId="{C1EE3377-F7F5-4CA1-9C3C-F8F9095CF64A}" type="presParOf" srcId="{A284A6B0-4355-4096-9446-5FC37F4307B1}" destId="{C064A257-F719-472C-996F-4637A1CBC067}" srcOrd="1" destOrd="0" presId="urn:microsoft.com/office/officeart/2005/8/layout/vList2"/>
    <dgm:cxn modelId="{40409684-10C3-47DD-A4AE-473E9E2E31D6}" type="presParOf" srcId="{A284A6B0-4355-4096-9446-5FC37F4307B1}" destId="{AA39C0AA-6BFB-4E48-BF24-45F518DBDFD2}" srcOrd="2" destOrd="0" presId="urn:microsoft.com/office/officeart/2005/8/layout/vList2"/>
    <dgm:cxn modelId="{DB0C3055-16D1-4CDF-A982-A0C8AD6AEF61}" type="presParOf" srcId="{A284A6B0-4355-4096-9446-5FC37F4307B1}" destId="{A190F929-4709-47EA-ACAD-0372E7AEAEB2}" srcOrd="3" destOrd="0" presId="urn:microsoft.com/office/officeart/2005/8/layout/vList2"/>
    <dgm:cxn modelId="{94D16368-7C12-4506-95A1-5713F0086633}" type="presParOf" srcId="{A284A6B0-4355-4096-9446-5FC37F4307B1}" destId="{EFB72C76-C09F-4F44-BB58-F14BFD7BCE6E}" srcOrd="4" destOrd="0" presId="urn:microsoft.com/office/officeart/2005/8/layout/vList2"/>
    <dgm:cxn modelId="{F34593EC-03F0-4E80-8F58-E7CB3E3F4D89}" type="presParOf" srcId="{A284A6B0-4355-4096-9446-5FC37F4307B1}" destId="{4F5CB028-6757-4969-AF43-336EFA6C2274}" srcOrd="5" destOrd="0" presId="urn:microsoft.com/office/officeart/2005/8/layout/vList2"/>
    <dgm:cxn modelId="{B56C7DF2-1360-4835-A389-B6B60E7DE65D}" type="presParOf" srcId="{A284A6B0-4355-4096-9446-5FC37F4307B1}" destId="{0FC1D079-9F82-487E-8FD1-913D858F624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B483FD-4B44-48AF-861C-1BB186C81B65}" type="doc">
      <dgm:prSet loTypeId="urn:microsoft.com/office/officeart/2005/8/layout/target3" loCatId="relationship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4EC4323-EFA0-4B2A-864D-E0DFDA248E10}">
      <dgm:prSet/>
      <dgm:spPr/>
      <dgm:t>
        <a:bodyPr/>
        <a:lstStyle/>
        <a:p>
          <a:pPr rtl="0"/>
          <a:r>
            <a:rPr lang="ru-RU" smtClean="0">
              <a:latin typeface="Times New Roman" pitchFamily="18" charset="0"/>
              <a:cs typeface="Times New Roman" pitchFamily="18" charset="0"/>
            </a:rPr>
            <a:t>Present Simple –  практически 100%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5141522-5D48-4F8A-A5AA-C31B2D9487EA}" type="parTrans" cxnId="{ACF42B77-501B-4B4D-B795-E69ED935A99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81689A7-88A6-4883-80D8-624FBB6B8134}" type="sibTrans" cxnId="{ACF42B77-501B-4B4D-B795-E69ED935A99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BF8DC67-BA3F-4401-A05C-7F79311DCE4B}">
      <dgm:prSet/>
      <dgm:spPr/>
      <dgm:t>
        <a:bodyPr/>
        <a:lstStyle/>
        <a:p>
          <a:pPr rtl="0"/>
          <a:r>
            <a:rPr lang="ru-RU" smtClean="0">
              <a:latin typeface="Times New Roman" pitchFamily="18" charset="0"/>
              <a:cs typeface="Times New Roman" pitchFamily="18" charset="0"/>
            </a:rPr>
            <a:t>Will – практически 100%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E3F5460-F823-4389-AF8B-5B1525CB153E}" type="parTrans" cxnId="{534FDDBA-BB05-4F7A-B7B2-D7515D719E9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94D9051-157B-40F4-9DD3-61DDF1B9EB99}" type="sibTrans" cxnId="{534FDDBA-BB05-4F7A-B7B2-D7515D719E9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6255EB7-00EF-4310-B930-E5894D371352}">
      <dgm:prSet/>
      <dgm:spPr/>
      <dgm:t>
        <a:bodyPr/>
        <a:lstStyle/>
        <a:p>
          <a:pPr rtl="0"/>
          <a:r>
            <a:rPr lang="ru-RU" smtClean="0">
              <a:latin typeface="Times New Roman" pitchFamily="18" charset="0"/>
              <a:cs typeface="Times New Roman" pitchFamily="18" charset="0"/>
            </a:rPr>
            <a:t>Present Continuous – большая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627AC95-CDE6-4953-9D5E-173AD6FB3360}" type="parTrans" cxnId="{92523EF7-3AF2-4ED9-9D45-21E18820922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A0687D2-CE9D-452D-A789-9079BF323BEE}" type="sibTrans" cxnId="{92523EF7-3AF2-4ED9-9D45-21E18820922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97E4472-B684-4C52-9403-E5CC435B634F}">
      <dgm:prSet/>
      <dgm:spPr/>
      <dgm:t>
        <a:bodyPr/>
        <a:lstStyle/>
        <a:p>
          <a:pPr rtl="0"/>
          <a:r>
            <a:rPr lang="ru-RU" smtClean="0">
              <a:latin typeface="Times New Roman" pitchFamily="18" charset="0"/>
              <a:cs typeface="Times New Roman" pitchFamily="18" charset="0"/>
            </a:rPr>
            <a:t>to be going to – не такая большая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F80FB19-87D1-48F4-90AA-5D04CE9780C4}" type="parTrans" cxnId="{DD2474ED-0322-4F64-8BE9-CC074806D57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3D3893B-3FE3-4A8F-BE84-327248060E0B}" type="sibTrans" cxnId="{DD2474ED-0322-4F64-8BE9-CC074806D57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723046C-3626-4222-9F38-4275D9C51138}" type="pres">
      <dgm:prSet presAssocID="{CCB483FD-4B44-48AF-861C-1BB186C81B6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78E70A-7382-4125-9AB6-06FEFD35B03C}" type="pres">
      <dgm:prSet presAssocID="{A4EC4323-EFA0-4B2A-864D-E0DFDA248E10}" presName="circle1" presStyleLbl="node1" presStyleIdx="0" presStyleCnt="4"/>
      <dgm:spPr/>
    </dgm:pt>
    <dgm:pt modelId="{396545E7-D9CF-43F2-A238-B28712934011}" type="pres">
      <dgm:prSet presAssocID="{A4EC4323-EFA0-4B2A-864D-E0DFDA248E10}" presName="space" presStyleCnt="0"/>
      <dgm:spPr/>
    </dgm:pt>
    <dgm:pt modelId="{21C0F15C-9889-4478-AA8E-40677CDB380A}" type="pres">
      <dgm:prSet presAssocID="{A4EC4323-EFA0-4B2A-864D-E0DFDA248E10}" presName="rect1" presStyleLbl="alignAcc1" presStyleIdx="0" presStyleCnt="4"/>
      <dgm:spPr/>
      <dgm:t>
        <a:bodyPr/>
        <a:lstStyle/>
        <a:p>
          <a:endParaRPr lang="ru-RU"/>
        </a:p>
      </dgm:t>
    </dgm:pt>
    <dgm:pt modelId="{2CF22482-F118-4F38-8ABE-B54234225960}" type="pres">
      <dgm:prSet presAssocID="{0BF8DC67-BA3F-4401-A05C-7F79311DCE4B}" presName="vertSpace2" presStyleLbl="node1" presStyleIdx="0" presStyleCnt="4"/>
      <dgm:spPr/>
    </dgm:pt>
    <dgm:pt modelId="{05030B81-1EF1-4E87-B15D-C106E1593A4F}" type="pres">
      <dgm:prSet presAssocID="{0BF8DC67-BA3F-4401-A05C-7F79311DCE4B}" presName="circle2" presStyleLbl="node1" presStyleIdx="1" presStyleCnt="4"/>
      <dgm:spPr/>
    </dgm:pt>
    <dgm:pt modelId="{E94B22E0-B100-443A-A604-7B2DF8EBB75C}" type="pres">
      <dgm:prSet presAssocID="{0BF8DC67-BA3F-4401-A05C-7F79311DCE4B}" presName="rect2" presStyleLbl="alignAcc1" presStyleIdx="1" presStyleCnt="4"/>
      <dgm:spPr/>
      <dgm:t>
        <a:bodyPr/>
        <a:lstStyle/>
        <a:p>
          <a:endParaRPr lang="ru-RU"/>
        </a:p>
      </dgm:t>
    </dgm:pt>
    <dgm:pt modelId="{FDD8155D-1104-4D3C-926D-C7A4904D88FC}" type="pres">
      <dgm:prSet presAssocID="{76255EB7-00EF-4310-B930-E5894D371352}" presName="vertSpace3" presStyleLbl="node1" presStyleIdx="1" presStyleCnt="4"/>
      <dgm:spPr/>
    </dgm:pt>
    <dgm:pt modelId="{94FDE4A8-E720-4310-8824-5EB2E954184E}" type="pres">
      <dgm:prSet presAssocID="{76255EB7-00EF-4310-B930-E5894D371352}" presName="circle3" presStyleLbl="node1" presStyleIdx="2" presStyleCnt="4"/>
      <dgm:spPr/>
    </dgm:pt>
    <dgm:pt modelId="{36F7A9E7-4ACF-486C-B956-4E94BE33DE33}" type="pres">
      <dgm:prSet presAssocID="{76255EB7-00EF-4310-B930-E5894D371352}" presName="rect3" presStyleLbl="alignAcc1" presStyleIdx="2" presStyleCnt="4"/>
      <dgm:spPr/>
      <dgm:t>
        <a:bodyPr/>
        <a:lstStyle/>
        <a:p>
          <a:endParaRPr lang="ru-RU"/>
        </a:p>
      </dgm:t>
    </dgm:pt>
    <dgm:pt modelId="{9EECE4B4-1934-49B7-867C-9B5EA37252BE}" type="pres">
      <dgm:prSet presAssocID="{F97E4472-B684-4C52-9403-E5CC435B634F}" presName="vertSpace4" presStyleLbl="node1" presStyleIdx="2" presStyleCnt="4"/>
      <dgm:spPr/>
    </dgm:pt>
    <dgm:pt modelId="{C5059245-CEE3-43AB-AB14-7FCA4084577D}" type="pres">
      <dgm:prSet presAssocID="{F97E4472-B684-4C52-9403-E5CC435B634F}" presName="circle4" presStyleLbl="node1" presStyleIdx="3" presStyleCnt="4"/>
      <dgm:spPr/>
    </dgm:pt>
    <dgm:pt modelId="{4BF9CFC3-5144-481B-B28F-2C3101CFE74F}" type="pres">
      <dgm:prSet presAssocID="{F97E4472-B684-4C52-9403-E5CC435B634F}" presName="rect4" presStyleLbl="alignAcc1" presStyleIdx="3" presStyleCnt="4"/>
      <dgm:spPr/>
      <dgm:t>
        <a:bodyPr/>
        <a:lstStyle/>
        <a:p>
          <a:endParaRPr lang="ru-RU"/>
        </a:p>
      </dgm:t>
    </dgm:pt>
    <dgm:pt modelId="{D0EC210C-99BC-43ED-8CED-EF2DE71053A1}" type="pres">
      <dgm:prSet presAssocID="{A4EC4323-EFA0-4B2A-864D-E0DFDA248E10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ACD90-B67E-4152-B935-DED29860CF68}" type="pres">
      <dgm:prSet presAssocID="{0BF8DC67-BA3F-4401-A05C-7F79311DCE4B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E7189-841A-465B-9ED8-4550A26CF163}" type="pres">
      <dgm:prSet presAssocID="{76255EB7-00EF-4310-B930-E5894D371352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376E8-5371-450A-BFE6-7F129E8FD999}" type="pres">
      <dgm:prSet presAssocID="{F97E4472-B684-4C52-9403-E5CC435B634F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728F73-89A3-411E-BD7B-AE824D7FC910}" type="presOf" srcId="{0BF8DC67-BA3F-4401-A05C-7F79311DCE4B}" destId="{06AACD90-B67E-4152-B935-DED29860CF68}" srcOrd="1" destOrd="0" presId="urn:microsoft.com/office/officeart/2005/8/layout/target3"/>
    <dgm:cxn modelId="{E5B53CC7-A1ED-43E5-B58D-C30E27D07658}" type="presOf" srcId="{0BF8DC67-BA3F-4401-A05C-7F79311DCE4B}" destId="{E94B22E0-B100-443A-A604-7B2DF8EBB75C}" srcOrd="0" destOrd="0" presId="urn:microsoft.com/office/officeart/2005/8/layout/target3"/>
    <dgm:cxn modelId="{88C76498-CAB8-4708-9472-E3007DC638C7}" type="presOf" srcId="{A4EC4323-EFA0-4B2A-864D-E0DFDA248E10}" destId="{D0EC210C-99BC-43ED-8CED-EF2DE71053A1}" srcOrd="1" destOrd="0" presId="urn:microsoft.com/office/officeart/2005/8/layout/target3"/>
    <dgm:cxn modelId="{84BE5AB5-0A06-40F1-B01E-8096D7AE48E1}" type="presOf" srcId="{76255EB7-00EF-4310-B930-E5894D371352}" destId="{36F7A9E7-4ACF-486C-B956-4E94BE33DE33}" srcOrd="0" destOrd="0" presId="urn:microsoft.com/office/officeart/2005/8/layout/target3"/>
    <dgm:cxn modelId="{A7C465F9-F66D-4B1D-8ADB-6B9AD07734B9}" type="presOf" srcId="{F97E4472-B684-4C52-9403-E5CC435B634F}" destId="{4BF9CFC3-5144-481B-B28F-2C3101CFE74F}" srcOrd="0" destOrd="0" presId="urn:microsoft.com/office/officeart/2005/8/layout/target3"/>
    <dgm:cxn modelId="{CFD29BEC-1C97-4D45-BF22-3C86AC072F1E}" type="presOf" srcId="{A4EC4323-EFA0-4B2A-864D-E0DFDA248E10}" destId="{21C0F15C-9889-4478-AA8E-40677CDB380A}" srcOrd="0" destOrd="0" presId="urn:microsoft.com/office/officeart/2005/8/layout/target3"/>
    <dgm:cxn modelId="{92523EF7-3AF2-4ED9-9D45-21E18820922E}" srcId="{CCB483FD-4B44-48AF-861C-1BB186C81B65}" destId="{76255EB7-00EF-4310-B930-E5894D371352}" srcOrd="2" destOrd="0" parTransId="{5627AC95-CDE6-4953-9D5E-173AD6FB3360}" sibTransId="{EA0687D2-CE9D-452D-A789-9079BF323BEE}"/>
    <dgm:cxn modelId="{DD2474ED-0322-4F64-8BE9-CC074806D57D}" srcId="{CCB483FD-4B44-48AF-861C-1BB186C81B65}" destId="{F97E4472-B684-4C52-9403-E5CC435B634F}" srcOrd="3" destOrd="0" parTransId="{5F80FB19-87D1-48F4-90AA-5D04CE9780C4}" sibTransId="{13D3893B-3FE3-4A8F-BE84-327248060E0B}"/>
    <dgm:cxn modelId="{ACF42B77-501B-4B4D-B795-E69ED935A99F}" srcId="{CCB483FD-4B44-48AF-861C-1BB186C81B65}" destId="{A4EC4323-EFA0-4B2A-864D-E0DFDA248E10}" srcOrd="0" destOrd="0" parTransId="{75141522-5D48-4F8A-A5AA-C31B2D9487EA}" sibTransId="{F81689A7-88A6-4883-80D8-624FBB6B8134}"/>
    <dgm:cxn modelId="{DFABF5ED-853F-4D12-B884-E75E03409797}" type="presOf" srcId="{CCB483FD-4B44-48AF-861C-1BB186C81B65}" destId="{5723046C-3626-4222-9F38-4275D9C51138}" srcOrd="0" destOrd="0" presId="urn:microsoft.com/office/officeart/2005/8/layout/target3"/>
    <dgm:cxn modelId="{49B999D8-1DE3-4F3B-9793-E365AA21EC50}" type="presOf" srcId="{F97E4472-B684-4C52-9403-E5CC435B634F}" destId="{E6D376E8-5371-450A-BFE6-7F129E8FD999}" srcOrd="1" destOrd="0" presId="urn:microsoft.com/office/officeart/2005/8/layout/target3"/>
    <dgm:cxn modelId="{B729A4BD-962B-4346-9749-4E242EA3112C}" type="presOf" srcId="{76255EB7-00EF-4310-B930-E5894D371352}" destId="{45FE7189-841A-465B-9ED8-4550A26CF163}" srcOrd="1" destOrd="0" presId="urn:microsoft.com/office/officeart/2005/8/layout/target3"/>
    <dgm:cxn modelId="{534FDDBA-BB05-4F7A-B7B2-D7515D719E96}" srcId="{CCB483FD-4B44-48AF-861C-1BB186C81B65}" destId="{0BF8DC67-BA3F-4401-A05C-7F79311DCE4B}" srcOrd="1" destOrd="0" parTransId="{CE3F5460-F823-4389-AF8B-5B1525CB153E}" sibTransId="{A94D9051-157B-40F4-9DD3-61DDF1B9EB99}"/>
    <dgm:cxn modelId="{ABA9B0B6-5918-44F1-8B9E-C794273A342F}" type="presParOf" srcId="{5723046C-3626-4222-9F38-4275D9C51138}" destId="{D178E70A-7382-4125-9AB6-06FEFD35B03C}" srcOrd="0" destOrd="0" presId="urn:microsoft.com/office/officeart/2005/8/layout/target3"/>
    <dgm:cxn modelId="{2338BB3D-20A8-4FDA-BBF7-DF4A1FBCE2C9}" type="presParOf" srcId="{5723046C-3626-4222-9F38-4275D9C51138}" destId="{396545E7-D9CF-43F2-A238-B28712934011}" srcOrd="1" destOrd="0" presId="urn:microsoft.com/office/officeart/2005/8/layout/target3"/>
    <dgm:cxn modelId="{23E3BD5A-AA8D-43A9-B9FF-622CCBC72AF1}" type="presParOf" srcId="{5723046C-3626-4222-9F38-4275D9C51138}" destId="{21C0F15C-9889-4478-AA8E-40677CDB380A}" srcOrd="2" destOrd="0" presId="urn:microsoft.com/office/officeart/2005/8/layout/target3"/>
    <dgm:cxn modelId="{CAA82769-9B2E-4CE4-80B3-1A34E35A9A80}" type="presParOf" srcId="{5723046C-3626-4222-9F38-4275D9C51138}" destId="{2CF22482-F118-4F38-8ABE-B54234225960}" srcOrd="3" destOrd="0" presId="urn:microsoft.com/office/officeart/2005/8/layout/target3"/>
    <dgm:cxn modelId="{21D8F45C-21BF-4B28-8F5B-610F82D82FA8}" type="presParOf" srcId="{5723046C-3626-4222-9F38-4275D9C51138}" destId="{05030B81-1EF1-4E87-B15D-C106E1593A4F}" srcOrd="4" destOrd="0" presId="urn:microsoft.com/office/officeart/2005/8/layout/target3"/>
    <dgm:cxn modelId="{11CBCDD4-484E-42B4-92AD-65505C106623}" type="presParOf" srcId="{5723046C-3626-4222-9F38-4275D9C51138}" destId="{E94B22E0-B100-443A-A604-7B2DF8EBB75C}" srcOrd="5" destOrd="0" presId="urn:microsoft.com/office/officeart/2005/8/layout/target3"/>
    <dgm:cxn modelId="{1344265F-30EF-42DD-BC29-C7097ED1DA28}" type="presParOf" srcId="{5723046C-3626-4222-9F38-4275D9C51138}" destId="{FDD8155D-1104-4D3C-926D-C7A4904D88FC}" srcOrd="6" destOrd="0" presId="urn:microsoft.com/office/officeart/2005/8/layout/target3"/>
    <dgm:cxn modelId="{72734AFE-F804-4A98-9E48-D6F77C0B8BA1}" type="presParOf" srcId="{5723046C-3626-4222-9F38-4275D9C51138}" destId="{94FDE4A8-E720-4310-8824-5EB2E954184E}" srcOrd="7" destOrd="0" presId="urn:microsoft.com/office/officeart/2005/8/layout/target3"/>
    <dgm:cxn modelId="{318101DB-6171-45DC-B3F0-2CD757DD33F1}" type="presParOf" srcId="{5723046C-3626-4222-9F38-4275D9C51138}" destId="{36F7A9E7-4ACF-486C-B956-4E94BE33DE33}" srcOrd="8" destOrd="0" presId="urn:microsoft.com/office/officeart/2005/8/layout/target3"/>
    <dgm:cxn modelId="{439687CC-39EB-47AC-91B8-D2BD92A6AD4B}" type="presParOf" srcId="{5723046C-3626-4222-9F38-4275D9C51138}" destId="{9EECE4B4-1934-49B7-867C-9B5EA37252BE}" srcOrd="9" destOrd="0" presId="urn:microsoft.com/office/officeart/2005/8/layout/target3"/>
    <dgm:cxn modelId="{52567DAE-7A47-4F65-BD3C-F18C9D8BD15E}" type="presParOf" srcId="{5723046C-3626-4222-9F38-4275D9C51138}" destId="{C5059245-CEE3-43AB-AB14-7FCA4084577D}" srcOrd="10" destOrd="0" presId="urn:microsoft.com/office/officeart/2005/8/layout/target3"/>
    <dgm:cxn modelId="{BF73AEB7-FB98-450E-8BA7-CAEF6A4A54FB}" type="presParOf" srcId="{5723046C-3626-4222-9F38-4275D9C51138}" destId="{4BF9CFC3-5144-481B-B28F-2C3101CFE74F}" srcOrd="11" destOrd="0" presId="urn:microsoft.com/office/officeart/2005/8/layout/target3"/>
    <dgm:cxn modelId="{72AE6AE5-9728-47FF-B93D-C861CB2142D2}" type="presParOf" srcId="{5723046C-3626-4222-9F38-4275D9C51138}" destId="{D0EC210C-99BC-43ED-8CED-EF2DE71053A1}" srcOrd="12" destOrd="0" presId="urn:microsoft.com/office/officeart/2005/8/layout/target3"/>
    <dgm:cxn modelId="{C41B82FD-E3D2-4EBE-9D47-E37CD3EBBC6F}" type="presParOf" srcId="{5723046C-3626-4222-9F38-4275D9C51138}" destId="{06AACD90-B67E-4152-B935-DED29860CF68}" srcOrd="13" destOrd="0" presId="urn:microsoft.com/office/officeart/2005/8/layout/target3"/>
    <dgm:cxn modelId="{BC9427B5-D953-4810-B545-CC3FFBB1B750}" type="presParOf" srcId="{5723046C-3626-4222-9F38-4275D9C51138}" destId="{45FE7189-841A-465B-9ED8-4550A26CF163}" srcOrd="14" destOrd="0" presId="urn:microsoft.com/office/officeart/2005/8/layout/target3"/>
    <dgm:cxn modelId="{9ECDE8AF-ADB6-45DC-910B-7A97B6EB546B}" type="presParOf" srcId="{5723046C-3626-4222-9F38-4275D9C51138}" destId="{E6D376E8-5371-450A-BFE6-7F129E8FD999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6C09-95BC-4FCB-B652-7CA459EF0DEF}" type="datetimeFigureOut">
              <a:rPr lang="ru-RU" smtClean="0"/>
              <a:t>03.06.2017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5DD5-754B-4E8E-A7BF-09A750363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99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6C09-95BC-4FCB-B652-7CA459EF0DEF}" type="datetimeFigureOut">
              <a:rPr lang="ru-RU" smtClean="0"/>
              <a:t>03.06.2017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5DD5-754B-4E8E-A7BF-09A750363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13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6C09-95BC-4FCB-B652-7CA459EF0DEF}" type="datetimeFigureOut">
              <a:rPr lang="ru-RU" smtClean="0"/>
              <a:t>03.06.2017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5DD5-754B-4E8E-A7BF-09A750363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4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6C09-95BC-4FCB-B652-7CA459EF0DEF}" type="datetimeFigureOut">
              <a:rPr lang="ru-RU" smtClean="0"/>
              <a:t>03.06.2017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5DD5-754B-4E8E-A7BF-09A750363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94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6C09-95BC-4FCB-B652-7CA459EF0DEF}" type="datetimeFigureOut">
              <a:rPr lang="ru-RU" smtClean="0"/>
              <a:t>03.06.2017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5DD5-754B-4E8E-A7BF-09A750363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76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6C09-95BC-4FCB-B652-7CA459EF0DEF}" type="datetimeFigureOut">
              <a:rPr lang="ru-RU" smtClean="0"/>
              <a:t>03.06.2017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5DD5-754B-4E8E-A7BF-09A750363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38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6C09-95BC-4FCB-B652-7CA459EF0DEF}" type="datetimeFigureOut">
              <a:rPr lang="ru-RU" smtClean="0"/>
              <a:t>03.06.2017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5DD5-754B-4E8E-A7BF-09A750363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32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6C09-95BC-4FCB-B652-7CA459EF0DEF}" type="datetimeFigureOut">
              <a:rPr lang="ru-RU" smtClean="0"/>
              <a:t>03.06.2017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5DD5-754B-4E8E-A7BF-09A750363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18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6C09-95BC-4FCB-B652-7CA459EF0DEF}" type="datetimeFigureOut">
              <a:rPr lang="ru-RU" smtClean="0"/>
              <a:t>03.06.2017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5DD5-754B-4E8E-A7BF-09A750363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00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6C09-95BC-4FCB-B652-7CA459EF0DEF}" type="datetimeFigureOut">
              <a:rPr lang="ru-RU" smtClean="0"/>
              <a:t>03.06.2017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5DD5-754B-4E8E-A7BF-09A750363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72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6C09-95BC-4FCB-B652-7CA459EF0DEF}" type="datetimeFigureOut">
              <a:rPr lang="ru-RU" smtClean="0"/>
              <a:t>03.06.2017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5DD5-754B-4E8E-A7BF-09A750363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19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46C09-95BC-4FCB-B652-7CA459EF0DEF}" type="datetimeFigureOut">
              <a:rPr lang="ru-RU" smtClean="0"/>
              <a:t>03.06.2017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65DD5-754B-4E8E-A7BF-09A750363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38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511489"/>
            <a:ext cx="9144000" cy="383502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160" y="2828836"/>
            <a:ext cx="9144000" cy="1200329"/>
          </a:xfrm>
          <a:prstGeom prst="rect">
            <a:avLst/>
          </a:prstGeom>
          <a:solidFill>
            <a:schemeClr val="tx1">
              <a:alpha val="18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Образование и использование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Времен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английском языке</a:t>
            </a:r>
          </a:p>
        </p:txBody>
      </p:sp>
    </p:spTree>
    <p:extLst>
      <p:ext uri="{BB962C8B-B14F-4D97-AF65-F5344CB8AC3E}">
        <p14:creationId xmlns:p14="http://schemas.microsoft.com/office/powerpoint/2010/main" val="106549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blipFill dpi="0" rotWithShape="1">
            <a:blip r:embed="rId2">
              <a:alphaModFix amt="69000"/>
            </a:blip>
            <a:srcRect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Будущее время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4755" y="836712"/>
            <a:ext cx="8712968" cy="4247317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английском языке существуют следующие конструкции для выражения будущего времени: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каком случае надо использовать каждую из конструкций для выражения будущего времени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Выбор конструкции зависит от того, какова вероятность того, что действие произойдёт: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070175359"/>
              </p:ext>
            </p:extLst>
          </p:nvPr>
        </p:nvGraphicFramePr>
        <p:xfrm>
          <a:off x="234755" y="1412776"/>
          <a:ext cx="871296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637205151"/>
              </p:ext>
            </p:extLst>
          </p:nvPr>
        </p:nvGraphicFramePr>
        <p:xfrm>
          <a:off x="259191" y="5021114"/>
          <a:ext cx="8688531" cy="1864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1531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blipFill dpi="0" rotWithShape="1">
            <a:blip r:embed="rId2">
              <a:alphaModFix amt="69000"/>
            </a:blip>
            <a:srcRect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Примеры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516" y="620688"/>
            <a:ext cx="87129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Simple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– когда речь идет о событиях, предусмотренных расписанием. Обычно о транспорте.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Например: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		The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bus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comes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9:15.          (Автобус придёт / приходит в 9:15.)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- когда можно с уверенностью сказать, что что-то произойдет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	I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go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Italy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summer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come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rain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shine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 (Я поеду в Италию 			следующим летом во что бы то ни стало.)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во внезапных ситуациях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Например: 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Watch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fall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down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!   (Смотри! Они упадут!)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Continuous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когда уверенность, что что-то произойдет, большая, но не на столько, как в случае 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Tomorrow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I’m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going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friend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   (Завтра я иду к другу.)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Alicia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leaving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week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   (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Алисия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уезжает через неделю.)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going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… -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cобираться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что-либо сделать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He’s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going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(Он собирается прочитать эту книгу.)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going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go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theatre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Saturday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  (Мы собираемся 				пойти в театр в субботу.)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61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00485227"/>
              </p:ext>
            </p:extLst>
          </p:nvPr>
        </p:nvGraphicFramePr>
        <p:xfrm>
          <a:off x="215516" y="108812"/>
          <a:ext cx="8712968" cy="3896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0" y="3278911"/>
            <a:ext cx="47625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blipFill dpi="0" rotWithShape="1">
            <a:blip r:embed="rId8">
              <a:alphaModFix amt="69000"/>
            </a:blip>
            <a:srcRect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Времена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5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7536100"/>
              </p:ext>
            </p:extLst>
          </p:nvPr>
        </p:nvGraphicFramePr>
        <p:xfrm>
          <a:off x="0" y="646332"/>
          <a:ext cx="9144000" cy="6211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blipFill dpi="0" rotWithShape="1">
            <a:blip r:embed="rId7">
              <a:alphaModFix amt="69000"/>
            </a:blip>
            <a:srcRect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Временные формы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03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blipFill dpi="0" rotWithShape="1">
            <a:blip r:embed="rId2">
              <a:alphaModFix amt="69000"/>
            </a:blip>
            <a:srcRect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Simple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988840"/>
            <a:ext cx="8136904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     Действие, которое повторяется. Оно может происходить часто, иногда, время от времени и т.д., но оно происходит не один раз.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go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(Я хожу в школу.) – действие происходит регулярно.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128194"/>
            <a:ext cx="8568952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    Действие, носящее постоянный характер.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swimming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(Я занимаюсь плаванием.) – т.е. я им занимаюсь на постоянной основе.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233862"/>
            <a:ext cx="8136904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     Действие, которое произошло в определенное время (вчера, в среду, утром, в прошлом году и т.п.)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Yesterday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I was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shop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(Вчера я был в магазине.)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1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blipFill dpi="0" rotWithShape="1">
            <a:blip r:embed="rId2">
              <a:alphaModFix amt="69000"/>
            </a:blip>
            <a:srcRect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Continuous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1" y="4005064"/>
            <a:ext cx="878497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entered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classroom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was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writing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board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      (Когда я вошла в класс, учитель писал на доске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тот момент, когда я вошла, учитель был 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процессе 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написания чего-то на доске.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2176"/>
            <a:ext cx="878497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обозначает действие,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происходящее в определенный момент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времени, действие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процессе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19270"/>
            <a:ext cx="8784975" cy="19697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doing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(Что ты делаешь?)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 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reading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   (Я читаю.)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имеется в виду, что ты делаешь 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данный момент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«Читаю» - действие 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 процессе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4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blipFill dpi="0" rotWithShape="1">
            <a:blip r:embed="rId2">
              <a:alphaModFix amt="69000"/>
            </a:blip>
            <a:srcRect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Perfect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248" y="1230426"/>
            <a:ext cx="8640960" cy="486287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обозначает действие, которое завершилось до определенного момента времени. Этот момент или указывается в предложении, или подразумевается. Важно, что действие завершилось и есть результат этого действия.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-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Tom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        (Где Том?)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-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gone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London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  (Он уехал в Лондон.)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действие завершилось – Том уехал. И есть результат – Тома здесь нет.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обозначает жизненный опыт: делал ли ты что-нибудь в жизни. В этом случае в вопросительном предложении обычно стоит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ever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(когда-нибудь), а в отрицательном –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never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(никогда).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-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ever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London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     (Вы когда-нибудь были в Лондоне?)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-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I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never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London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(Нет, я никогда не был в Лондоне.)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78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blipFill dpi="0" rotWithShape="1">
            <a:blip r:embed="rId2">
              <a:alphaModFix amt="69000"/>
            </a:blip>
            <a:srcRect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Perfect Continuous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61665905"/>
              </p:ext>
            </p:extLst>
          </p:nvPr>
        </p:nvGraphicFramePr>
        <p:xfrm>
          <a:off x="251520" y="908720"/>
          <a:ext cx="864096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961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blipFill dpi="0" rotWithShape="1">
            <a:blip r:embed="rId2">
              <a:alphaModFix amt="69000"/>
            </a:blip>
            <a:srcRect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настоящего времени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76275094"/>
              </p:ext>
            </p:extLst>
          </p:nvPr>
        </p:nvGraphicFramePr>
        <p:xfrm>
          <a:off x="251520" y="836712"/>
          <a:ext cx="8640960" cy="5792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78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blipFill dpi="0" rotWithShape="1">
            <a:blip r:embed="rId2">
              <a:alphaModFix amt="69000"/>
            </a:blip>
            <a:srcRect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прошедшего времени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784" y="771083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Past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Simple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				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did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homework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 делали домашнее задание.   -  Значение: мы всегда делали домашнее задание.   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ариант значения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«мы сделали какое-то конкретное домашнее задание.»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тоже возможен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Past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Continuous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				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doing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homework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 делали  домашнее задание.   -  Значение: мы  в определенный момент прошлого были заняты выполнением домашнего задания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Past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Perfect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				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had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done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homework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 сделали домашнее задание.   -  Значение: к определенному моменту времени в прошлом мы уже сделали домашнее задание, был результат нашего действия – в тот момент задание уже лежало выполненное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Past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Perfect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Continuous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			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had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doing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homework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 делали домашнее задание.   -  Значение: мы делали задание, но на определенный момент в прошлом до конца ещё его не сделали и в тот момент в прошлом продолжали его выполнять.)</a:t>
            </a:r>
          </a:p>
        </p:txBody>
      </p:sp>
    </p:spTree>
    <p:extLst>
      <p:ext uri="{BB962C8B-B14F-4D97-AF65-F5344CB8AC3E}">
        <p14:creationId xmlns:p14="http://schemas.microsoft.com/office/powerpoint/2010/main" val="257353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508</Words>
  <Application>Microsoft Office PowerPoint</Application>
  <PresentationFormat>Экран (4:3)</PresentationFormat>
  <Paragraphs>111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41</cp:revision>
  <dcterms:created xsi:type="dcterms:W3CDTF">2013-06-18T15:31:49Z</dcterms:created>
  <dcterms:modified xsi:type="dcterms:W3CDTF">2017-06-03T18:27:45Z</dcterms:modified>
</cp:coreProperties>
</file>