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7" r:id="rId16"/>
    <p:sldId id="268" r:id="rId17"/>
    <p:sldId id="278" r:id="rId18"/>
    <p:sldId id="269" r:id="rId19"/>
    <p:sldId id="270" r:id="rId20"/>
    <p:sldId id="273" r:id="rId21"/>
    <p:sldId id="271" r:id="rId22"/>
    <p:sldId id="27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998F-D25B-46B0-AF0B-2E4F1955FAD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5244-5C6D-48E0-9453-20BC1A1F98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eb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1052736"/>
            <a:ext cx="4176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is a 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can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is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 and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eyes. 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woman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479E8-3FCB-4362-9A54-3688AA03C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352839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1247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is a teacher of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can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is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 and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eyes. 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woman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7B8514-A750-4CB7-8BAB-3DF32A7D2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096344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05273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is a teacher of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can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is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 and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eyes.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woman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15FE03-D33A-41E0-821F-D658DA7A8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19" y="332656"/>
            <a:ext cx="3861951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05273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is a teacher of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can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is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 and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eyes.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woman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6F733-66FE-48BE-8A0E-24C101603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45638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91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05273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is a teacher of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can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is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 and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eyes.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man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03C4BF-461C-44D8-8525-FAFBA9320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2979420" cy="42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7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05273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is a teacher of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can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is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 and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eyes.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woman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D28801-2616-46B1-B00C-54B5A5CE3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36724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9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is a teacher of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can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is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 and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eyes.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woman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777\Desktop\фото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911600" cy="580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is a teacher of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can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She is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hair and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eyes.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woman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4A2288-81F3-4E6E-9B55-7181DB16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6724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43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91683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Let`s play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Quidditch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 and down, up and down. 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 is the way 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London town?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Where? Where? 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 in the air. 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Take the broom 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you are there.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908720"/>
            <a:ext cx="41764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Dear friends,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I’m Harry Potter. I live in ____ . I go to _____.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My school starts_____.  We study many   interesting subjects.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We learn to fly. We speak to ____. We read _____ books.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My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favourite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  subject is English of the future.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English is the subjects of the world.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I want to learn Russian. It ____me to find friends in Russia.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Bye,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Harry Potter.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 BLANCA" pitchFamily="2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1520" y="5535905"/>
            <a:ext cx="6264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Hogwarts School      2. at 9 o’clock       3. helps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London                  5. magic                 6. animals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700808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Dear friends,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I’m Harry Potter. I live in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London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. I go to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Hogwarts School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My school starts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 9 o’clock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.  We study many   interesting subjects.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We learn to fly. We speak to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animals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. We read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magic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 books.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My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favourite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  subject is English of the future.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English is the subjects of the world.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I want to learn Russian. It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helps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me to find friends in Russia.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Bye,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Harry Potter.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 BLANCA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1336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Dear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Harry Potter,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</a:t>
            </a:r>
            <a:r>
              <a:rPr kumimoji="0" lang="en-US" sz="1600" b="0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are 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pupils school №2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live 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Ussuriysk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go to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  5 days a week.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starts at </a:t>
            </a:r>
            <a:r>
              <a:rPr lang="en-US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12.45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</a:t>
            </a:r>
            <a:r>
              <a:rPr kumimoji="0" lang="en-US" sz="1600" b="0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school is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big and clean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It has many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classrooms.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like to go to school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because I like our teachers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think they are very 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clever and kind.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</a:t>
            </a:r>
            <a:r>
              <a:rPr kumimoji="0" lang="en-US" sz="1600" b="0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We have 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is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language of the world.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speak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 texts.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 like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English. It’s interesting.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</a:t>
            </a:r>
            <a:r>
              <a:rPr kumimoji="0" lang="en-US" sz="1600" b="0" i="0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finishes at 7 p.m.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free time we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like to play computer games, ski and skate.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read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books, listen to music.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Thank you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your letter.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Bye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Pupils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</a:t>
            </a:r>
            <a:r>
              <a:rPr lang="en-US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A7C5D8-55D0-42E1-991E-14FBE9C57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89218"/>
            <a:ext cx="356439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4437112"/>
            <a:ext cx="69413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auhaus 93" pitchFamily="82" charset="0"/>
                <a:ea typeface="Calibri" pitchFamily="34" charset="0"/>
                <a:cs typeface="Times New Roman" pitchFamily="18" charset="0"/>
              </a:rPr>
              <a:t>HISTORYSCIENCEGEOGRAPHYPEENGLISHMUSICART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Bauhaus 93" pitchFamily="8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 BLANCA" pitchFamily="2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37321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 DARLING" pitchFamily="2" charset="0"/>
                <a:ea typeface="Calibri" pitchFamily="34" charset="0"/>
                <a:cs typeface="Times New Roman" pitchFamily="18" charset="0"/>
              </a:rPr>
              <a:t>HISTORYSCIENCEGEOGRAPHYPEENGLISHMUSICART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 DARLING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 BLANCA" pitchFamily="2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64704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 DELANEY" pitchFamily="2" charset="0"/>
                <a:ea typeface="Calibri" pitchFamily="34" charset="0"/>
                <a:cs typeface="Times New Roman" pitchFamily="18" charset="0"/>
              </a:rPr>
              <a:t>HISTORYSCIENCEGEOGRAPHYPEENGLISHMUSICART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 DELANEY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 BLANCA" pitchFamily="2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772816"/>
            <a:ext cx="6804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HISTORYSCIENCEGEOGRAPHYPEENGLISHMUSICART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 BLANCA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 BLANC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013502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Eccentric Std" pitchFamily="50" charset="0"/>
                <a:ea typeface="Calibri" pitchFamily="34" charset="0"/>
                <a:cs typeface="Times New Roman" pitchFamily="18" charset="0"/>
              </a:rPr>
              <a:t>HISTORYSCIENCEGEOGRAPHYPEENGLISHMUSICART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Eccentric Std" pitchFamily="50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 BLANCA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 BLANCA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777\Desktop\McGonag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672408" cy="3816424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355976" y="886654"/>
            <a:ext cx="457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Minerva McGonagall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  is a teacher of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transfiguration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. She can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transform into a cat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. She is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short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fair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 hair and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blue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 eyes.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Professor McGonagall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is a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strict, clever and kind woman</a:t>
            </a:r>
            <a:r>
              <a:rPr kumimoji="0" lang="en-US" sz="36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dobe Caslon Pro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dobe Caslon Pro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633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Adobe Caslon Pro</vt:lpstr>
      <vt:lpstr>AR BLANCA</vt:lpstr>
      <vt:lpstr>AR DARLING</vt:lpstr>
      <vt:lpstr>AR DELANEY</vt:lpstr>
      <vt:lpstr>Arial</vt:lpstr>
      <vt:lpstr>Bauhaus 93</vt:lpstr>
      <vt:lpstr>Calibri</vt:lpstr>
      <vt:lpstr>Eccentric Std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user</cp:lastModifiedBy>
  <cp:revision>29</cp:revision>
  <dcterms:created xsi:type="dcterms:W3CDTF">2019-11-19T14:52:32Z</dcterms:created>
  <dcterms:modified xsi:type="dcterms:W3CDTF">2024-10-21T10:47:09Z</dcterms:modified>
</cp:coreProperties>
</file>