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7" r:id="rId6"/>
    <p:sldId id="262" r:id="rId7"/>
    <p:sldId id="278" r:id="rId8"/>
    <p:sldId id="280" r:id="rId9"/>
    <p:sldId id="274" r:id="rId10"/>
    <p:sldId id="275" r:id="rId11"/>
    <p:sldId id="263" r:id="rId12"/>
    <p:sldId id="281" r:id="rId13"/>
    <p:sldId id="264" r:id="rId14"/>
    <p:sldId id="279" r:id="rId15"/>
    <p:sldId id="271" r:id="rId16"/>
    <p:sldId id="272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krasivie-kartinki.ru/images/per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6293">
            <a:off x="3179702" y="297739"/>
            <a:ext cx="2859950" cy="271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0" name="Picture 6" descr="http://www.playcast.ru/uploads/2017/08/13/23212309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96536" cy="70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-fotki.yandex.ru/get/4711/132985411.2e/0_62a7c_b9ba157a_XXL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325" y="4769604"/>
            <a:ext cx="1980220" cy="221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4;&#1090;&#1082;&#1088;&#1099;&#1090;&#1086;&#1077;%20&#1079;&#1072;&#1085;&#1103;&#1090;&#1080;&#1077;%20&#1085;&#1072;%207.12.18\zvuk-aplodismentov-i-ovacii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711/132985411.2e/0_62a7c_b9ba157a_XXL.png" TargetMode="External"/><Relationship Id="rId2" Type="http://schemas.openxmlformats.org/officeDocument/2006/relationships/hyperlink" Target="http://krasivie-kartinki.ru/images/pero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aycast.ru/uploads/2017/08/13/23212309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Автоматизация звука Ч. Работа над орфоэпией.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508518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Учитель-дефектолог </a:t>
            </a:r>
          </a:p>
          <a:p>
            <a:r>
              <a:rPr lang="ru-RU" sz="1400" dirty="0"/>
              <a:t>Гарькова Юлия Петровна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C8F4A-85CF-422A-9466-6DAD82F2BDAF}"/>
              </a:ext>
            </a:extLst>
          </p:cNvPr>
          <p:cNvSpPr txBox="1"/>
          <p:nvPr/>
        </p:nvSpPr>
        <p:spPr>
          <a:xfrm>
            <a:off x="2483768" y="665677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КОУ «Излучинская школа-интернат»</a:t>
            </a:r>
          </a:p>
        </p:txBody>
      </p:sp>
    </p:spTree>
    <p:extLst>
      <p:ext uri="{BB962C8B-B14F-4D97-AF65-F5344CB8AC3E}">
        <p14:creationId xmlns:p14="http://schemas.microsoft.com/office/powerpoint/2010/main" val="90734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704891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Прочит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й стихотвор</a:t>
            </a:r>
            <a:r>
              <a:rPr lang="ru-RU" sz="4000" b="1" dirty="0">
                <a:solidFill>
                  <a:srgbClr val="FF0000"/>
                </a:solidFill>
              </a:rPr>
              <a:t>е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ние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4AD5B17-D15C-482E-9561-404F547AC0FC}"/>
              </a:ext>
            </a:extLst>
          </p:cNvPr>
          <p:cNvCxnSpPr/>
          <p:nvPr/>
        </p:nvCxnSpPr>
        <p:spPr>
          <a:xfrm>
            <a:off x="4716016" y="908720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FC190B2-B174-4715-9D1D-2098AC5A4832}"/>
              </a:ext>
            </a:extLst>
          </p:cNvPr>
          <p:cNvCxnSpPr/>
          <p:nvPr/>
        </p:nvCxnSpPr>
        <p:spPr>
          <a:xfrm>
            <a:off x="5580112" y="908720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ED22973-6194-4DCE-BBEE-FC3957E51CBF}"/>
              </a:ext>
            </a:extLst>
          </p:cNvPr>
          <p:cNvCxnSpPr/>
          <p:nvPr/>
        </p:nvCxnSpPr>
        <p:spPr>
          <a:xfrm>
            <a:off x="1619672" y="908720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09CB56B-8AF3-430B-9DC6-1F08311674C2}"/>
              </a:ext>
            </a:extLst>
          </p:cNvPr>
          <p:cNvSpPr txBox="1"/>
          <p:nvPr/>
        </p:nvSpPr>
        <p:spPr>
          <a:xfrm>
            <a:off x="864798" y="1412777"/>
            <a:ext cx="4163971" cy="4692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</a:t>
            </a:r>
            <a:r>
              <a:rPr lang="ru-RU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</a:t>
            </a:r>
            <a:r>
              <a:rPr lang="ru-RU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мятью жив</a:t>
            </a:r>
            <a:r>
              <a:rPr lang="ru-RU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!..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мятью жив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сохран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вшими – тем п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че!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как ин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че?  Как ин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че?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той, что на век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дан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?!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Нет, не стих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судьб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реш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Зерн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оп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щенного в з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млю, –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вью дар Любв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мли –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Жизнь, и Р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дину, и Мать.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 Тр</a:t>
            </a:r>
            <a:r>
              <a:rPr lang="ru-RU" sz="20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вник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56A08E-58E0-4A2F-874B-AC8A4387E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97" y="1484784"/>
            <a:ext cx="3707904" cy="2780928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2F7E07F-DD9F-4038-BCD5-E4DA16160846}"/>
              </a:ext>
            </a:extLst>
          </p:cNvPr>
          <p:cNvCxnSpPr>
            <a:cxnSpLocks/>
          </p:cNvCxnSpPr>
          <p:nvPr/>
        </p:nvCxnSpPr>
        <p:spPr>
          <a:xfrm>
            <a:off x="1115616" y="1476087"/>
            <a:ext cx="238284" cy="86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7B1454D-01A8-4708-9B57-35912D5E4BEC}"/>
              </a:ext>
            </a:extLst>
          </p:cNvPr>
          <p:cNvCxnSpPr>
            <a:cxnSpLocks/>
          </p:cNvCxnSpPr>
          <p:nvPr/>
        </p:nvCxnSpPr>
        <p:spPr>
          <a:xfrm>
            <a:off x="1115616" y="1945843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7E7291E-BE69-4AF1-943E-A114AA0E31A1}"/>
              </a:ext>
            </a:extLst>
          </p:cNvPr>
          <p:cNvCxnSpPr>
            <a:cxnSpLocks/>
          </p:cNvCxnSpPr>
          <p:nvPr/>
        </p:nvCxnSpPr>
        <p:spPr>
          <a:xfrm>
            <a:off x="1331640" y="2348880"/>
            <a:ext cx="144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0BAF29B-C7D4-4680-B444-7E28D7D11B11}"/>
              </a:ext>
            </a:extLst>
          </p:cNvPr>
          <p:cNvCxnSpPr>
            <a:cxnSpLocks/>
          </p:cNvCxnSpPr>
          <p:nvPr/>
        </p:nvCxnSpPr>
        <p:spPr>
          <a:xfrm>
            <a:off x="1979712" y="3212976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0662A7E-C4BB-40E8-9D69-7EC208D423E0}"/>
              </a:ext>
            </a:extLst>
          </p:cNvPr>
          <p:cNvCxnSpPr>
            <a:cxnSpLocks/>
          </p:cNvCxnSpPr>
          <p:nvPr/>
        </p:nvCxnSpPr>
        <p:spPr>
          <a:xfrm>
            <a:off x="2087724" y="2330757"/>
            <a:ext cx="222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C2DF7EC-239C-4F50-ACDF-C59549E293B7}"/>
              </a:ext>
            </a:extLst>
          </p:cNvPr>
          <p:cNvCxnSpPr>
            <a:cxnSpLocks/>
          </p:cNvCxnSpPr>
          <p:nvPr/>
        </p:nvCxnSpPr>
        <p:spPr>
          <a:xfrm>
            <a:off x="1763688" y="4509120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0384907-A450-4CA3-83D6-6197C3E4F3CA}"/>
              </a:ext>
            </a:extLst>
          </p:cNvPr>
          <p:cNvCxnSpPr>
            <a:cxnSpLocks/>
          </p:cNvCxnSpPr>
          <p:nvPr/>
        </p:nvCxnSpPr>
        <p:spPr>
          <a:xfrm>
            <a:off x="2843808" y="4509120"/>
            <a:ext cx="293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30FB88D9-2825-4916-B8C4-D1F11E712A01}"/>
              </a:ext>
            </a:extLst>
          </p:cNvPr>
          <p:cNvCxnSpPr>
            <a:cxnSpLocks/>
          </p:cNvCxnSpPr>
          <p:nvPr/>
        </p:nvCxnSpPr>
        <p:spPr>
          <a:xfrm>
            <a:off x="1353900" y="1484784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7534C63-01A4-446F-96F9-FD4E19790097}"/>
              </a:ext>
            </a:extLst>
          </p:cNvPr>
          <p:cNvCxnSpPr>
            <a:cxnSpLocks/>
          </p:cNvCxnSpPr>
          <p:nvPr/>
        </p:nvCxnSpPr>
        <p:spPr>
          <a:xfrm>
            <a:off x="1331640" y="1945843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Дуга 29">
            <a:extLst>
              <a:ext uri="{FF2B5EF4-FFF2-40B4-BE49-F238E27FC236}">
                <a16:creationId xmlns:a16="http://schemas.microsoft.com/office/drawing/2014/main" id="{A9B2FAEC-C611-4D4A-A1B1-AB264FDB3BC1}"/>
              </a:ext>
            </a:extLst>
          </p:cNvPr>
          <p:cNvSpPr/>
          <p:nvPr/>
        </p:nvSpPr>
        <p:spPr>
          <a:xfrm rot="8955221">
            <a:off x="1079612" y="2446194"/>
            <a:ext cx="288032" cy="216024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>
            <a:extLst>
              <a:ext uri="{FF2B5EF4-FFF2-40B4-BE49-F238E27FC236}">
                <a16:creationId xmlns:a16="http://schemas.microsoft.com/office/drawing/2014/main" id="{E3E963ED-EF23-4119-AA75-B47511AE7AA2}"/>
              </a:ext>
            </a:extLst>
          </p:cNvPr>
          <p:cNvSpPr/>
          <p:nvPr/>
        </p:nvSpPr>
        <p:spPr>
          <a:xfrm rot="8955221">
            <a:off x="1036444" y="2847429"/>
            <a:ext cx="288032" cy="216024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>
            <a:extLst>
              <a:ext uri="{FF2B5EF4-FFF2-40B4-BE49-F238E27FC236}">
                <a16:creationId xmlns:a16="http://schemas.microsoft.com/office/drawing/2014/main" id="{98B5661D-C0AC-48C8-B6C7-449A9CD961B4}"/>
              </a:ext>
            </a:extLst>
          </p:cNvPr>
          <p:cNvSpPr/>
          <p:nvPr/>
        </p:nvSpPr>
        <p:spPr>
          <a:xfrm rot="8955221">
            <a:off x="1496888" y="2838323"/>
            <a:ext cx="288032" cy="216024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>
            <a:extLst>
              <a:ext uri="{FF2B5EF4-FFF2-40B4-BE49-F238E27FC236}">
                <a16:creationId xmlns:a16="http://schemas.microsoft.com/office/drawing/2014/main" id="{7517CAB9-8E75-41B0-9B6F-BF22B51CDAA6}"/>
              </a:ext>
            </a:extLst>
          </p:cNvPr>
          <p:cNvSpPr/>
          <p:nvPr/>
        </p:nvSpPr>
        <p:spPr>
          <a:xfrm rot="8955221">
            <a:off x="2841417" y="2838323"/>
            <a:ext cx="288032" cy="216024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>
            <a:extLst>
              <a:ext uri="{FF2B5EF4-FFF2-40B4-BE49-F238E27FC236}">
                <a16:creationId xmlns:a16="http://schemas.microsoft.com/office/drawing/2014/main" id="{717650B6-2C78-4BA5-856D-3F6C0E84328C}"/>
              </a:ext>
            </a:extLst>
          </p:cNvPr>
          <p:cNvSpPr/>
          <p:nvPr/>
        </p:nvSpPr>
        <p:spPr>
          <a:xfrm rot="8955221">
            <a:off x="2673506" y="3271421"/>
            <a:ext cx="288032" cy="216024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>
            <a:extLst>
              <a:ext uri="{FF2B5EF4-FFF2-40B4-BE49-F238E27FC236}">
                <a16:creationId xmlns:a16="http://schemas.microsoft.com/office/drawing/2014/main" id="{CCB08FCB-90FD-4CD8-8A7C-89F85460DEC9}"/>
              </a:ext>
            </a:extLst>
          </p:cNvPr>
          <p:cNvSpPr/>
          <p:nvPr/>
        </p:nvSpPr>
        <p:spPr>
          <a:xfrm rot="8955221">
            <a:off x="3352019" y="4567564"/>
            <a:ext cx="288032" cy="216024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>
            <a:extLst>
              <a:ext uri="{FF2B5EF4-FFF2-40B4-BE49-F238E27FC236}">
                <a16:creationId xmlns:a16="http://schemas.microsoft.com/office/drawing/2014/main" id="{13FBC612-F3FE-405C-A604-7AF04716C26F}"/>
              </a:ext>
            </a:extLst>
          </p:cNvPr>
          <p:cNvSpPr/>
          <p:nvPr/>
        </p:nvSpPr>
        <p:spPr>
          <a:xfrm rot="8955221">
            <a:off x="1675881" y="4118211"/>
            <a:ext cx="288032" cy="216024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9B355A46-FD1E-41B4-8C02-90E8E3D0D8AA}"/>
              </a:ext>
            </a:extLst>
          </p:cNvPr>
          <p:cNvCxnSpPr/>
          <p:nvPr/>
        </p:nvCxnSpPr>
        <p:spPr>
          <a:xfrm>
            <a:off x="3995936" y="1412777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8F95AA4C-7B1F-4BAC-BA3D-68A1D45EF546}"/>
              </a:ext>
            </a:extLst>
          </p:cNvPr>
          <p:cNvCxnSpPr/>
          <p:nvPr/>
        </p:nvCxnSpPr>
        <p:spPr>
          <a:xfrm>
            <a:off x="4067944" y="1412777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29CD15C9-AC12-4A2F-A8FF-DDF981E39176}"/>
              </a:ext>
            </a:extLst>
          </p:cNvPr>
          <p:cNvCxnSpPr/>
          <p:nvPr/>
        </p:nvCxnSpPr>
        <p:spPr>
          <a:xfrm>
            <a:off x="3689099" y="1844824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D3D808FD-FCAE-424B-9890-74AEBC63126E}"/>
              </a:ext>
            </a:extLst>
          </p:cNvPr>
          <p:cNvCxnSpPr/>
          <p:nvPr/>
        </p:nvCxnSpPr>
        <p:spPr>
          <a:xfrm>
            <a:off x="3779912" y="1844824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72BF357E-55A2-4E26-91F2-E8C0508BA5D2}"/>
              </a:ext>
            </a:extLst>
          </p:cNvPr>
          <p:cNvCxnSpPr/>
          <p:nvPr/>
        </p:nvCxnSpPr>
        <p:spPr>
          <a:xfrm>
            <a:off x="2996515" y="2330757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22CD1C52-3DBC-486D-B359-3ADBCE482A31}"/>
              </a:ext>
            </a:extLst>
          </p:cNvPr>
          <p:cNvCxnSpPr/>
          <p:nvPr/>
        </p:nvCxnSpPr>
        <p:spPr>
          <a:xfrm>
            <a:off x="4427984" y="2348880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3BCC88AD-8FB0-47BA-A458-CC6AD82150E7}"/>
              </a:ext>
            </a:extLst>
          </p:cNvPr>
          <p:cNvCxnSpPr/>
          <p:nvPr/>
        </p:nvCxnSpPr>
        <p:spPr>
          <a:xfrm>
            <a:off x="4355976" y="2334163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E0B40E95-D193-4035-AF51-AEDE7A411714}"/>
              </a:ext>
            </a:extLst>
          </p:cNvPr>
          <p:cNvCxnSpPr/>
          <p:nvPr/>
        </p:nvCxnSpPr>
        <p:spPr>
          <a:xfrm>
            <a:off x="2483768" y="2683368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7439B41-D2EC-4D0E-9A07-AC0812E14C7A}"/>
              </a:ext>
            </a:extLst>
          </p:cNvPr>
          <p:cNvCxnSpPr/>
          <p:nvPr/>
        </p:nvCxnSpPr>
        <p:spPr>
          <a:xfrm>
            <a:off x="4067944" y="2717668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C6DD529A-AA3C-48A6-8476-783698598945}"/>
              </a:ext>
            </a:extLst>
          </p:cNvPr>
          <p:cNvCxnSpPr/>
          <p:nvPr/>
        </p:nvCxnSpPr>
        <p:spPr>
          <a:xfrm>
            <a:off x="2555776" y="2685424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EFC32ECD-3141-4163-B2FC-40B56550B370}"/>
              </a:ext>
            </a:extLst>
          </p:cNvPr>
          <p:cNvCxnSpPr/>
          <p:nvPr/>
        </p:nvCxnSpPr>
        <p:spPr>
          <a:xfrm>
            <a:off x="3978584" y="2727887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903162A4-1068-4BE0-A75D-A1A56C7DCF11}"/>
              </a:ext>
            </a:extLst>
          </p:cNvPr>
          <p:cNvCxnSpPr/>
          <p:nvPr/>
        </p:nvCxnSpPr>
        <p:spPr>
          <a:xfrm>
            <a:off x="1907704" y="3112792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FC0B0720-B37C-4026-AAC4-E5349AC2CA74}"/>
              </a:ext>
            </a:extLst>
          </p:cNvPr>
          <p:cNvCxnSpPr/>
          <p:nvPr/>
        </p:nvCxnSpPr>
        <p:spPr>
          <a:xfrm>
            <a:off x="4283968" y="3121898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DD0B7849-2DC4-4E05-A2AD-45C6E453CDDD}"/>
              </a:ext>
            </a:extLst>
          </p:cNvPr>
          <p:cNvCxnSpPr/>
          <p:nvPr/>
        </p:nvCxnSpPr>
        <p:spPr>
          <a:xfrm>
            <a:off x="4355976" y="3121898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A06B466D-34C7-4C1C-80F2-F42E84A29D91}"/>
              </a:ext>
            </a:extLst>
          </p:cNvPr>
          <p:cNvCxnSpPr/>
          <p:nvPr/>
        </p:nvCxnSpPr>
        <p:spPr>
          <a:xfrm>
            <a:off x="1461911" y="4059766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F7EB1781-0B11-44C7-843F-F9DF9AE2AF6F}"/>
              </a:ext>
            </a:extLst>
          </p:cNvPr>
          <p:cNvCxnSpPr/>
          <p:nvPr/>
        </p:nvCxnSpPr>
        <p:spPr>
          <a:xfrm>
            <a:off x="4355976" y="4509119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23385CFC-E410-4CF5-B5E8-89E674472B96}"/>
              </a:ext>
            </a:extLst>
          </p:cNvPr>
          <p:cNvCxnSpPr/>
          <p:nvPr/>
        </p:nvCxnSpPr>
        <p:spPr>
          <a:xfrm>
            <a:off x="1746336" y="4509118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217A0C0E-CFEF-4525-94E1-42F59DB0B367}"/>
              </a:ext>
            </a:extLst>
          </p:cNvPr>
          <p:cNvCxnSpPr/>
          <p:nvPr/>
        </p:nvCxnSpPr>
        <p:spPr>
          <a:xfrm>
            <a:off x="4572000" y="4842033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AEF23DEE-A6FB-4FD4-9910-48F53A0E8197}"/>
              </a:ext>
            </a:extLst>
          </p:cNvPr>
          <p:cNvCxnSpPr/>
          <p:nvPr/>
        </p:nvCxnSpPr>
        <p:spPr>
          <a:xfrm>
            <a:off x="2087724" y="5301208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C4C51975-1D5C-42CC-BD8A-B15474FFFE66}"/>
              </a:ext>
            </a:extLst>
          </p:cNvPr>
          <p:cNvCxnSpPr/>
          <p:nvPr/>
        </p:nvCxnSpPr>
        <p:spPr>
          <a:xfrm>
            <a:off x="3203635" y="5314041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B040934F-88F4-4DE8-A204-58049F9216E0}"/>
              </a:ext>
            </a:extLst>
          </p:cNvPr>
          <p:cNvCxnSpPr/>
          <p:nvPr/>
        </p:nvCxnSpPr>
        <p:spPr>
          <a:xfrm>
            <a:off x="4213462" y="5314041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8AD6D0B4-6D39-4CB6-9407-426157B40E20}"/>
              </a:ext>
            </a:extLst>
          </p:cNvPr>
          <p:cNvCxnSpPr/>
          <p:nvPr/>
        </p:nvCxnSpPr>
        <p:spPr>
          <a:xfrm>
            <a:off x="4277614" y="5319018"/>
            <a:ext cx="0" cy="315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56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776493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Отв</a:t>
            </a:r>
            <a:r>
              <a:rPr lang="ru-RU" sz="3600" b="1" dirty="0">
                <a:solidFill>
                  <a:srgbClr val="FF0000"/>
                </a:solidFill>
              </a:rPr>
              <a:t>е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ть на вопр</a:t>
            </a:r>
            <a:r>
              <a:rPr lang="ru-RU" sz="3600" b="1" dirty="0">
                <a:solidFill>
                  <a:srgbClr val="FF0000"/>
                </a:solidFill>
              </a:rPr>
              <a:t>о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сы.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375756" y="836712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F6E1299-6784-49E0-92F6-C42BF406A051}"/>
              </a:ext>
            </a:extLst>
          </p:cNvPr>
          <p:cNvCxnSpPr/>
          <p:nvPr/>
        </p:nvCxnSpPr>
        <p:spPr>
          <a:xfrm>
            <a:off x="5076056" y="908720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4">
            <a:extLst>
              <a:ext uri="{FF2B5EF4-FFF2-40B4-BE49-F238E27FC236}">
                <a16:creationId xmlns:a16="http://schemas.microsoft.com/office/drawing/2014/main" id="{1AD36E05-E0CE-4FD1-B69F-566FB7825EBE}"/>
              </a:ext>
            </a:extLst>
          </p:cNvPr>
          <p:cNvSpPr/>
          <p:nvPr/>
        </p:nvSpPr>
        <p:spPr>
          <a:xfrm>
            <a:off x="1007604" y="1628800"/>
            <a:ext cx="7344816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Как назыв</a:t>
            </a:r>
            <a:r>
              <a:rPr lang="ru-RU" sz="3200" b="1" dirty="0">
                <a:solidFill>
                  <a:srgbClr val="FF0000"/>
                </a:solidFill>
              </a:rPr>
              <a:t>а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ется стихотвор</a:t>
            </a:r>
            <a:r>
              <a:rPr lang="ru-RU" sz="3200" b="1" dirty="0">
                <a:solidFill>
                  <a:srgbClr val="FF0000"/>
                </a:solidFill>
              </a:rPr>
              <a:t>е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ние?</a:t>
            </a:r>
          </a:p>
        </p:txBody>
      </p:sp>
      <p:sp>
        <p:nvSpPr>
          <p:cNvPr id="16" name="Скругленный прямоугольник 4">
            <a:extLst>
              <a:ext uri="{FF2B5EF4-FFF2-40B4-BE49-F238E27FC236}">
                <a16:creationId xmlns:a16="http://schemas.microsoft.com/office/drawing/2014/main" id="{10B118F0-1677-4994-B14A-053844679E2E}"/>
              </a:ext>
            </a:extLst>
          </p:cNvPr>
          <p:cNvSpPr/>
          <p:nvPr/>
        </p:nvSpPr>
        <p:spPr>
          <a:xfrm>
            <a:off x="1007604" y="2817414"/>
            <a:ext cx="7344816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Кто </a:t>
            </a:r>
            <a:r>
              <a:rPr lang="ru-RU" sz="3200" b="1" dirty="0">
                <a:solidFill>
                  <a:srgbClr val="FF0000"/>
                </a:solidFill>
              </a:rPr>
              <a:t>а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втор стихотвор</a:t>
            </a:r>
            <a:r>
              <a:rPr lang="ru-RU" sz="3200" b="1" dirty="0">
                <a:solidFill>
                  <a:srgbClr val="FF0000"/>
                </a:solidFill>
              </a:rPr>
              <a:t>е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ния?</a:t>
            </a:r>
          </a:p>
        </p:txBody>
      </p:sp>
      <p:sp>
        <p:nvSpPr>
          <p:cNvPr id="17" name="Скругленный прямоугольник 4">
            <a:extLst>
              <a:ext uri="{FF2B5EF4-FFF2-40B4-BE49-F238E27FC236}">
                <a16:creationId xmlns:a16="http://schemas.microsoft.com/office/drawing/2014/main" id="{D4E0A1FA-7ACA-4BFE-AE67-D37FF42BAB89}"/>
              </a:ext>
            </a:extLst>
          </p:cNvPr>
          <p:cNvSpPr/>
          <p:nvPr/>
        </p:nvSpPr>
        <p:spPr>
          <a:xfrm>
            <a:off x="742920" y="4015090"/>
            <a:ext cx="7658160" cy="12141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О чём говор</a:t>
            </a:r>
            <a:r>
              <a:rPr lang="ru-RU" sz="3200" b="1" dirty="0">
                <a:solidFill>
                  <a:srgbClr val="FF0000"/>
                </a:solidFill>
              </a:rPr>
              <a:t>и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ться в стихотвор</a:t>
            </a:r>
            <a:r>
              <a:rPr lang="ru-RU" sz="3200" b="1" dirty="0">
                <a:solidFill>
                  <a:srgbClr val="FF0000"/>
                </a:solidFill>
              </a:rPr>
              <a:t>е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нии?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EB4DB3F-4739-45DB-97E8-C3CFC0B61F47}"/>
              </a:ext>
            </a:extLst>
          </p:cNvPr>
          <p:cNvCxnSpPr>
            <a:cxnSpLocks/>
          </p:cNvCxnSpPr>
          <p:nvPr/>
        </p:nvCxnSpPr>
        <p:spPr>
          <a:xfrm>
            <a:off x="3923928" y="1916832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334970-4B59-4E62-BCD4-BEBB0F6AC01B}"/>
              </a:ext>
            </a:extLst>
          </p:cNvPr>
          <p:cNvCxnSpPr/>
          <p:nvPr/>
        </p:nvCxnSpPr>
        <p:spPr>
          <a:xfrm>
            <a:off x="5652120" y="1916832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9462B88-62CA-4D0F-9FB4-C9761D684833}"/>
              </a:ext>
            </a:extLst>
          </p:cNvPr>
          <p:cNvCxnSpPr/>
          <p:nvPr/>
        </p:nvCxnSpPr>
        <p:spPr>
          <a:xfrm>
            <a:off x="6300192" y="1922150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DC55735-E3C7-4124-8B96-1F010C5BAC45}"/>
              </a:ext>
            </a:extLst>
          </p:cNvPr>
          <p:cNvCxnSpPr/>
          <p:nvPr/>
        </p:nvCxnSpPr>
        <p:spPr>
          <a:xfrm>
            <a:off x="3491880" y="3140968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A5BD629-B2E4-4D03-8440-79842850AA7E}"/>
              </a:ext>
            </a:extLst>
          </p:cNvPr>
          <p:cNvCxnSpPr/>
          <p:nvPr/>
        </p:nvCxnSpPr>
        <p:spPr>
          <a:xfrm>
            <a:off x="5076953" y="3140968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9153387-EEBD-4A8C-9D00-02657F60FD99}"/>
              </a:ext>
            </a:extLst>
          </p:cNvPr>
          <p:cNvCxnSpPr/>
          <p:nvPr/>
        </p:nvCxnSpPr>
        <p:spPr>
          <a:xfrm>
            <a:off x="5751602" y="3127432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30B9B949-0FBC-45AA-AF86-5F958C70898B}"/>
              </a:ext>
            </a:extLst>
          </p:cNvPr>
          <p:cNvCxnSpPr/>
          <p:nvPr/>
        </p:nvCxnSpPr>
        <p:spPr>
          <a:xfrm>
            <a:off x="2591780" y="4149080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43CD5D8-D3B5-4653-A398-A55155F3C3BB}"/>
              </a:ext>
            </a:extLst>
          </p:cNvPr>
          <p:cNvCxnSpPr/>
          <p:nvPr/>
        </p:nvCxnSpPr>
        <p:spPr>
          <a:xfrm>
            <a:off x="4139952" y="4245218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D80EC33-7718-446B-82C3-5AD6FA40984E}"/>
              </a:ext>
            </a:extLst>
          </p:cNvPr>
          <p:cNvCxnSpPr/>
          <p:nvPr/>
        </p:nvCxnSpPr>
        <p:spPr>
          <a:xfrm>
            <a:off x="4608004" y="4221088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595A78F-309C-4663-B5DF-B51156691AD4}"/>
              </a:ext>
            </a:extLst>
          </p:cNvPr>
          <p:cNvCxnSpPr>
            <a:cxnSpLocks/>
          </p:cNvCxnSpPr>
          <p:nvPr/>
        </p:nvCxnSpPr>
        <p:spPr>
          <a:xfrm>
            <a:off x="5427566" y="4231099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031144D-08C5-4B03-BAB6-D9CA24428805}"/>
              </a:ext>
            </a:extLst>
          </p:cNvPr>
          <p:cNvCxnSpPr/>
          <p:nvPr/>
        </p:nvCxnSpPr>
        <p:spPr>
          <a:xfrm>
            <a:off x="3838044" y="4725144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2C37DEE-3DEF-4D47-824F-4777DB6F6FA9}"/>
              </a:ext>
            </a:extLst>
          </p:cNvPr>
          <p:cNvCxnSpPr/>
          <p:nvPr/>
        </p:nvCxnSpPr>
        <p:spPr>
          <a:xfrm>
            <a:off x="4499992" y="4725144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4">
            <a:extLst>
              <a:ext uri="{FF2B5EF4-FFF2-40B4-BE49-F238E27FC236}">
                <a16:creationId xmlns:a16="http://schemas.microsoft.com/office/drawing/2014/main" id="{5C085A04-016F-4F9A-A2AB-6AA0623768B5}"/>
              </a:ext>
            </a:extLst>
          </p:cNvPr>
          <p:cNvSpPr/>
          <p:nvPr/>
        </p:nvSpPr>
        <p:spPr>
          <a:xfrm>
            <a:off x="1013565" y="1638833"/>
            <a:ext cx="7344816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Стихотвор</a:t>
            </a:r>
            <a:r>
              <a:rPr lang="ru-RU" sz="3200" b="1" dirty="0">
                <a:solidFill>
                  <a:srgbClr val="FF0000"/>
                </a:solidFill>
              </a:rPr>
              <a:t>е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ние назыв</a:t>
            </a:r>
            <a:r>
              <a:rPr lang="ru-RU" sz="3200" b="1" dirty="0">
                <a:solidFill>
                  <a:srgbClr val="FF0000"/>
                </a:solidFill>
              </a:rPr>
              <a:t>а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ется «Росс</a:t>
            </a:r>
            <a:r>
              <a:rPr lang="ru-RU" sz="3200" b="1" dirty="0">
                <a:solidFill>
                  <a:srgbClr val="FF0000"/>
                </a:solidFill>
              </a:rPr>
              <a:t>и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я п</a:t>
            </a:r>
            <a:r>
              <a:rPr lang="ru-RU" sz="3200" b="1" dirty="0">
                <a:solidFill>
                  <a:srgbClr val="FF0000"/>
                </a:solidFill>
              </a:rPr>
              <a:t>а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мятью жив</a:t>
            </a:r>
            <a:r>
              <a:rPr lang="ru-RU" sz="3200" b="1" dirty="0">
                <a:solidFill>
                  <a:srgbClr val="FF0000"/>
                </a:solidFill>
              </a:rPr>
              <a:t>а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».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E0EC85C7-3E06-4135-8CC3-8824115ED644}"/>
              </a:ext>
            </a:extLst>
          </p:cNvPr>
          <p:cNvCxnSpPr/>
          <p:nvPr/>
        </p:nvCxnSpPr>
        <p:spPr>
          <a:xfrm>
            <a:off x="2807804" y="1772816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639D65AC-7F18-4E29-9781-26F104428D23}"/>
              </a:ext>
            </a:extLst>
          </p:cNvPr>
          <p:cNvCxnSpPr/>
          <p:nvPr/>
        </p:nvCxnSpPr>
        <p:spPr>
          <a:xfrm>
            <a:off x="3491880" y="1753260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4C8C8ED-99C5-474B-861E-497CF99B7C5E}"/>
              </a:ext>
            </a:extLst>
          </p:cNvPr>
          <p:cNvCxnSpPr>
            <a:cxnSpLocks/>
          </p:cNvCxnSpPr>
          <p:nvPr/>
        </p:nvCxnSpPr>
        <p:spPr>
          <a:xfrm>
            <a:off x="6948264" y="1733704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992CBACC-6007-452F-992D-480E357D9ABD}"/>
              </a:ext>
            </a:extLst>
          </p:cNvPr>
          <p:cNvCxnSpPr/>
          <p:nvPr/>
        </p:nvCxnSpPr>
        <p:spPr>
          <a:xfrm>
            <a:off x="2675238" y="2204864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3DA04570-803A-4CAE-9568-6BBEBB7A3A1B}"/>
              </a:ext>
            </a:extLst>
          </p:cNvPr>
          <p:cNvCxnSpPr/>
          <p:nvPr/>
        </p:nvCxnSpPr>
        <p:spPr>
          <a:xfrm>
            <a:off x="3023828" y="2204864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4">
            <a:extLst>
              <a:ext uri="{FF2B5EF4-FFF2-40B4-BE49-F238E27FC236}">
                <a16:creationId xmlns:a16="http://schemas.microsoft.com/office/drawing/2014/main" id="{05B92D63-7327-47FB-BE4E-3FB6AAF03200}"/>
              </a:ext>
            </a:extLst>
          </p:cNvPr>
          <p:cNvSpPr/>
          <p:nvPr/>
        </p:nvSpPr>
        <p:spPr>
          <a:xfrm>
            <a:off x="1028599" y="2797789"/>
            <a:ext cx="7344816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А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втор стихотвор</a:t>
            </a:r>
            <a:r>
              <a:rPr lang="ru-RU" sz="3200" b="1" dirty="0">
                <a:solidFill>
                  <a:srgbClr val="FF0000"/>
                </a:solidFill>
              </a:rPr>
              <a:t>е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ния Тер</a:t>
            </a:r>
            <a:r>
              <a:rPr lang="ru-RU" sz="3200" b="1" dirty="0">
                <a:solidFill>
                  <a:srgbClr val="FF0000"/>
                </a:solidFill>
              </a:rPr>
              <a:t>е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нтий Тр</a:t>
            </a:r>
            <a:r>
              <a:rPr lang="ru-RU" sz="3200" b="1" dirty="0">
                <a:solidFill>
                  <a:srgbClr val="FF0000"/>
                </a:solidFill>
              </a:rPr>
              <a:t>а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вник. 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4ABF956D-BFE3-4063-AF2D-BBE690FDCE8C}"/>
              </a:ext>
            </a:extLst>
          </p:cNvPr>
          <p:cNvCxnSpPr/>
          <p:nvPr/>
        </p:nvCxnSpPr>
        <p:spPr>
          <a:xfrm>
            <a:off x="1691680" y="2924944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1075E02A-B45C-43C1-BBB7-E180D2097B15}"/>
              </a:ext>
            </a:extLst>
          </p:cNvPr>
          <p:cNvCxnSpPr/>
          <p:nvPr/>
        </p:nvCxnSpPr>
        <p:spPr>
          <a:xfrm>
            <a:off x="2195736" y="2924944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D2AB1AC-D4AD-4CBF-BED5-DEED32DC5B64}"/>
              </a:ext>
            </a:extLst>
          </p:cNvPr>
          <p:cNvCxnSpPr/>
          <p:nvPr/>
        </p:nvCxnSpPr>
        <p:spPr>
          <a:xfrm>
            <a:off x="3791348" y="2924944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087C3367-D0DC-491B-96E3-C43F2267C2FE}"/>
              </a:ext>
            </a:extLst>
          </p:cNvPr>
          <p:cNvCxnSpPr/>
          <p:nvPr/>
        </p:nvCxnSpPr>
        <p:spPr>
          <a:xfrm>
            <a:off x="4458273" y="2916080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">
            <a:extLst>
              <a:ext uri="{FF2B5EF4-FFF2-40B4-BE49-F238E27FC236}">
                <a16:creationId xmlns:a16="http://schemas.microsoft.com/office/drawing/2014/main" id="{602DF3C3-43CA-40BB-8C3A-3FDEE3FFE5F5}"/>
              </a:ext>
            </a:extLst>
          </p:cNvPr>
          <p:cNvSpPr/>
          <p:nvPr/>
        </p:nvSpPr>
        <p:spPr>
          <a:xfrm>
            <a:off x="742920" y="4005552"/>
            <a:ext cx="7658160" cy="12141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В стихотвор</a:t>
            </a:r>
            <a:r>
              <a:rPr lang="ru-RU" sz="3200" b="1" dirty="0">
                <a:solidFill>
                  <a:srgbClr val="FF0000"/>
                </a:solidFill>
              </a:rPr>
              <a:t>е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нии говор</a:t>
            </a:r>
            <a:r>
              <a:rPr lang="ru-RU" sz="3200" b="1" dirty="0">
                <a:solidFill>
                  <a:srgbClr val="FF0000"/>
                </a:solidFill>
              </a:rPr>
              <a:t>и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тся о любв</a:t>
            </a:r>
            <a:r>
              <a:rPr lang="ru-RU" sz="3200" b="1" dirty="0">
                <a:solidFill>
                  <a:srgbClr val="FF0000"/>
                </a:solidFill>
              </a:rPr>
              <a:t>и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 к сво</a:t>
            </a:r>
            <a:r>
              <a:rPr lang="ru-RU" sz="3200" b="1" dirty="0">
                <a:solidFill>
                  <a:srgbClr val="FF0000"/>
                </a:solidFill>
              </a:rPr>
              <a:t>е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й Р</a:t>
            </a:r>
            <a:r>
              <a:rPr lang="ru-RU" sz="3200" b="1" dirty="0">
                <a:solidFill>
                  <a:srgbClr val="FF0000"/>
                </a:solidFill>
              </a:rPr>
              <a:t>о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дине.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32197120-CB08-4946-B5E9-E9FE21CB860E}"/>
              </a:ext>
            </a:extLst>
          </p:cNvPr>
          <p:cNvCxnSpPr/>
          <p:nvPr/>
        </p:nvCxnSpPr>
        <p:spPr>
          <a:xfrm>
            <a:off x="1475656" y="4149080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0F7FC350-324A-4CC4-9CE1-D7BFB772C4EB}"/>
              </a:ext>
            </a:extLst>
          </p:cNvPr>
          <p:cNvCxnSpPr/>
          <p:nvPr/>
        </p:nvCxnSpPr>
        <p:spPr>
          <a:xfrm>
            <a:off x="2812983" y="4230570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A6213F12-FF89-4B14-B114-6D7EEB869549}"/>
              </a:ext>
            </a:extLst>
          </p:cNvPr>
          <p:cNvCxnSpPr/>
          <p:nvPr/>
        </p:nvCxnSpPr>
        <p:spPr>
          <a:xfrm>
            <a:off x="3567364" y="4245218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152CEB1-DD03-4013-8C8B-89DAA0225D15}"/>
              </a:ext>
            </a:extLst>
          </p:cNvPr>
          <p:cNvCxnSpPr/>
          <p:nvPr/>
        </p:nvCxnSpPr>
        <p:spPr>
          <a:xfrm>
            <a:off x="5319554" y="4245218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B57FD2A0-21FF-4BB1-8D56-CA50F224C18F}"/>
              </a:ext>
            </a:extLst>
          </p:cNvPr>
          <p:cNvCxnSpPr/>
          <p:nvPr/>
        </p:nvCxnSpPr>
        <p:spPr>
          <a:xfrm>
            <a:off x="5774738" y="4245218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D18983E1-E556-4DC8-BF91-A9367207DBCF}"/>
              </a:ext>
            </a:extLst>
          </p:cNvPr>
          <p:cNvCxnSpPr>
            <a:cxnSpLocks/>
          </p:cNvCxnSpPr>
          <p:nvPr/>
        </p:nvCxnSpPr>
        <p:spPr>
          <a:xfrm>
            <a:off x="6588224" y="4178160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C4E2A43F-BD73-4397-9550-40B5B6215E62}"/>
              </a:ext>
            </a:extLst>
          </p:cNvPr>
          <p:cNvCxnSpPr/>
          <p:nvPr/>
        </p:nvCxnSpPr>
        <p:spPr>
          <a:xfrm>
            <a:off x="7416316" y="4211717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ADCF5966-C3B3-4A6E-8EB8-7F151DAA9E90}"/>
              </a:ext>
            </a:extLst>
          </p:cNvPr>
          <p:cNvCxnSpPr/>
          <p:nvPr/>
        </p:nvCxnSpPr>
        <p:spPr>
          <a:xfrm>
            <a:off x="4469949" y="4725144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8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776493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Сост</a:t>
            </a:r>
            <a:r>
              <a:rPr lang="ru-RU" sz="3600" b="1" dirty="0">
                <a:solidFill>
                  <a:srgbClr val="FF0000"/>
                </a:solidFill>
              </a:rPr>
              <a:t>а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вь диалог.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31840" y="978454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F6E1299-6784-49E0-92F6-C42BF406A051}"/>
              </a:ext>
            </a:extLst>
          </p:cNvPr>
          <p:cNvCxnSpPr/>
          <p:nvPr/>
        </p:nvCxnSpPr>
        <p:spPr>
          <a:xfrm>
            <a:off x="6300192" y="980728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2F3C73-938B-4065-AD4D-AD0BAD7212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5835"/>
            <a:ext cx="5848356" cy="408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8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76470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Вставь н</a:t>
            </a:r>
            <a:r>
              <a:rPr lang="ru-RU" sz="3600" b="1" dirty="0">
                <a:solidFill>
                  <a:srgbClr val="FF0000"/>
                </a:solidFill>
              </a:rPr>
              <a:t>у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жные зн</a:t>
            </a:r>
            <a:r>
              <a:rPr lang="ru-RU" sz="3600" b="1" dirty="0">
                <a:solidFill>
                  <a:srgbClr val="FF0000"/>
                </a:solidFill>
              </a:rPr>
              <a:t>а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ки.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051720" y="908720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31840" y="950174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AB6382C-1086-456A-AF7F-A52E5E7602C5}"/>
              </a:ext>
            </a:extLst>
          </p:cNvPr>
          <p:cNvSpPr txBox="1"/>
          <p:nvPr/>
        </p:nvSpPr>
        <p:spPr>
          <a:xfrm>
            <a:off x="1003767" y="1579512"/>
            <a:ext cx="65336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- Прив</a:t>
            </a:r>
            <a:r>
              <a:rPr lang="ru-RU" sz="2400" b="1" dirty="0">
                <a:solidFill>
                  <a:srgbClr val="FF0000"/>
                </a:solidFill>
              </a:rPr>
              <a:t>е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т </a:t>
            </a: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ля __       Что д</a:t>
            </a:r>
            <a:r>
              <a:rPr lang="ru-RU" sz="2400" b="1" dirty="0">
                <a:solidFill>
                  <a:srgbClr val="FF0000"/>
                </a:solidFill>
              </a:rPr>
              <a:t>е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лаешь 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737FF7-1684-4ACC-878E-41C86C2A6246}"/>
              </a:ext>
            </a:extLst>
          </p:cNvPr>
          <p:cNvSpPr txBox="1"/>
          <p:nvPr/>
        </p:nvSpPr>
        <p:spPr>
          <a:xfrm>
            <a:off x="611560" y="217960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- Прив</a:t>
            </a:r>
            <a:r>
              <a:rPr lang="ru-RU" sz="2400" b="1" dirty="0">
                <a:solidFill>
                  <a:srgbClr val="FF0000"/>
                </a:solidFill>
              </a:rPr>
              <a:t>е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т Н</a:t>
            </a:r>
            <a:r>
              <a:rPr lang="ru-RU" sz="2400" b="1" dirty="0">
                <a:solidFill>
                  <a:srgbClr val="FF0000"/>
                </a:solidFill>
              </a:rPr>
              <a:t>а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стя __  Смотр</a:t>
            </a:r>
            <a:r>
              <a:rPr lang="ru-RU" sz="2400" b="1" dirty="0">
                <a:solidFill>
                  <a:srgbClr val="FF0000"/>
                </a:solidFill>
              </a:rPr>
              <a:t>ю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фильм по телев</a:t>
            </a:r>
            <a:r>
              <a:rPr lang="ru-RU" sz="2400" b="1" dirty="0">
                <a:solidFill>
                  <a:srgbClr val="FF0000"/>
                </a:solidFill>
              </a:rPr>
              <a:t>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зору 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C6BD42-8CD4-44B6-A157-D93A9F63B77D}"/>
              </a:ext>
            </a:extLst>
          </p:cNvPr>
          <p:cNvSpPr txBox="1"/>
          <p:nvPr/>
        </p:nvSpPr>
        <p:spPr>
          <a:xfrm>
            <a:off x="701449" y="288381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- Пойдём гул</a:t>
            </a:r>
            <a:r>
              <a:rPr lang="ru-RU" sz="2400" b="1" dirty="0">
                <a:solidFill>
                  <a:srgbClr val="FF0000"/>
                </a:solidFill>
              </a:rPr>
              <a:t>я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ть, пог</a:t>
            </a: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да сег</a:t>
            </a: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дня хор</a:t>
            </a: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шая __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F7E4B9-9F27-481A-AF14-BCFEC256DE02}"/>
              </a:ext>
            </a:extLst>
          </p:cNvPr>
          <p:cNvSpPr txBox="1"/>
          <p:nvPr/>
        </p:nvSpPr>
        <p:spPr>
          <a:xfrm>
            <a:off x="803704" y="354049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- Пойдём __    Ты на г</a:t>
            </a: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рке б</a:t>
            </a:r>
            <a:r>
              <a:rPr lang="ru-RU" sz="2400" b="1" dirty="0">
                <a:solidFill>
                  <a:srgbClr val="FF0000"/>
                </a:solidFill>
              </a:rPr>
              <a:t>у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дешь кат</a:t>
            </a:r>
            <a:r>
              <a:rPr lang="ru-RU" sz="2400" b="1" dirty="0">
                <a:solidFill>
                  <a:srgbClr val="FF0000"/>
                </a:solidFill>
              </a:rPr>
              <a:t>а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ться __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D6D75A-F7BA-4B3C-A296-02D7F2194DC2}"/>
              </a:ext>
            </a:extLst>
          </p:cNvPr>
          <p:cNvSpPr txBox="1"/>
          <p:nvPr/>
        </p:nvSpPr>
        <p:spPr>
          <a:xfrm>
            <a:off x="827584" y="4216729"/>
            <a:ext cx="603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- Да __  Т</a:t>
            </a: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лько у мен</a:t>
            </a:r>
            <a:r>
              <a:rPr lang="ru-RU" sz="2400" b="1" dirty="0">
                <a:solidFill>
                  <a:srgbClr val="FF0000"/>
                </a:solidFill>
              </a:rPr>
              <a:t>я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нет лед</a:t>
            </a:r>
            <a:r>
              <a:rPr lang="ru-RU" sz="2400" b="1" dirty="0">
                <a:solidFill>
                  <a:srgbClr val="FF0000"/>
                </a:solidFill>
              </a:rPr>
              <a:t>я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нки __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E1380D-4C6C-4A22-8C69-9D9D31FC3C79}"/>
              </a:ext>
            </a:extLst>
          </p:cNvPr>
          <p:cNvSpPr txBox="1"/>
          <p:nvPr/>
        </p:nvSpPr>
        <p:spPr>
          <a:xfrm>
            <a:off x="922136" y="5347120"/>
            <a:ext cx="660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- Отл</a:t>
            </a:r>
            <a:r>
              <a:rPr lang="ru-RU" sz="2400" b="1" dirty="0">
                <a:solidFill>
                  <a:srgbClr val="FF0000"/>
                </a:solidFill>
              </a:rPr>
              <a:t>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чно __    Пойд</a:t>
            </a:r>
            <a:r>
              <a:rPr lang="ru-RU" sz="2400" b="1" dirty="0">
                <a:solidFill>
                  <a:srgbClr val="FF0000"/>
                </a:solidFill>
              </a:rPr>
              <a:t>у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одев</a:t>
            </a:r>
            <a:r>
              <a:rPr lang="ru-RU" sz="2400" b="1" dirty="0">
                <a:solidFill>
                  <a:srgbClr val="FF0000"/>
                </a:solidFill>
              </a:rPr>
              <a:t>а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ться __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848B4E-35FF-4C4F-A114-764E9B71A76E}"/>
              </a:ext>
            </a:extLst>
          </p:cNvPr>
          <p:cNvSpPr txBox="1"/>
          <p:nvPr/>
        </p:nvSpPr>
        <p:spPr>
          <a:xfrm>
            <a:off x="843504" y="479531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- У мен</a:t>
            </a:r>
            <a:r>
              <a:rPr lang="ru-RU" sz="2400" b="1" dirty="0">
                <a:solidFill>
                  <a:srgbClr val="FF0000"/>
                </a:solidFill>
              </a:rPr>
              <a:t>я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есть, я тебе дам __      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4124E1E-61A0-4B59-AC01-A42B09A253B7}"/>
              </a:ext>
            </a:extLst>
          </p:cNvPr>
          <p:cNvSpPr/>
          <p:nvPr/>
        </p:nvSpPr>
        <p:spPr>
          <a:xfrm>
            <a:off x="7448480" y="1105997"/>
            <a:ext cx="3600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80C828B-D92B-4DF1-9227-0C96062A6369}"/>
              </a:ext>
            </a:extLst>
          </p:cNvPr>
          <p:cNvSpPr/>
          <p:nvPr/>
        </p:nvSpPr>
        <p:spPr>
          <a:xfrm>
            <a:off x="7843686" y="1116028"/>
            <a:ext cx="3600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2AF5BDB-EB2E-4E97-BDB1-C96049C249D6}"/>
              </a:ext>
            </a:extLst>
          </p:cNvPr>
          <p:cNvSpPr/>
          <p:nvPr/>
        </p:nvSpPr>
        <p:spPr>
          <a:xfrm>
            <a:off x="7027308" y="1687485"/>
            <a:ext cx="3600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D6DC8D1-D432-4557-8F27-FCBE12AB9F79}"/>
              </a:ext>
            </a:extLst>
          </p:cNvPr>
          <p:cNvSpPr/>
          <p:nvPr/>
        </p:nvSpPr>
        <p:spPr>
          <a:xfrm>
            <a:off x="7330498" y="1678076"/>
            <a:ext cx="3600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3B450C5-BD2E-4F9A-83EA-3FDF1A0600CD}"/>
              </a:ext>
            </a:extLst>
          </p:cNvPr>
          <p:cNvSpPr/>
          <p:nvPr/>
        </p:nvSpPr>
        <p:spPr>
          <a:xfrm>
            <a:off x="7661467" y="1706234"/>
            <a:ext cx="3600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22F5249-CF3C-44DF-98E8-F7F64ACE874D}"/>
              </a:ext>
            </a:extLst>
          </p:cNvPr>
          <p:cNvSpPr/>
          <p:nvPr/>
        </p:nvSpPr>
        <p:spPr>
          <a:xfrm>
            <a:off x="7974257" y="1683890"/>
            <a:ext cx="3600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6B49049C-8497-40F5-A9A9-0C6D05322E23}"/>
              </a:ext>
            </a:extLst>
          </p:cNvPr>
          <p:cNvSpPr/>
          <p:nvPr/>
        </p:nvSpPr>
        <p:spPr>
          <a:xfrm>
            <a:off x="6978015" y="4632157"/>
            <a:ext cx="3600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60AED41-89DE-421A-8842-9F43A9DE0CD1}"/>
              </a:ext>
            </a:extLst>
          </p:cNvPr>
          <p:cNvSpPr/>
          <p:nvPr/>
        </p:nvSpPr>
        <p:spPr>
          <a:xfrm>
            <a:off x="7301427" y="4632157"/>
            <a:ext cx="3600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388A614-098A-442D-B4B3-895C8C71899F}"/>
              </a:ext>
            </a:extLst>
          </p:cNvPr>
          <p:cNvSpPr/>
          <p:nvPr/>
        </p:nvSpPr>
        <p:spPr>
          <a:xfrm>
            <a:off x="7539128" y="4647834"/>
            <a:ext cx="3600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07E516A-5523-4162-860D-D962C0F698F4}"/>
              </a:ext>
            </a:extLst>
          </p:cNvPr>
          <p:cNvSpPr/>
          <p:nvPr/>
        </p:nvSpPr>
        <p:spPr>
          <a:xfrm>
            <a:off x="7719148" y="4647832"/>
            <a:ext cx="3600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57E2533-C617-4358-9CDF-9279043BC34B}"/>
              </a:ext>
            </a:extLst>
          </p:cNvPr>
          <p:cNvSpPr/>
          <p:nvPr/>
        </p:nvSpPr>
        <p:spPr>
          <a:xfrm>
            <a:off x="7878501" y="4498101"/>
            <a:ext cx="445751" cy="945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76470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Вставь н</a:t>
            </a:r>
            <a:r>
              <a:rPr lang="ru-RU" sz="3600" b="1" dirty="0">
                <a:solidFill>
                  <a:srgbClr val="FF0000"/>
                </a:solidFill>
              </a:rPr>
              <a:t>у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жные зн</a:t>
            </a:r>
            <a:r>
              <a:rPr lang="ru-RU" sz="3600" b="1" dirty="0">
                <a:solidFill>
                  <a:srgbClr val="FF0000"/>
                </a:solidFill>
              </a:rPr>
              <a:t>а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ки.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051720" y="908720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31840" y="950174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AB6382C-1086-456A-AF7F-A52E5E7602C5}"/>
              </a:ext>
            </a:extLst>
          </p:cNvPr>
          <p:cNvSpPr txBox="1"/>
          <p:nvPr/>
        </p:nvSpPr>
        <p:spPr>
          <a:xfrm>
            <a:off x="1003767" y="1579512"/>
            <a:ext cx="65336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- Прив</a:t>
            </a:r>
            <a:r>
              <a:rPr lang="ru-RU" sz="2400" b="1" dirty="0">
                <a:solidFill>
                  <a:srgbClr val="FF0000"/>
                </a:solidFill>
              </a:rPr>
              <a:t>е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т </a:t>
            </a: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ля __       Что д</a:t>
            </a:r>
            <a:r>
              <a:rPr lang="ru-RU" sz="2400" b="1" dirty="0">
                <a:solidFill>
                  <a:srgbClr val="FF0000"/>
                </a:solidFill>
              </a:rPr>
              <a:t>е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лаешь 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737FF7-1684-4ACC-878E-41C86C2A6246}"/>
              </a:ext>
            </a:extLst>
          </p:cNvPr>
          <p:cNvSpPr txBox="1"/>
          <p:nvPr/>
        </p:nvSpPr>
        <p:spPr>
          <a:xfrm>
            <a:off x="611560" y="217960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- Прив</a:t>
            </a:r>
            <a:r>
              <a:rPr lang="ru-RU" sz="2400" b="1" dirty="0">
                <a:solidFill>
                  <a:srgbClr val="FF0000"/>
                </a:solidFill>
              </a:rPr>
              <a:t>е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т Н</a:t>
            </a:r>
            <a:r>
              <a:rPr lang="ru-RU" sz="2400" b="1" dirty="0">
                <a:solidFill>
                  <a:srgbClr val="FF0000"/>
                </a:solidFill>
              </a:rPr>
              <a:t>а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стя __  Смотр</a:t>
            </a:r>
            <a:r>
              <a:rPr lang="ru-RU" sz="2400" b="1" dirty="0">
                <a:solidFill>
                  <a:srgbClr val="FF0000"/>
                </a:solidFill>
              </a:rPr>
              <a:t>ю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фильм по телев</a:t>
            </a:r>
            <a:r>
              <a:rPr lang="ru-RU" sz="2400" b="1" dirty="0">
                <a:solidFill>
                  <a:srgbClr val="FF0000"/>
                </a:solidFill>
              </a:rPr>
              <a:t>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зору 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C6BD42-8CD4-44B6-A157-D93A9F63B77D}"/>
              </a:ext>
            </a:extLst>
          </p:cNvPr>
          <p:cNvSpPr txBox="1"/>
          <p:nvPr/>
        </p:nvSpPr>
        <p:spPr>
          <a:xfrm>
            <a:off x="701449" y="288381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- Пойдём гул</a:t>
            </a:r>
            <a:r>
              <a:rPr lang="ru-RU" sz="2400" b="1" dirty="0">
                <a:solidFill>
                  <a:srgbClr val="FF0000"/>
                </a:solidFill>
              </a:rPr>
              <a:t>я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ть, пог</a:t>
            </a: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да сег</a:t>
            </a: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дня хор</a:t>
            </a: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шая __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F7E4B9-9F27-481A-AF14-BCFEC256DE02}"/>
              </a:ext>
            </a:extLst>
          </p:cNvPr>
          <p:cNvSpPr txBox="1"/>
          <p:nvPr/>
        </p:nvSpPr>
        <p:spPr>
          <a:xfrm>
            <a:off x="803704" y="354049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- Пойдём __    Ты на г</a:t>
            </a: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рке б</a:t>
            </a:r>
            <a:r>
              <a:rPr lang="ru-RU" sz="2400" b="1" dirty="0">
                <a:solidFill>
                  <a:srgbClr val="FF0000"/>
                </a:solidFill>
              </a:rPr>
              <a:t>у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дешь кат</a:t>
            </a:r>
            <a:r>
              <a:rPr lang="ru-RU" sz="2400" b="1" dirty="0">
                <a:solidFill>
                  <a:srgbClr val="FF0000"/>
                </a:solidFill>
              </a:rPr>
              <a:t>а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ться __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D6D75A-F7BA-4B3C-A296-02D7F2194DC2}"/>
              </a:ext>
            </a:extLst>
          </p:cNvPr>
          <p:cNvSpPr txBox="1"/>
          <p:nvPr/>
        </p:nvSpPr>
        <p:spPr>
          <a:xfrm>
            <a:off x="827584" y="4216729"/>
            <a:ext cx="603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- Да __  Т</a:t>
            </a: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лько у мен</a:t>
            </a:r>
            <a:r>
              <a:rPr lang="ru-RU" sz="2400" b="1" dirty="0">
                <a:solidFill>
                  <a:srgbClr val="FF0000"/>
                </a:solidFill>
              </a:rPr>
              <a:t>я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нет лед</a:t>
            </a:r>
            <a:r>
              <a:rPr lang="ru-RU" sz="2400" b="1" dirty="0">
                <a:solidFill>
                  <a:srgbClr val="FF0000"/>
                </a:solidFill>
              </a:rPr>
              <a:t>я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нки __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E1380D-4C6C-4A22-8C69-9D9D31FC3C79}"/>
              </a:ext>
            </a:extLst>
          </p:cNvPr>
          <p:cNvSpPr txBox="1"/>
          <p:nvPr/>
        </p:nvSpPr>
        <p:spPr>
          <a:xfrm>
            <a:off x="922136" y="5347120"/>
            <a:ext cx="660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- Отл</a:t>
            </a:r>
            <a:r>
              <a:rPr lang="ru-RU" sz="2400" b="1" dirty="0">
                <a:solidFill>
                  <a:srgbClr val="FF0000"/>
                </a:solidFill>
              </a:rPr>
              <a:t>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чно __    Пойд</a:t>
            </a:r>
            <a:r>
              <a:rPr lang="ru-RU" sz="2400" b="1" dirty="0">
                <a:solidFill>
                  <a:srgbClr val="FF0000"/>
                </a:solidFill>
              </a:rPr>
              <a:t>у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одев</a:t>
            </a:r>
            <a:r>
              <a:rPr lang="ru-RU" sz="2400" b="1" dirty="0">
                <a:solidFill>
                  <a:srgbClr val="FF0000"/>
                </a:solidFill>
              </a:rPr>
              <a:t>а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ться __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848B4E-35FF-4C4F-A114-764E9B71A76E}"/>
              </a:ext>
            </a:extLst>
          </p:cNvPr>
          <p:cNvSpPr txBox="1"/>
          <p:nvPr/>
        </p:nvSpPr>
        <p:spPr>
          <a:xfrm>
            <a:off x="843504" y="479531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- У мен</a:t>
            </a:r>
            <a:r>
              <a:rPr lang="ru-RU" sz="2400" b="1" dirty="0">
                <a:solidFill>
                  <a:srgbClr val="FF0000"/>
                </a:solidFill>
              </a:rPr>
              <a:t>я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есть, я теб</a:t>
            </a:r>
            <a:r>
              <a:rPr lang="ru-RU" sz="2400" b="1" dirty="0">
                <a:solidFill>
                  <a:srgbClr val="FF0000"/>
                </a:solidFill>
              </a:rPr>
              <a:t>е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дам __      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4124E1E-61A0-4B59-AC01-A42B09A253B7}"/>
              </a:ext>
            </a:extLst>
          </p:cNvPr>
          <p:cNvSpPr/>
          <p:nvPr/>
        </p:nvSpPr>
        <p:spPr>
          <a:xfrm>
            <a:off x="6135489" y="1324651"/>
            <a:ext cx="3600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80C828B-D92B-4DF1-9227-0C96062A6369}"/>
              </a:ext>
            </a:extLst>
          </p:cNvPr>
          <p:cNvSpPr/>
          <p:nvPr/>
        </p:nvSpPr>
        <p:spPr>
          <a:xfrm>
            <a:off x="7655748" y="3334983"/>
            <a:ext cx="3600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2AF5BDB-EB2E-4E97-BDB1-C96049C249D6}"/>
              </a:ext>
            </a:extLst>
          </p:cNvPr>
          <p:cNvSpPr/>
          <p:nvPr/>
        </p:nvSpPr>
        <p:spPr>
          <a:xfrm>
            <a:off x="3125736" y="1377453"/>
            <a:ext cx="3600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D6DC8D1-D432-4557-8F27-FCBE12AB9F79}"/>
              </a:ext>
            </a:extLst>
          </p:cNvPr>
          <p:cNvSpPr/>
          <p:nvPr/>
        </p:nvSpPr>
        <p:spPr>
          <a:xfrm>
            <a:off x="3036826" y="2003175"/>
            <a:ext cx="3600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3B450C5-BD2E-4F9A-83EA-3FDF1A0600CD}"/>
              </a:ext>
            </a:extLst>
          </p:cNvPr>
          <p:cNvSpPr/>
          <p:nvPr/>
        </p:nvSpPr>
        <p:spPr>
          <a:xfrm>
            <a:off x="2339752" y="3345147"/>
            <a:ext cx="3600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22F5249-CF3C-44DF-98E8-F7F64ACE874D}"/>
              </a:ext>
            </a:extLst>
          </p:cNvPr>
          <p:cNvSpPr/>
          <p:nvPr/>
        </p:nvSpPr>
        <p:spPr>
          <a:xfrm>
            <a:off x="2488440" y="5148383"/>
            <a:ext cx="3600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6B49049C-8497-40F5-A9A9-0C6D05322E23}"/>
              </a:ext>
            </a:extLst>
          </p:cNvPr>
          <p:cNvSpPr/>
          <p:nvPr/>
        </p:nvSpPr>
        <p:spPr>
          <a:xfrm>
            <a:off x="8380735" y="1937067"/>
            <a:ext cx="3600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60AED41-89DE-421A-8842-9F43A9DE0CD1}"/>
              </a:ext>
            </a:extLst>
          </p:cNvPr>
          <p:cNvSpPr/>
          <p:nvPr/>
        </p:nvSpPr>
        <p:spPr>
          <a:xfrm>
            <a:off x="7357370" y="2667420"/>
            <a:ext cx="3600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388A614-098A-442D-B4B3-895C8C71899F}"/>
              </a:ext>
            </a:extLst>
          </p:cNvPr>
          <p:cNvSpPr/>
          <p:nvPr/>
        </p:nvSpPr>
        <p:spPr>
          <a:xfrm>
            <a:off x="1547664" y="4001830"/>
            <a:ext cx="3600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07E516A-5523-4162-860D-D962C0F698F4}"/>
              </a:ext>
            </a:extLst>
          </p:cNvPr>
          <p:cNvSpPr/>
          <p:nvPr/>
        </p:nvSpPr>
        <p:spPr>
          <a:xfrm>
            <a:off x="6176947" y="4012895"/>
            <a:ext cx="36004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57E2533-C617-4358-9CDF-9279043BC34B}"/>
              </a:ext>
            </a:extLst>
          </p:cNvPr>
          <p:cNvSpPr/>
          <p:nvPr/>
        </p:nvSpPr>
        <p:spPr>
          <a:xfrm>
            <a:off x="4896404" y="4428482"/>
            <a:ext cx="445751" cy="945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9496728-88C7-431B-828B-3C5E67A1C378}"/>
              </a:ext>
            </a:extLst>
          </p:cNvPr>
          <p:cNvSpPr/>
          <p:nvPr/>
        </p:nvSpPr>
        <p:spPr>
          <a:xfrm>
            <a:off x="5849771" y="5026145"/>
            <a:ext cx="445751" cy="945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4349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1125" y="1349697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Что ты д</a:t>
            </a:r>
            <a:r>
              <a:rPr lang="ru-RU" sz="3200" b="1" dirty="0">
                <a:solidFill>
                  <a:srgbClr val="FF0000"/>
                </a:solidFill>
              </a:rPr>
              <a:t>е</a:t>
            </a:r>
            <a:r>
              <a:rPr lang="ru-RU" sz="3200" b="1" dirty="0"/>
              <a:t>лала сег</a:t>
            </a:r>
            <a:r>
              <a:rPr lang="ru-RU" sz="3200" b="1" dirty="0">
                <a:solidFill>
                  <a:srgbClr val="FF0000"/>
                </a:solidFill>
              </a:rPr>
              <a:t>о</a:t>
            </a:r>
            <a:r>
              <a:rPr lang="ru-RU" sz="3200" b="1" dirty="0"/>
              <a:t>дня на зан</a:t>
            </a:r>
            <a:r>
              <a:rPr lang="ru-RU" sz="3200" b="1" dirty="0">
                <a:solidFill>
                  <a:srgbClr val="FF0000"/>
                </a:solidFill>
              </a:rPr>
              <a:t>я</a:t>
            </a:r>
            <a:r>
              <a:rPr lang="ru-RU" sz="3200" b="1" dirty="0"/>
              <a:t>тии?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6154" y="2203183"/>
            <a:ext cx="7920880" cy="3242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    Я говор</a:t>
            </a:r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/>
              <a:t>ла звук Ч, отг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дывала кроссв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рд, отвеч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ла на вопр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сы, составл</a:t>
            </a:r>
            <a:r>
              <a:rPr lang="ru-RU" sz="2800" dirty="0">
                <a:solidFill>
                  <a:srgbClr val="FF0000"/>
                </a:solidFill>
              </a:rPr>
              <a:t>я</a:t>
            </a:r>
            <a:r>
              <a:rPr lang="ru-RU" sz="2800" dirty="0"/>
              <a:t>ла посл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вицы, повтор</a:t>
            </a:r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/>
              <a:t>ла пр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вила орфо</a:t>
            </a:r>
            <a:r>
              <a:rPr lang="ru-RU" sz="2800" dirty="0">
                <a:solidFill>
                  <a:srgbClr val="FF0000"/>
                </a:solidFill>
              </a:rPr>
              <a:t>э</a:t>
            </a:r>
            <a:r>
              <a:rPr lang="ru-RU" sz="2800" dirty="0"/>
              <a:t>пии, сост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вила диал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/>
              <a:t>г, расст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вила зн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ки в конц</a:t>
            </a:r>
            <a:r>
              <a:rPr lang="ru-RU" sz="2800" dirty="0">
                <a:solidFill>
                  <a:srgbClr val="FF0000"/>
                </a:solidFill>
              </a:rPr>
              <a:t>е</a:t>
            </a:r>
            <a:r>
              <a:rPr lang="ru-RU" sz="2800" dirty="0"/>
              <a:t> предлож</a:t>
            </a:r>
            <a:r>
              <a:rPr lang="ru-RU" sz="2800" dirty="0">
                <a:solidFill>
                  <a:srgbClr val="FF0000"/>
                </a:solidFill>
              </a:rPr>
              <a:t>е</a:t>
            </a:r>
            <a:r>
              <a:rPr lang="ru-RU" sz="2800" dirty="0"/>
              <a:t>ний.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99592" y="1412776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489537" y="1484784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860032" y="5013176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99792" y="4437112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563888" y="4437112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583668" y="5013176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956376" y="4437112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05561" y="2492896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06397" y="3129441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05080" y="3726716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562169" y="3717032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295636" y="3717032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670181" y="3155428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455876" y="3717032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835696" y="3140968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C16C88D3-B878-47F2-9894-CDE7D80A63DB}"/>
              </a:ext>
            </a:extLst>
          </p:cNvPr>
          <p:cNvCxnSpPr/>
          <p:nvPr/>
        </p:nvCxnSpPr>
        <p:spPr>
          <a:xfrm>
            <a:off x="3239852" y="3155428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3C41E5B9-6149-46FA-A014-AEAC1EC51EEA}"/>
              </a:ext>
            </a:extLst>
          </p:cNvPr>
          <p:cNvCxnSpPr/>
          <p:nvPr/>
        </p:nvCxnSpPr>
        <p:spPr>
          <a:xfrm>
            <a:off x="6948264" y="5085184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E7912AA4-CB3F-44BA-A1A9-9F53EFEC2A96}"/>
              </a:ext>
            </a:extLst>
          </p:cNvPr>
          <p:cNvCxnSpPr/>
          <p:nvPr/>
        </p:nvCxnSpPr>
        <p:spPr>
          <a:xfrm>
            <a:off x="5076056" y="4437112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СЕРГЕЙ\Desktop\930_10000_0.50_0.50_1_false-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20888"/>
            <a:ext cx="4320480" cy="3242683"/>
          </a:xfrm>
          <a:prstGeom prst="rect">
            <a:avLst/>
          </a:prstGeom>
          <a:noFill/>
        </p:spPr>
      </p:pic>
      <p:pic>
        <p:nvPicPr>
          <p:cNvPr id="6" name="zvuk-aplodismentov-i-ovaci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5157192"/>
            <a:ext cx="440432" cy="4404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D97D52-ACA1-4BB1-B88E-A076B4DA2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" y="764704"/>
            <a:ext cx="7019925" cy="20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Интернет-источники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http://krasivie-kartinki.ru/images/pero.gif</a:t>
            </a:r>
            <a:endParaRPr lang="ru-RU" dirty="0"/>
          </a:p>
          <a:p>
            <a:r>
              <a:rPr lang="en-US" dirty="0">
                <a:hlinkClick r:id="rId3"/>
              </a:rPr>
              <a:t>http://img-fotki.yandex.ru/get/4711/132985411.2e/0_62a7c_b9ba157a_XXL.png</a:t>
            </a:r>
            <a:endParaRPr lang="ru-RU" dirty="0"/>
          </a:p>
          <a:p>
            <a:r>
              <a:rPr lang="en-US" dirty="0">
                <a:hlinkClick r:id="rId4"/>
              </a:rPr>
              <a:t>http://www.playcast.ru/uploads/2017/08/13/23212309.png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67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пре-став-ять-смай-ик-324868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57"/>
          <a:stretch>
            <a:fillRect/>
          </a:stretch>
        </p:blipFill>
        <p:spPr bwMode="auto">
          <a:xfrm>
            <a:off x="755576" y="908720"/>
            <a:ext cx="7492503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8367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2">
                    <a:lumMod val="25000"/>
                  </a:schemeClr>
                </a:solidFill>
              </a:rPr>
              <a:t>Назов</a:t>
            </a:r>
            <a:r>
              <a:rPr lang="ru-RU" sz="5400" b="1" dirty="0">
                <a:solidFill>
                  <a:srgbClr val="FF0000"/>
                </a:solidFill>
              </a:rPr>
              <a:t>и</a:t>
            </a:r>
            <a:r>
              <a:rPr lang="ru-RU" sz="5400" b="1" dirty="0">
                <a:solidFill>
                  <a:schemeClr val="bg2">
                    <a:lumMod val="25000"/>
                  </a:schemeClr>
                </a:solidFill>
              </a:rPr>
              <a:t> карт</a:t>
            </a:r>
            <a:r>
              <a:rPr lang="ru-RU" sz="5400" b="1" dirty="0">
                <a:solidFill>
                  <a:srgbClr val="FF0000"/>
                </a:solidFill>
              </a:rPr>
              <a:t>и</a:t>
            </a:r>
            <a:r>
              <a:rPr lang="ru-RU" sz="5400" b="1" dirty="0">
                <a:solidFill>
                  <a:schemeClr val="bg2">
                    <a:lumMod val="25000"/>
                  </a:schemeClr>
                </a:solidFill>
              </a:rPr>
              <a:t>нки.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83033" y="3112293"/>
            <a:ext cx="1944216" cy="6025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СВЕЧ</a:t>
            </a:r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10613" y="4958599"/>
            <a:ext cx="2555145" cy="6025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ПЕРЧ</a:t>
            </a:r>
            <a:r>
              <a:rPr lang="ru-RU" sz="3600" b="1" dirty="0">
                <a:solidFill>
                  <a:srgbClr val="FF0000"/>
                </a:solidFill>
              </a:rPr>
              <a:t>А</a:t>
            </a:r>
            <a:r>
              <a:rPr lang="ru-RU" sz="3600" b="1" dirty="0">
                <a:solidFill>
                  <a:srgbClr val="002060"/>
                </a:solidFill>
              </a:rPr>
              <a:t>ТКИ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14614" y="3717032"/>
            <a:ext cx="2178538" cy="6025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Ч</a:t>
            </a:r>
            <a:r>
              <a:rPr lang="ru-RU" sz="3600" b="1" dirty="0">
                <a:solidFill>
                  <a:srgbClr val="FF0000"/>
                </a:solidFill>
              </a:rPr>
              <a:t>А</a:t>
            </a:r>
            <a:r>
              <a:rPr lang="ru-RU" sz="3600" b="1" dirty="0">
                <a:solidFill>
                  <a:srgbClr val="002060"/>
                </a:solidFill>
              </a:rPr>
              <a:t>ЙНИК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55876" y="3502849"/>
            <a:ext cx="2232248" cy="6025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ПЕЧ</a:t>
            </a:r>
            <a:r>
              <a:rPr lang="ru-RU" sz="3600" b="1" dirty="0">
                <a:solidFill>
                  <a:srgbClr val="FF0000"/>
                </a:solidFill>
              </a:rPr>
              <a:t>Е</a:t>
            </a:r>
            <a:r>
              <a:rPr lang="ru-RU" sz="3600" b="1" dirty="0">
                <a:solidFill>
                  <a:srgbClr val="002060"/>
                </a:solidFill>
              </a:rPr>
              <a:t>НЬЕ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843808" y="1053928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C071E4-48A0-4807-A183-2A6080B2A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7" y="1729483"/>
            <a:ext cx="1895427" cy="18954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8114D61-7602-452E-AEED-E540F0E6A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70" y="1825413"/>
            <a:ext cx="1944217" cy="156249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23B08BB-D2E5-4C7B-8397-C10A8A50A3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36" y="1729483"/>
            <a:ext cx="1106248" cy="138281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5EEC79C-B6B8-4571-BD67-9818CC098B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45223"/>
            <a:ext cx="1798651" cy="15054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B917D3-01F1-4DB1-B9E5-9F81661944F6}"/>
              </a:ext>
            </a:extLst>
          </p:cNvPr>
          <p:cNvSpPr txBox="1"/>
          <p:nvPr/>
        </p:nvSpPr>
        <p:spPr>
          <a:xfrm>
            <a:off x="611560" y="1002874"/>
            <a:ext cx="792087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Как</a:t>
            </a:r>
            <a:r>
              <a:rPr lang="ru-RU" sz="3600" b="1" dirty="0">
                <a:solidFill>
                  <a:srgbClr val="FF0000"/>
                </a:solidFill>
              </a:rPr>
              <a:t>о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й звук есть во всех слов</a:t>
            </a:r>
            <a:r>
              <a:rPr lang="ru-RU" sz="3600" b="1" dirty="0">
                <a:solidFill>
                  <a:srgbClr val="FF0000"/>
                </a:solidFill>
              </a:rPr>
              <a:t>а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х?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C999B6C-BF96-4A3B-9F0B-B712601210A3}"/>
              </a:ext>
            </a:extLst>
          </p:cNvPr>
          <p:cNvCxnSpPr/>
          <p:nvPr/>
        </p:nvCxnSpPr>
        <p:spPr>
          <a:xfrm>
            <a:off x="4788024" y="1161048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ADF2E31-7DF3-4927-ABCC-05F9A0201F66}"/>
              </a:ext>
            </a:extLst>
          </p:cNvPr>
          <p:cNvCxnSpPr/>
          <p:nvPr/>
        </p:nvCxnSpPr>
        <p:spPr>
          <a:xfrm>
            <a:off x="5254471" y="1196752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D55531E-B1AB-4922-83CA-A3D24038B6E2}"/>
              </a:ext>
            </a:extLst>
          </p:cNvPr>
          <p:cNvCxnSpPr/>
          <p:nvPr/>
        </p:nvCxnSpPr>
        <p:spPr>
          <a:xfrm>
            <a:off x="6955141" y="1131364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908720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2">
                    <a:lumMod val="25000"/>
                  </a:schemeClr>
                </a:solidFill>
              </a:rPr>
              <a:t>Прочитай слоги.</a:t>
            </a:r>
          </a:p>
        </p:txBody>
      </p:sp>
      <p:sp>
        <p:nvSpPr>
          <p:cNvPr id="5" name="6-конечная звезда 4"/>
          <p:cNvSpPr/>
          <p:nvPr/>
        </p:nvSpPr>
        <p:spPr>
          <a:xfrm>
            <a:off x="899592" y="1844824"/>
            <a:ext cx="2016224" cy="1656184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АЧУ</a:t>
            </a:r>
          </a:p>
        </p:txBody>
      </p:sp>
      <p:sp>
        <p:nvSpPr>
          <p:cNvPr id="6" name="6-конечная звезда 5"/>
          <p:cNvSpPr/>
          <p:nvPr/>
        </p:nvSpPr>
        <p:spPr>
          <a:xfrm>
            <a:off x="899592" y="3645024"/>
            <a:ext cx="2016224" cy="1656184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ЧО</a:t>
            </a:r>
          </a:p>
        </p:txBody>
      </p:sp>
      <p:sp>
        <p:nvSpPr>
          <p:cNvPr id="7" name="6-конечная звезда 6"/>
          <p:cNvSpPr/>
          <p:nvPr/>
        </p:nvSpPr>
        <p:spPr>
          <a:xfrm>
            <a:off x="3203848" y="1844824"/>
            <a:ext cx="2016224" cy="1656184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УЧУ</a:t>
            </a:r>
          </a:p>
        </p:txBody>
      </p:sp>
      <p:sp>
        <p:nvSpPr>
          <p:cNvPr id="8" name="6-конечная звезда 7"/>
          <p:cNvSpPr/>
          <p:nvPr/>
        </p:nvSpPr>
        <p:spPr>
          <a:xfrm>
            <a:off x="5580112" y="1844824"/>
            <a:ext cx="2016224" cy="1656184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ЧА</a:t>
            </a:r>
          </a:p>
        </p:txBody>
      </p:sp>
      <p:sp>
        <p:nvSpPr>
          <p:cNvPr id="9" name="6-конечная звезда 8"/>
          <p:cNvSpPr/>
          <p:nvPr/>
        </p:nvSpPr>
        <p:spPr>
          <a:xfrm>
            <a:off x="3203848" y="3645024"/>
            <a:ext cx="2016224" cy="1656184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ОЧА</a:t>
            </a:r>
          </a:p>
        </p:txBody>
      </p:sp>
      <p:sp>
        <p:nvSpPr>
          <p:cNvPr id="10" name="6-конечная звезда 9"/>
          <p:cNvSpPr/>
          <p:nvPr/>
        </p:nvSpPr>
        <p:spPr>
          <a:xfrm>
            <a:off x="5652120" y="3645024"/>
            <a:ext cx="2016224" cy="1656184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ЧУ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87824" y="1124744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иагональная полоса 11"/>
          <p:cNvSpPr/>
          <p:nvPr/>
        </p:nvSpPr>
        <p:spPr>
          <a:xfrm>
            <a:off x="4572000" y="692696"/>
            <a:ext cx="216024" cy="432048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>
            <a:off x="6300192" y="764704"/>
            <a:ext cx="216024" cy="432048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836712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2">
                    <a:lumMod val="25000"/>
                  </a:schemeClr>
                </a:solidFill>
              </a:rPr>
              <a:t>Отгадай кроссворд.</a:t>
            </a:r>
          </a:p>
        </p:txBody>
      </p:sp>
      <p:sp>
        <p:nvSpPr>
          <p:cNvPr id="64" name="Овал 63"/>
          <p:cNvSpPr/>
          <p:nvPr/>
        </p:nvSpPr>
        <p:spPr>
          <a:xfrm>
            <a:off x="3131840" y="2481572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Овал 64"/>
          <p:cNvSpPr/>
          <p:nvPr/>
        </p:nvSpPr>
        <p:spPr>
          <a:xfrm>
            <a:off x="3491880" y="2071601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7" name="Овал 66"/>
          <p:cNvSpPr/>
          <p:nvPr/>
        </p:nvSpPr>
        <p:spPr>
          <a:xfrm>
            <a:off x="1619672" y="2969527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9" name="Овал 68"/>
          <p:cNvSpPr/>
          <p:nvPr/>
        </p:nvSpPr>
        <p:spPr>
          <a:xfrm>
            <a:off x="1997690" y="3793434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Овал 69"/>
          <p:cNvSpPr/>
          <p:nvPr/>
        </p:nvSpPr>
        <p:spPr>
          <a:xfrm>
            <a:off x="3131840" y="4228951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1" name="Овал 70"/>
          <p:cNvSpPr/>
          <p:nvPr/>
        </p:nvSpPr>
        <p:spPr>
          <a:xfrm>
            <a:off x="2771800" y="4689140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5" name="Овал 74"/>
          <p:cNvSpPr/>
          <p:nvPr/>
        </p:nvSpPr>
        <p:spPr>
          <a:xfrm>
            <a:off x="3491880" y="3380851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0" name="Диагональная полоса 79"/>
          <p:cNvSpPr/>
          <p:nvPr/>
        </p:nvSpPr>
        <p:spPr>
          <a:xfrm>
            <a:off x="3491880" y="656122"/>
            <a:ext cx="216024" cy="432048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1" name="Диагональная полоса 80"/>
          <p:cNvSpPr/>
          <p:nvPr/>
        </p:nvSpPr>
        <p:spPr>
          <a:xfrm>
            <a:off x="6444208" y="620688"/>
            <a:ext cx="216024" cy="432048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1691680" y="908720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4860032" y="1052736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364088" y="1052736"/>
            <a:ext cx="36004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71095D9F-2993-44F6-B1B1-9458ABD98FB9}"/>
              </a:ext>
            </a:extLst>
          </p:cNvPr>
          <p:cNvGraphicFramePr>
            <a:graphicFrameLocks noGrp="1"/>
          </p:cNvGraphicFramePr>
          <p:nvPr/>
        </p:nvGraphicFramePr>
        <p:xfrm>
          <a:off x="1907704" y="1972894"/>
          <a:ext cx="3816424" cy="3031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675">
                  <a:extLst>
                    <a:ext uri="{9D8B030D-6E8A-4147-A177-3AD203B41FA5}">
                      <a16:colId xmlns:a16="http://schemas.microsoft.com/office/drawing/2014/main" val="384382779"/>
                    </a:ext>
                  </a:extLst>
                </a:gridCol>
                <a:gridCol w="410177">
                  <a:extLst>
                    <a:ext uri="{9D8B030D-6E8A-4147-A177-3AD203B41FA5}">
                      <a16:colId xmlns:a16="http://schemas.microsoft.com/office/drawing/2014/main" val="3393325537"/>
                    </a:ext>
                  </a:extLst>
                </a:gridCol>
                <a:gridCol w="410177">
                  <a:extLst>
                    <a:ext uri="{9D8B030D-6E8A-4147-A177-3AD203B41FA5}">
                      <a16:colId xmlns:a16="http://schemas.microsoft.com/office/drawing/2014/main" val="406882805"/>
                    </a:ext>
                  </a:extLst>
                </a:gridCol>
                <a:gridCol w="392342">
                  <a:extLst>
                    <a:ext uri="{9D8B030D-6E8A-4147-A177-3AD203B41FA5}">
                      <a16:colId xmlns:a16="http://schemas.microsoft.com/office/drawing/2014/main" val="2365552614"/>
                    </a:ext>
                  </a:extLst>
                </a:gridCol>
                <a:gridCol w="410177">
                  <a:extLst>
                    <a:ext uri="{9D8B030D-6E8A-4147-A177-3AD203B41FA5}">
                      <a16:colId xmlns:a16="http://schemas.microsoft.com/office/drawing/2014/main" val="998912558"/>
                    </a:ext>
                  </a:extLst>
                </a:gridCol>
                <a:gridCol w="374509">
                  <a:extLst>
                    <a:ext uri="{9D8B030D-6E8A-4147-A177-3AD203B41FA5}">
                      <a16:colId xmlns:a16="http://schemas.microsoft.com/office/drawing/2014/main" val="2273391412"/>
                    </a:ext>
                  </a:extLst>
                </a:gridCol>
                <a:gridCol w="392342">
                  <a:extLst>
                    <a:ext uri="{9D8B030D-6E8A-4147-A177-3AD203B41FA5}">
                      <a16:colId xmlns:a16="http://schemas.microsoft.com/office/drawing/2014/main" val="3226210828"/>
                    </a:ext>
                  </a:extLst>
                </a:gridCol>
                <a:gridCol w="356675">
                  <a:extLst>
                    <a:ext uri="{9D8B030D-6E8A-4147-A177-3AD203B41FA5}">
                      <a16:colId xmlns:a16="http://schemas.microsoft.com/office/drawing/2014/main" val="1297316035"/>
                    </a:ext>
                  </a:extLst>
                </a:gridCol>
                <a:gridCol w="374509">
                  <a:extLst>
                    <a:ext uri="{9D8B030D-6E8A-4147-A177-3AD203B41FA5}">
                      <a16:colId xmlns:a16="http://schemas.microsoft.com/office/drawing/2014/main" val="4016682407"/>
                    </a:ext>
                  </a:extLst>
                </a:gridCol>
                <a:gridCol w="338841">
                  <a:extLst>
                    <a:ext uri="{9D8B030D-6E8A-4147-A177-3AD203B41FA5}">
                      <a16:colId xmlns:a16="http://schemas.microsoft.com/office/drawing/2014/main" val="731231104"/>
                    </a:ext>
                  </a:extLst>
                </a:gridCol>
              </a:tblGrid>
              <a:tr h="40344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391738"/>
                  </a:ext>
                </a:extLst>
              </a:tr>
              <a:tr h="40344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150869"/>
                  </a:ext>
                </a:extLst>
              </a:tr>
              <a:tr h="4034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94097"/>
                  </a:ext>
                </a:extLst>
              </a:tr>
              <a:tr h="403445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604654"/>
                  </a:ext>
                </a:extLst>
              </a:tr>
              <a:tr h="40344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366823"/>
                  </a:ext>
                </a:extLst>
              </a:tr>
              <a:tr h="40344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57396370"/>
                  </a:ext>
                </a:extLst>
              </a:tr>
              <a:tr h="40344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84370724"/>
                  </a:ext>
                </a:extLst>
              </a:tr>
            </a:tbl>
          </a:graphicData>
        </a:graphic>
      </p:graphicFrame>
      <p:pic>
        <p:nvPicPr>
          <p:cNvPr id="4108" name="Рисунок 4107">
            <a:extLst>
              <a:ext uri="{FF2B5EF4-FFF2-40B4-BE49-F238E27FC236}">
                <a16:creationId xmlns:a16="http://schemas.microsoft.com/office/drawing/2014/main" id="{463AE118-DD1F-40E0-ADCE-2261AF3BC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31" y="4826641"/>
            <a:ext cx="1517375" cy="1015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0" name="Рисунок 4109">
            <a:extLst>
              <a:ext uri="{FF2B5EF4-FFF2-40B4-BE49-F238E27FC236}">
                <a16:creationId xmlns:a16="http://schemas.microsoft.com/office/drawing/2014/main" id="{48901332-AB67-4CF2-BB83-06C0E939E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99571"/>
            <a:ext cx="1073696" cy="71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2" name="Рисунок 4111">
            <a:extLst>
              <a:ext uri="{FF2B5EF4-FFF2-40B4-BE49-F238E27FC236}">
                <a16:creationId xmlns:a16="http://schemas.microsoft.com/office/drawing/2014/main" id="{F13B7187-1494-4F63-B20B-2B3C7BE453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32" y="4675215"/>
            <a:ext cx="1205880" cy="1205880"/>
          </a:xfrm>
          <a:prstGeom prst="rect">
            <a:avLst/>
          </a:prstGeom>
        </p:spPr>
      </p:pic>
      <p:pic>
        <p:nvPicPr>
          <p:cNvPr id="4114" name="Рисунок 4113">
            <a:extLst>
              <a:ext uri="{FF2B5EF4-FFF2-40B4-BE49-F238E27FC236}">
                <a16:creationId xmlns:a16="http://schemas.microsoft.com/office/drawing/2014/main" id="{6165F4F0-AF2F-40CE-B2E3-7800618896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85" y="3611042"/>
            <a:ext cx="792595" cy="792595"/>
          </a:xfrm>
          <a:prstGeom prst="rect">
            <a:avLst/>
          </a:prstGeom>
        </p:spPr>
      </p:pic>
      <p:pic>
        <p:nvPicPr>
          <p:cNvPr id="4116" name="Рисунок 4115">
            <a:extLst>
              <a:ext uri="{FF2B5EF4-FFF2-40B4-BE49-F238E27FC236}">
                <a16:creationId xmlns:a16="http://schemas.microsoft.com/office/drawing/2014/main" id="{75ACE57B-9D77-417F-A928-7947E27A80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47" y="1763163"/>
            <a:ext cx="1303516" cy="1303516"/>
          </a:xfrm>
          <a:prstGeom prst="rect">
            <a:avLst/>
          </a:prstGeom>
        </p:spPr>
      </p:pic>
      <p:pic>
        <p:nvPicPr>
          <p:cNvPr id="4118" name="Рисунок 4117">
            <a:extLst>
              <a:ext uri="{FF2B5EF4-FFF2-40B4-BE49-F238E27FC236}">
                <a16:creationId xmlns:a16="http://schemas.microsoft.com/office/drawing/2014/main" id="{94DE1A4C-9163-4831-9CD2-1A5F2F77E3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51" y="3185551"/>
            <a:ext cx="1056210" cy="1056210"/>
          </a:xfrm>
          <a:prstGeom prst="rect">
            <a:avLst/>
          </a:prstGeom>
        </p:spPr>
      </p:pic>
      <p:pic>
        <p:nvPicPr>
          <p:cNvPr id="4120" name="Рисунок 4119">
            <a:extLst>
              <a:ext uri="{FF2B5EF4-FFF2-40B4-BE49-F238E27FC236}">
                <a16:creationId xmlns:a16="http://schemas.microsoft.com/office/drawing/2014/main" id="{EB2CD36B-0941-4657-9C9E-A1FE2C66AC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57" y="3719402"/>
            <a:ext cx="713526" cy="713526"/>
          </a:xfrm>
          <a:prstGeom prst="rect">
            <a:avLst/>
          </a:prstGeom>
        </p:spPr>
      </p:pic>
      <p:sp>
        <p:nvSpPr>
          <p:cNvPr id="112" name="Овал 111">
            <a:extLst>
              <a:ext uri="{FF2B5EF4-FFF2-40B4-BE49-F238E27FC236}">
                <a16:creationId xmlns:a16="http://schemas.microsoft.com/office/drawing/2014/main" id="{9960C06B-501E-4492-B7A5-0B8360205A26}"/>
              </a:ext>
            </a:extLst>
          </p:cNvPr>
          <p:cNvSpPr/>
          <p:nvPr/>
        </p:nvSpPr>
        <p:spPr>
          <a:xfrm>
            <a:off x="2117304" y="5371573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3" name="Овал 112">
            <a:extLst>
              <a:ext uri="{FF2B5EF4-FFF2-40B4-BE49-F238E27FC236}">
                <a16:creationId xmlns:a16="http://schemas.microsoft.com/office/drawing/2014/main" id="{4102E81C-D03A-4F90-8A15-42820911CC0A}"/>
              </a:ext>
            </a:extLst>
          </p:cNvPr>
          <p:cNvSpPr/>
          <p:nvPr/>
        </p:nvSpPr>
        <p:spPr>
          <a:xfrm>
            <a:off x="6403532" y="5334334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4" name="Овал 113">
            <a:extLst>
              <a:ext uri="{FF2B5EF4-FFF2-40B4-BE49-F238E27FC236}">
                <a16:creationId xmlns:a16="http://schemas.microsoft.com/office/drawing/2014/main" id="{628EAEBD-4AF0-44DE-9748-B13F5E632FFC}"/>
              </a:ext>
            </a:extLst>
          </p:cNvPr>
          <p:cNvSpPr/>
          <p:nvPr/>
        </p:nvSpPr>
        <p:spPr>
          <a:xfrm>
            <a:off x="851120" y="1952202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5" name="Овал 114">
            <a:extLst>
              <a:ext uri="{FF2B5EF4-FFF2-40B4-BE49-F238E27FC236}">
                <a16:creationId xmlns:a16="http://schemas.microsoft.com/office/drawing/2014/main" id="{B280946B-A958-4A20-AA63-0EDE0148D90B}"/>
              </a:ext>
            </a:extLst>
          </p:cNvPr>
          <p:cNvSpPr/>
          <p:nvPr/>
        </p:nvSpPr>
        <p:spPr>
          <a:xfrm>
            <a:off x="908720" y="3657890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id="{C7D2AA78-C49A-417C-8D46-EB686C66FB0E}"/>
              </a:ext>
            </a:extLst>
          </p:cNvPr>
          <p:cNvSpPr/>
          <p:nvPr/>
        </p:nvSpPr>
        <p:spPr>
          <a:xfrm>
            <a:off x="6187508" y="2770327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7" name="Овал 116">
            <a:extLst>
              <a:ext uri="{FF2B5EF4-FFF2-40B4-BE49-F238E27FC236}">
                <a16:creationId xmlns:a16="http://schemas.microsoft.com/office/drawing/2014/main" id="{4B4E74EB-5B0C-4573-83BD-5720E8A93EBD}"/>
              </a:ext>
            </a:extLst>
          </p:cNvPr>
          <p:cNvSpPr/>
          <p:nvPr/>
        </p:nvSpPr>
        <p:spPr>
          <a:xfrm>
            <a:off x="7346451" y="4120939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8" name="Овал 117">
            <a:extLst>
              <a:ext uri="{FF2B5EF4-FFF2-40B4-BE49-F238E27FC236}">
                <a16:creationId xmlns:a16="http://schemas.microsoft.com/office/drawing/2014/main" id="{6C008360-A016-472F-90DA-C283D2BDF2E9}"/>
              </a:ext>
            </a:extLst>
          </p:cNvPr>
          <p:cNvSpPr/>
          <p:nvPr/>
        </p:nvSpPr>
        <p:spPr>
          <a:xfrm>
            <a:off x="6150947" y="4387395"/>
            <a:ext cx="21602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121" name="Прямоугольник 4120">
            <a:extLst>
              <a:ext uri="{FF2B5EF4-FFF2-40B4-BE49-F238E27FC236}">
                <a16:creationId xmlns:a16="http://schemas.microsoft.com/office/drawing/2014/main" id="{5D745366-564E-461F-A98E-D05C837BDD0B}"/>
              </a:ext>
            </a:extLst>
          </p:cNvPr>
          <p:cNvSpPr/>
          <p:nvPr/>
        </p:nvSpPr>
        <p:spPr>
          <a:xfrm>
            <a:off x="3923928" y="1995518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A02FAA79-73E2-425C-9B15-D717339C88F0}"/>
              </a:ext>
            </a:extLst>
          </p:cNvPr>
          <p:cNvSpPr/>
          <p:nvPr/>
        </p:nvSpPr>
        <p:spPr>
          <a:xfrm>
            <a:off x="4312079" y="1995579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FC00E34A-D4AB-4639-82E6-47CC7CC9120E}"/>
              </a:ext>
            </a:extLst>
          </p:cNvPr>
          <p:cNvSpPr/>
          <p:nvPr/>
        </p:nvSpPr>
        <p:spPr>
          <a:xfrm>
            <a:off x="4687905" y="1995518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ч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A5FB1CD5-691F-4CB8-93CF-400A7F4BD874}"/>
              </a:ext>
            </a:extLst>
          </p:cNvPr>
          <p:cNvSpPr/>
          <p:nvPr/>
        </p:nvSpPr>
        <p:spPr>
          <a:xfrm>
            <a:off x="5038924" y="1988783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53579648-6471-49BB-B3D8-1AB97E865701}"/>
              </a:ext>
            </a:extLst>
          </p:cNvPr>
          <p:cNvSpPr/>
          <p:nvPr/>
        </p:nvSpPr>
        <p:spPr>
          <a:xfrm>
            <a:off x="5377618" y="1995518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B165F37-3234-441D-B051-8AD3A013A9FA}"/>
              </a:ext>
            </a:extLst>
          </p:cNvPr>
          <p:cNvSpPr/>
          <p:nvPr/>
        </p:nvSpPr>
        <p:spPr>
          <a:xfrm>
            <a:off x="3471662" y="2439320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ч</a:t>
            </a: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0D569F69-88D4-49D6-BDB2-85E51C7E2AAA}"/>
              </a:ext>
            </a:extLst>
          </p:cNvPr>
          <p:cNvSpPr/>
          <p:nvPr/>
        </p:nvSpPr>
        <p:spPr>
          <a:xfrm>
            <a:off x="3894582" y="2452935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BA3387C0-701C-4B00-B84B-32FE34F5CB95}"/>
              </a:ext>
            </a:extLst>
          </p:cNvPr>
          <p:cNvSpPr/>
          <p:nvPr/>
        </p:nvSpPr>
        <p:spPr>
          <a:xfrm>
            <a:off x="4282733" y="2452934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й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60567378-2E08-4F96-8833-5702D3A191F2}"/>
              </a:ext>
            </a:extLst>
          </p:cNvPr>
          <p:cNvSpPr/>
          <p:nvPr/>
        </p:nvSpPr>
        <p:spPr>
          <a:xfrm>
            <a:off x="4659316" y="2424124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EBD70D34-0193-4A95-A424-3585F713F680}"/>
              </a:ext>
            </a:extLst>
          </p:cNvPr>
          <p:cNvSpPr/>
          <p:nvPr/>
        </p:nvSpPr>
        <p:spPr>
          <a:xfrm>
            <a:off x="5038924" y="2410510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18B6B57B-8C4C-403B-8BCF-A99245A7712D}"/>
              </a:ext>
            </a:extLst>
          </p:cNvPr>
          <p:cNvSpPr/>
          <p:nvPr/>
        </p:nvSpPr>
        <p:spPr>
          <a:xfrm>
            <a:off x="1933575" y="2849529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4CEA4CF0-15A6-40D1-B09B-444F8713A54E}"/>
              </a:ext>
            </a:extLst>
          </p:cNvPr>
          <p:cNvSpPr/>
          <p:nvPr/>
        </p:nvSpPr>
        <p:spPr>
          <a:xfrm>
            <a:off x="2303840" y="2868382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98D5AF63-E50F-4646-98A1-2B2D4CA140B9}"/>
              </a:ext>
            </a:extLst>
          </p:cNvPr>
          <p:cNvSpPr/>
          <p:nvPr/>
        </p:nvSpPr>
        <p:spPr>
          <a:xfrm>
            <a:off x="2720102" y="2849529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B0C83A2E-F4E0-4F6B-ABD6-ECDD6AC8B67C}"/>
              </a:ext>
            </a:extLst>
          </p:cNvPr>
          <p:cNvSpPr/>
          <p:nvPr/>
        </p:nvSpPr>
        <p:spPr>
          <a:xfrm>
            <a:off x="3112672" y="2865169"/>
            <a:ext cx="335416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ч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A2B5175F-4CFE-41B7-AFA6-1CDF224AEA9F}"/>
              </a:ext>
            </a:extLst>
          </p:cNvPr>
          <p:cNvSpPr/>
          <p:nvPr/>
        </p:nvSpPr>
        <p:spPr>
          <a:xfrm>
            <a:off x="3503155" y="2848999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1DED4144-F22B-497E-9304-2D1C73182DE0}"/>
              </a:ext>
            </a:extLst>
          </p:cNvPr>
          <p:cNvSpPr/>
          <p:nvPr/>
        </p:nvSpPr>
        <p:spPr>
          <a:xfrm>
            <a:off x="3904490" y="2878339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2B8FA80A-B657-4620-8859-90DE2A6CBDDC}"/>
              </a:ext>
            </a:extLst>
          </p:cNvPr>
          <p:cNvSpPr/>
          <p:nvPr/>
        </p:nvSpPr>
        <p:spPr>
          <a:xfrm>
            <a:off x="4282733" y="2833875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4E27A131-DBC9-42C6-8D12-E5174783C042}"/>
              </a:ext>
            </a:extLst>
          </p:cNvPr>
          <p:cNvSpPr/>
          <p:nvPr/>
        </p:nvSpPr>
        <p:spPr>
          <a:xfrm>
            <a:off x="4662147" y="2852706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E498A742-6443-4046-B8AE-65453AB7AA9B}"/>
              </a:ext>
            </a:extLst>
          </p:cNvPr>
          <p:cNvSpPr/>
          <p:nvPr/>
        </p:nvSpPr>
        <p:spPr>
          <a:xfrm>
            <a:off x="3888126" y="3316080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7655FCC3-331B-44D9-9C29-A7BFE9336540}"/>
              </a:ext>
            </a:extLst>
          </p:cNvPr>
          <p:cNvSpPr/>
          <p:nvPr/>
        </p:nvSpPr>
        <p:spPr>
          <a:xfrm>
            <a:off x="4291939" y="3301074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B29F4F87-1EBE-421C-BB75-870D60ACAC82}"/>
              </a:ext>
            </a:extLst>
          </p:cNvPr>
          <p:cNvSpPr/>
          <p:nvPr/>
        </p:nvSpPr>
        <p:spPr>
          <a:xfrm>
            <a:off x="4680090" y="3310123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ч</a:t>
            </a: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E15E0E2E-2801-4F97-923C-CD3EB98C9003}"/>
              </a:ext>
            </a:extLst>
          </p:cNvPr>
          <p:cNvSpPr/>
          <p:nvPr/>
        </p:nvSpPr>
        <p:spPr>
          <a:xfrm>
            <a:off x="5039064" y="3309345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7287B0F3-19BE-4A7B-986D-68F8C4B63B7F}"/>
              </a:ext>
            </a:extLst>
          </p:cNvPr>
          <p:cNvSpPr/>
          <p:nvPr/>
        </p:nvSpPr>
        <p:spPr>
          <a:xfrm>
            <a:off x="5424127" y="3301073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4A0D9995-1F26-4DB5-82C4-66DD0DE402E0}"/>
              </a:ext>
            </a:extLst>
          </p:cNvPr>
          <p:cNvSpPr/>
          <p:nvPr/>
        </p:nvSpPr>
        <p:spPr>
          <a:xfrm>
            <a:off x="2277251" y="3721077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ч</a:t>
            </a: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id="{69995199-D998-4892-B8B4-73CF36EB1916}"/>
              </a:ext>
            </a:extLst>
          </p:cNvPr>
          <p:cNvSpPr/>
          <p:nvPr/>
        </p:nvSpPr>
        <p:spPr>
          <a:xfrm>
            <a:off x="2708920" y="3743085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id="{99FEE5DB-AEE8-4EDC-9AB5-E7035C6E32E0}"/>
              </a:ext>
            </a:extLst>
          </p:cNvPr>
          <p:cNvSpPr/>
          <p:nvPr/>
        </p:nvSpPr>
        <p:spPr>
          <a:xfrm>
            <a:off x="3104443" y="3721077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й</a:t>
            </a: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D52685B1-1392-4491-B7C6-88AA1C15DEF2}"/>
              </a:ext>
            </a:extLst>
          </p:cNvPr>
          <p:cNvSpPr/>
          <p:nvPr/>
        </p:nvSpPr>
        <p:spPr>
          <a:xfrm>
            <a:off x="3492594" y="3721077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1D23493E-FCDB-4D72-91EA-04B81418DB24}"/>
              </a:ext>
            </a:extLst>
          </p:cNvPr>
          <p:cNvSpPr/>
          <p:nvPr/>
        </p:nvSpPr>
        <p:spPr>
          <a:xfrm>
            <a:off x="3902336" y="3735240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D4E0262B-C2D5-4FA3-B3BD-9F64C731BE54}"/>
              </a:ext>
            </a:extLst>
          </p:cNvPr>
          <p:cNvSpPr/>
          <p:nvPr/>
        </p:nvSpPr>
        <p:spPr>
          <a:xfrm>
            <a:off x="4312079" y="3724001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08889039-CC48-4979-84A7-E8459A11D2AA}"/>
              </a:ext>
            </a:extLst>
          </p:cNvPr>
          <p:cNvSpPr/>
          <p:nvPr/>
        </p:nvSpPr>
        <p:spPr>
          <a:xfrm>
            <a:off x="3489520" y="4181320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8A7FB610-CA18-42B4-9184-B1D770A81281}"/>
              </a:ext>
            </a:extLst>
          </p:cNvPr>
          <p:cNvSpPr/>
          <p:nvPr/>
        </p:nvSpPr>
        <p:spPr>
          <a:xfrm>
            <a:off x="3893734" y="4103429"/>
            <a:ext cx="379016" cy="4992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54E2880F-D08C-4F6C-863D-FC2328ABD3F0}"/>
              </a:ext>
            </a:extLst>
          </p:cNvPr>
          <p:cNvSpPr/>
          <p:nvPr/>
        </p:nvSpPr>
        <p:spPr>
          <a:xfrm>
            <a:off x="4278636" y="4192656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ч</a:t>
            </a:r>
          </a:p>
        </p:txBody>
      </p: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id="{817D8B3E-1156-4492-A524-0CD5897822DA}"/>
              </a:ext>
            </a:extLst>
          </p:cNvPr>
          <p:cNvSpPr/>
          <p:nvPr/>
        </p:nvSpPr>
        <p:spPr>
          <a:xfrm>
            <a:off x="4650423" y="4175276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29A154B0-0A31-4EF8-82FC-B716FC016C9D}"/>
              </a:ext>
            </a:extLst>
          </p:cNvPr>
          <p:cNvSpPr/>
          <p:nvPr/>
        </p:nvSpPr>
        <p:spPr>
          <a:xfrm>
            <a:off x="5036732" y="4192655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id="{5F6B52FA-F4C3-46E1-8E25-02C9459D6B8A}"/>
              </a:ext>
            </a:extLst>
          </p:cNvPr>
          <p:cNvSpPr/>
          <p:nvPr/>
        </p:nvSpPr>
        <p:spPr>
          <a:xfrm>
            <a:off x="3104443" y="4576985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ч</a:t>
            </a: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id="{C252BD25-1A04-4693-9086-4DE837AFE05D}"/>
              </a:ext>
            </a:extLst>
          </p:cNvPr>
          <p:cNvSpPr/>
          <p:nvPr/>
        </p:nvSpPr>
        <p:spPr>
          <a:xfrm>
            <a:off x="3520705" y="4590999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id="{3FDB0723-87F2-4B43-A72A-69B6C037FA59}"/>
              </a:ext>
            </a:extLst>
          </p:cNvPr>
          <p:cNvSpPr/>
          <p:nvPr/>
        </p:nvSpPr>
        <p:spPr>
          <a:xfrm>
            <a:off x="3899722" y="4589714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id="{2CB6567C-3386-4BF8-B5D3-BE44678C702B}"/>
              </a:ext>
            </a:extLst>
          </p:cNvPr>
          <p:cNvSpPr/>
          <p:nvPr/>
        </p:nvSpPr>
        <p:spPr>
          <a:xfrm>
            <a:off x="4282733" y="4582211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ы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7EA84EA5-BAB7-42DF-A9CE-EF24AF6D2EB1}"/>
              </a:ext>
            </a:extLst>
          </p:cNvPr>
          <p:cNvSpPr/>
          <p:nvPr/>
        </p:nvSpPr>
        <p:spPr>
          <a:xfrm>
            <a:off x="4680090" y="4570456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id="{04B3A017-33EF-439C-94BA-962E56238547}"/>
              </a:ext>
            </a:extLst>
          </p:cNvPr>
          <p:cNvSpPr/>
          <p:nvPr/>
        </p:nvSpPr>
        <p:spPr>
          <a:xfrm>
            <a:off x="5038911" y="4602712"/>
            <a:ext cx="344254" cy="36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247883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1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1052736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2">
                    <a:lumMod val="25000"/>
                  </a:schemeClr>
                </a:solidFill>
              </a:rPr>
              <a:t>К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ТО ТАКОЙ ПАТРИОТ?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596" y="2540843"/>
            <a:ext cx="7272808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2">
                    <a:lumMod val="25000"/>
                  </a:schemeClr>
                </a:solidFill>
              </a:rPr>
              <a:t>Человек, который любит свою Родину, страну.</a:t>
            </a:r>
            <a:endParaRPr lang="ru-RU" sz="6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339752" y="2780928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Диагональная полоса 10"/>
          <p:cNvSpPr/>
          <p:nvPr/>
        </p:nvSpPr>
        <p:spPr>
          <a:xfrm>
            <a:off x="4247964" y="804455"/>
            <a:ext cx="216024" cy="432048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Диагональная полоса 11"/>
          <p:cNvSpPr/>
          <p:nvPr/>
        </p:nvSpPr>
        <p:spPr>
          <a:xfrm>
            <a:off x="6516216" y="817629"/>
            <a:ext cx="216024" cy="432048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>
            <a:off x="3383869" y="2348880"/>
            <a:ext cx="216024" cy="432048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Диагональная полоса 13"/>
          <p:cNvSpPr/>
          <p:nvPr/>
        </p:nvSpPr>
        <p:spPr>
          <a:xfrm>
            <a:off x="5706126" y="2349693"/>
            <a:ext cx="216024" cy="432048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Диагональная полоса 14"/>
          <p:cNvSpPr/>
          <p:nvPr/>
        </p:nvSpPr>
        <p:spPr>
          <a:xfrm>
            <a:off x="1691680" y="3248980"/>
            <a:ext cx="144016" cy="360040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0119ABF-9A21-4820-ABC6-E5A5DCD60488}"/>
              </a:ext>
            </a:extLst>
          </p:cNvPr>
          <p:cNvCxnSpPr/>
          <p:nvPr/>
        </p:nvCxnSpPr>
        <p:spPr>
          <a:xfrm>
            <a:off x="4716016" y="2754240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иагональная полоса 16">
            <a:extLst>
              <a:ext uri="{FF2B5EF4-FFF2-40B4-BE49-F238E27FC236}">
                <a16:creationId xmlns:a16="http://schemas.microsoft.com/office/drawing/2014/main" id="{B968F259-3C78-41DD-9E48-125675BAAD0E}"/>
              </a:ext>
            </a:extLst>
          </p:cNvPr>
          <p:cNvSpPr/>
          <p:nvPr/>
        </p:nvSpPr>
        <p:spPr>
          <a:xfrm>
            <a:off x="5004048" y="3252644"/>
            <a:ext cx="144016" cy="360040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7E93273-A0E2-4AB9-9650-818BC57259CA}"/>
              </a:ext>
            </a:extLst>
          </p:cNvPr>
          <p:cNvCxnSpPr/>
          <p:nvPr/>
        </p:nvCxnSpPr>
        <p:spPr>
          <a:xfrm>
            <a:off x="4344915" y="3582332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иагональная полоса 18">
            <a:extLst>
              <a:ext uri="{FF2B5EF4-FFF2-40B4-BE49-F238E27FC236}">
                <a16:creationId xmlns:a16="http://schemas.microsoft.com/office/drawing/2014/main" id="{D86583C9-DD5C-4966-A471-37DD22A4B4DB}"/>
              </a:ext>
            </a:extLst>
          </p:cNvPr>
          <p:cNvSpPr/>
          <p:nvPr/>
        </p:nvSpPr>
        <p:spPr>
          <a:xfrm>
            <a:off x="1691680" y="4052344"/>
            <a:ext cx="144016" cy="360040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>
            <a:extLst>
              <a:ext uri="{FF2B5EF4-FFF2-40B4-BE49-F238E27FC236}">
                <a16:creationId xmlns:a16="http://schemas.microsoft.com/office/drawing/2014/main" id="{7B34F3BB-48EE-48B0-871D-8EF9B3719414}"/>
              </a:ext>
            </a:extLst>
          </p:cNvPr>
          <p:cNvSpPr/>
          <p:nvPr/>
        </p:nvSpPr>
        <p:spPr>
          <a:xfrm>
            <a:off x="6300192" y="4046581"/>
            <a:ext cx="144016" cy="360040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038534-D2FB-4ED4-A391-D0D85583FCD5}"/>
              </a:ext>
            </a:extLst>
          </p:cNvPr>
          <p:cNvSpPr txBox="1"/>
          <p:nvPr/>
        </p:nvSpPr>
        <p:spPr>
          <a:xfrm>
            <a:off x="1367644" y="90872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Сост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вь посл</a:t>
            </a:r>
            <a:r>
              <a:rPr lang="ru-RU" sz="4000" b="1" dirty="0">
                <a:solidFill>
                  <a:srgbClr val="FF0000"/>
                </a:solidFill>
              </a:rPr>
              <a:t>о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вицы.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842DB92-B120-4C8F-9CF7-DBF1BCEADEBE}"/>
              </a:ext>
            </a:extLst>
          </p:cNvPr>
          <p:cNvCxnSpPr>
            <a:cxnSpLocks/>
          </p:cNvCxnSpPr>
          <p:nvPr/>
        </p:nvCxnSpPr>
        <p:spPr>
          <a:xfrm>
            <a:off x="2303748" y="1052736"/>
            <a:ext cx="396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ABD5D84-C7A0-4557-A748-CC2FB6F42ECC}"/>
              </a:ext>
            </a:extLst>
          </p:cNvPr>
          <p:cNvCxnSpPr>
            <a:cxnSpLocks/>
          </p:cNvCxnSpPr>
          <p:nvPr/>
        </p:nvCxnSpPr>
        <p:spPr>
          <a:xfrm>
            <a:off x="3563888" y="1068524"/>
            <a:ext cx="396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FD68134-8034-4A77-866D-2A7F7D5EB76F}"/>
              </a:ext>
            </a:extLst>
          </p:cNvPr>
          <p:cNvCxnSpPr>
            <a:cxnSpLocks/>
          </p:cNvCxnSpPr>
          <p:nvPr/>
        </p:nvCxnSpPr>
        <p:spPr>
          <a:xfrm>
            <a:off x="4499992" y="1068524"/>
            <a:ext cx="396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803E1D8-960A-41C3-8F52-12E9C3592D47}"/>
              </a:ext>
            </a:extLst>
          </p:cNvPr>
          <p:cNvSpPr txBox="1"/>
          <p:nvPr/>
        </p:nvSpPr>
        <p:spPr>
          <a:xfrm>
            <a:off x="899592" y="1844824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Челов</a:t>
            </a:r>
            <a:r>
              <a:rPr lang="ru-RU" sz="3200" b="1" dirty="0">
                <a:solidFill>
                  <a:srgbClr val="FF0000"/>
                </a:solidFill>
              </a:rPr>
              <a:t>е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к без Р</a:t>
            </a:r>
            <a:r>
              <a:rPr lang="ru-RU" sz="3200" b="1" dirty="0">
                <a:solidFill>
                  <a:srgbClr val="FF0000"/>
                </a:solidFill>
              </a:rPr>
              <a:t>о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дины, что солов</a:t>
            </a:r>
            <a:r>
              <a:rPr lang="ru-RU" sz="3200" b="1" dirty="0">
                <a:solidFill>
                  <a:srgbClr val="FF0000"/>
                </a:solidFill>
              </a:rPr>
              <a:t>е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й без п</a:t>
            </a:r>
            <a:r>
              <a:rPr lang="ru-RU" sz="3200" b="1" dirty="0">
                <a:solidFill>
                  <a:srgbClr val="FF0000"/>
                </a:solidFill>
              </a:rPr>
              <a:t>е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сни.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B841ED-F02C-4162-B248-488264E68A8A}"/>
              </a:ext>
            </a:extLst>
          </p:cNvPr>
          <p:cNvSpPr txBox="1"/>
          <p:nvPr/>
        </p:nvSpPr>
        <p:spPr>
          <a:xfrm>
            <a:off x="575556" y="292204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l"/>
            <a:r>
              <a:rPr lang="ru-RU" sz="3200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</a:rPr>
              <a:t>На чужб</a:t>
            </a:r>
            <a:r>
              <a:rPr lang="ru-RU" sz="3200" b="1" i="0" u="none" strike="noStrik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и</a:t>
            </a:r>
            <a:r>
              <a:rPr lang="ru-RU" sz="3200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</a:rPr>
              <a:t>не и кал</a:t>
            </a:r>
            <a:r>
              <a:rPr lang="ru-RU" sz="3200" b="1" i="0" u="none" strike="noStrik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а</a:t>
            </a:r>
            <a:r>
              <a:rPr lang="ru-RU" sz="3200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</a:rPr>
              <a:t>ч не в р</a:t>
            </a:r>
            <a:r>
              <a:rPr lang="ru-RU" sz="3200" b="1" i="0" u="none" strike="noStrik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а</a:t>
            </a:r>
            <a:r>
              <a:rPr lang="ru-RU" sz="3200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</a:rPr>
              <a:t>дость, а на Р</a:t>
            </a:r>
            <a:r>
              <a:rPr lang="ru-RU" sz="3200" b="1" i="0" u="none" strike="noStrik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о</a:t>
            </a:r>
            <a:r>
              <a:rPr lang="ru-RU" sz="3200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</a:rPr>
              <a:t>дине и чёрный хлеб в сл</a:t>
            </a:r>
            <a:r>
              <a:rPr lang="ru-RU" sz="3200" b="1" i="0" u="none" strike="noStrik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а</a:t>
            </a:r>
            <a:r>
              <a:rPr lang="ru-RU" sz="3200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</a:rPr>
              <a:t>дость.</a:t>
            </a:r>
            <a:endParaRPr lang="ru-RU" sz="3200" b="1" i="0" dirty="0">
              <a:solidFill>
                <a:schemeClr val="bg2">
                  <a:lumMod val="1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399276-EC24-4C34-BF3F-C94A081631FC}"/>
              </a:ext>
            </a:extLst>
          </p:cNvPr>
          <p:cNvSpPr txBox="1"/>
          <p:nvPr/>
        </p:nvSpPr>
        <p:spPr>
          <a:xfrm>
            <a:off x="899592" y="458112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Чуж</a:t>
            </a:r>
            <a:r>
              <a:rPr lang="ru-RU" sz="3200" b="1" dirty="0">
                <a:solidFill>
                  <a:srgbClr val="FF0000"/>
                </a:solidFill>
              </a:rPr>
              <a:t>а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я сторон</a:t>
            </a:r>
            <a:r>
              <a:rPr lang="ru-RU" sz="3200" b="1" dirty="0">
                <a:solidFill>
                  <a:srgbClr val="FF0000"/>
                </a:solidFill>
              </a:rPr>
              <a:t>а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 м</a:t>
            </a:r>
            <a:r>
              <a:rPr lang="ru-RU" sz="3200" b="1" dirty="0">
                <a:solidFill>
                  <a:srgbClr val="FF0000"/>
                </a:solidFill>
              </a:rPr>
              <a:t>а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нит, а Р</a:t>
            </a:r>
            <a:r>
              <a:rPr lang="ru-RU" sz="3200" b="1" dirty="0">
                <a:solidFill>
                  <a:srgbClr val="FF0000"/>
                </a:solidFill>
              </a:rPr>
              <a:t>о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дина к себ</a:t>
            </a:r>
            <a:r>
              <a:rPr lang="ru-RU" sz="3200" b="1" dirty="0">
                <a:solidFill>
                  <a:srgbClr val="FF0000"/>
                </a:solidFill>
              </a:rPr>
              <a:t>е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 т</a:t>
            </a:r>
            <a:r>
              <a:rPr lang="ru-RU" sz="3200" b="1" dirty="0">
                <a:solidFill>
                  <a:srgbClr val="FF0000"/>
                </a:solidFill>
              </a:rPr>
              <a:t>я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нет.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AC5572F-9A0D-49A6-9E7F-EE39C8A813A4}"/>
              </a:ext>
            </a:extLst>
          </p:cNvPr>
          <p:cNvCxnSpPr>
            <a:cxnSpLocks/>
          </p:cNvCxnSpPr>
          <p:nvPr/>
        </p:nvCxnSpPr>
        <p:spPr>
          <a:xfrm>
            <a:off x="1691680" y="1988840"/>
            <a:ext cx="25207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0207337-3131-4639-9E04-8F8EFC027CC9}"/>
              </a:ext>
            </a:extLst>
          </p:cNvPr>
          <p:cNvCxnSpPr>
            <a:cxnSpLocks/>
          </p:cNvCxnSpPr>
          <p:nvPr/>
        </p:nvCxnSpPr>
        <p:spPr>
          <a:xfrm>
            <a:off x="5364088" y="1979475"/>
            <a:ext cx="24011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7394A29-6D37-4864-A2E3-0B7D9CF8B696}"/>
              </a:ext>
            </a:extLst>
          </p:cNvPr>
          <p:cNvCxnSpPr>
            <a:cxnSpLocks/>
          </p:cNvCxnSpPr>
          <p:nvPr/>
        </p:nvCxnSpPr>
        <p:spPr>
          <a:xfrm>
            <a:off x="6444208" y="1999684"/>
            <a:ext cx="24011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25D55E2-659A-4D3E-A577-DD691BBB1A3E}"/>
              </a:ext>
            </a:extLst>
          </p:cNvPr>
          <p:cNvCxnSpPr>
            <a:cxnSpLocks/>
          </p:cNvCxnSpPr>
          <p:nvPr/>
        </p:nvCxnSpPr>
        <p:spPr>
          <a:xfrm>
            <a:off x="6948264" y="1999684"/>
            <a:ext cx="24011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29AC5C9-8D63-4E1C-B8FA-BB4D7F81A95A}"/>
              </a:ext>
            </a:extLst>
          </p:cNvPr>
          <p:cNvCxnSpPr>
            <a:cxnSpLocks/>
          </p:cNvCxnSpPr>
          <p:nvPr/>
        </p:nvCxnSpPr>
        <p:spPr>
          <a:xfrm>
            <a:off x="1451561" y="2492896"/>
            <a:ext cx="24011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9D1DAAB-25A9-489F-B233-A92E6E3CEF2C}"/>
              </a:ext>
            </a:extLst>
          </p:cNvPr>
          <p:cNvCxnSpPr>
            <a:cxnSpLocks/>
          </p:cNvCxnSpPr>
          <p:nvPr/>
        </p:nvCxnSpPr>
        <p:spPr>
          <a:xfrm>
            <a:off x="6828204" y="3068960"/>
            <a:ext cx="24011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C85C7C63-EBBF-4C68-9E09-A682D517ACCD}"/>
              </a:ext>
            </a:extLst>
          </p:cNvPr>
          <p:cNvCxnSpPr>
            <a:cxnSpLocks/>
          </p:cNvCxnSpPr>
          <p:nvPr/>
        </p:nvCxnSpPr>
        <p:spPr>
          <a:xfrm>
            <a:off x="5868144" y="3501008"/>
            <a:ext cx="24011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07FC9D1A-E741-4465-839D-0524D1D394F2}"/>
              </a:ext>
            </a:extLst>
          </p:cNvPr>
          <p:cNvCxnSpPr>
            <a:cxnSpLocks/>
          </p:cNvCxnSpPr>
          <p:nvPr/>
        </p:nvCxnSpPr>
        <p:spPr>
          <a:xfrm>
            <a:off x="1943752" y="4077072"/>
            <a:ext cx="24011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D95431B1-6CC7-45C8-B1FE-2EC47734C68B}"/>
              </a:ext>
            </a:extLst>
          </p:cNvPr>
          <p:cNvCxnSpPr>
            <a:cxnSpLocks/>
          </p:cNvCxnSpPr>
          <p:nvPr/>
        </p:nvCxnSpPr>
        <p:spPr>
          <a:xfrm>
            <a:off x="2843808" y="4725144"/>
            <a:ext cx="24011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623796B-18CB-4929-B3E9-4AA382EEBB25}"/>
              </a:ext>
            </a:extLst>
          </p:cNvPr>
          <p:cNvCxnSpPr>
            <a:cxnSpLocks/>
          </p:cNvCxnSpPr>
          <p:nvPr/>
        </p:nvCxnSpPr>
        <p:spPr>
          <a:xfrm>
            <a:off x="3443147" y="4725144"/>
            <a:ext cx="24011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7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038534-D2FB-4ED4-A391-D0D85583FCD5}"/>
              </a:ext>
            </a:extLst>
          </p:cNvPr>
          <p:cNvSpPr txBox="1"/>
          <p:nvPr/>
        </p:nvSpPr>
        <p:spPr>
          <a:xfrm>
            <a:off x="1367644" y="908720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Раб</a:t>
            </a:r>
            <a:r>
              <a:rPr lang="ru-RU" sz="4000" b="1" dirty="0">
                <a:solidFill>
                  <a:srgbClr val="FF0000"/>
                </a:solidFill>
              </a:rPr>
              <a:t>о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та с пр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вилами орфо</a:t>
            </a:r>
            <a:r>
              <a:rPr lang="ru-RU" sz="4000" b="1" dirty="0">
                <a:solidFill>
                  <a:srgbClr val="FF0000"/>
                </a:solidFill>
              </a:rPr>
              <a:t>э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пии.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842DB92-B120-4C8F-9CF7-DBF1BCEADEBE}"/>
              </a:ext>
            </a:extLst>
          </p:cNvPr>
          <p:cNvCxnSpPr>
            <a:cxnSpLocks/>
          </p:cNvCxnSpPr>
          <p:nvPr/>
        </p:nvCxnSpPr>
        <p:spPr>
          <a:xfrm>
            <a:off x="3059832" y="1700808"/>
            <a:ext cx="396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ABD5D84-C7A0-4557-A748-CC2FB6F42ECC}"/>
              </a:ext>
            </a:extLst>
          </p:cNvPr>
          <p:cNvCxnSpPr>
            <a:cxnSpLocks/>
          </p:cNvCxnSpPr>
          <p:nvPr/>
        </p:nvCxnSpPr>
        <p:spPr>
          <a:xfrm>
            <a:off x="4283968" y="1700808"/>
            <a:ext cx="396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F7A824E-D206-4845-9876-DC90AFCC1044}"/>
              </a:ext>
            </a:extLst>
          </p:cNvPr>
          <p:cNvSpPr txBox="1"/>
          <p:nvPr/>
        </p:nvSpPr>
        <p:spPr>
          <a:xfrm>
            <a:off x="899592" y="2564904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Повтор</a:t>
            </a:r>
            <a:r>
              <a:rPr lang="ru-RU" sz="2800" b="1" dirty="0">
                <a:solidFill>
                  <a:srgbClr val="FF0000"/>
                </a:solidFill>
              </a:rPr>
              <a:t>е</a:t>
            </a:r>
            <a:r>
              <a:rPr lang="ru-RU" sz="2800" b="1" dirty="0"/>
              <a:t>ние пр</a:t>
            </a:r>
            <a:r>
              <a:rPr lang="ru-RU" sz="2800" b="1" dirty="0">
                <a:solidFill>
                  <a:srgbClr val="FF0000"/>
                </a:solidFill>
              </a:rPr>
              <a:t>а</a:t>
            </a:r>
            <a:r>
              <a:rPr lang="ru-RU" sz="2800" b="1" dirty="0"/>
              <a:t>вил  орфо</a:t>
            </a:r>
            <a:r>
              <a:rPr lang="ru-RU" sz="2800" b="1" dirty="0">
                <a:solidFill>
                  <a:srgbClr val="FF0000"/>
                </a:solidFill>
              </a:rPr>
              <a:t>э</a:t>
            </a:r>
            <a:r>
              <a:rPr lang="ru-RU" sz="2800" b="1" dirty="0"/>
              <a:t>пии:</a:t>
            </a:r>
          </a:p>
          <a:p>
            <a:pPr algn="ctr"/>
            <a:endParaRPr lang="ru-RU" sz="2800" b="1" dirty="0"/>
          </a:p>
          <a:p>
            <a:r>
              <a:rPr lang="ru-RU" sz="2800" dirty="0"/>
              <a:t>1. «Безуд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рную О говор</a:t>
            </a:r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/>
              <a:t>м как А».</a:t>
            </a:r>
          </a:p>
          <a:p>
            <a:endParaRPr lang="ru-RU" sz="2800" dirty="0"/>
          </a:p>
          <a:p>
            <a:r>
              <a:rPr lang="ru-RU" sz="2800" dirty="0"/>
              <a:t>2. «Оконч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/>
              <a:t>ния –ОГО, -ЕГО говор</a:t>
            </a:r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/>
              <a:t>м как </a:t>
            </a:r>
          </a:p>
          <a:p>
            <a:r>
              <a:rPr lang="ru-RU" sz="2800" dirty="0"/>
              <a:t>–ОВА, -ЕВА».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FD1BC13-782E-4B28-A7CB-2DC036864333}"/>
              </a:ext>
            </a:extLst>
          </p:cNvPr>
          <p:cNvCxnSpPr>
            <a:cxnSpLocks/>
          </p:cNvCxnSpPr>
          <p:nvPr/>
        </p:nvCxnSpPr>
        <p:spPr>
          <a:xfrm>
            <a:off x="1907704" y="2636912"/>
            <a:ext cx="21602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4C9B8752-B270-4FEE-9918-0C6B711AFF57}"/>
              </a:ext>
            </a:extLst>
          </p:cNvPr>
          <p:cNvCxnSpPr>
            <a:cxnSpLocks/>
          </p:cNvCxnSpPr>
          <p:nvPr/>
        </p:nvCxnSpPr>
        <p:spPr>
          <a:xfrm>
            <a:off x="2555776" y="2708920"/>
            <a:ext cx="21602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FE95AB88-A1AD-430A-8E7D-E08D187CC9FA}"/>
              </a:ext>
            </a:extLst>
          </p:cNvPr>
          <p:cNvCxnSpPr>
            <a:cxnSpLocks/>
          </p:cNvCxnSpPr>
          <p:nvPr/>
        </p:nvCxnSpPr>
        <p:spPr>
          <a:xfrm>
            <a:off x="5436096" y="2689044"/>
            <a:ext cx="21602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A29FA681-A184-472F-8BEE-D4350869E626}"/>
              </a:ext>
            </a:extLst>
          </p:cNvPr>
          <p:cNvCxnSpPr>
            <a:cxnSpLocks/>
          </p:cNvCxnSpPr>
          <p:nvPr/>
        </p:nvCxnSpPr>
        <p:spPr>
          <a:xfrm>
            <a:off x="6228184" y="2708920"/>
            <a:ext cx="21602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D1A9A94-ACA7-4ADD-AC8D-275E0397A40C}"/>
              </a:ext>
            </a:extLst>
          </p:cNvPr>
          <p:cNvCxnSpPr>
            <a:cxnSpLocks/>
          </p:cNvCxnSpPr>
          <p:nvPr/>
        </p:nvCxnSpPr>
        <p:spPr>
          <a:xfrm>
            <a:off x="4355976" y="3501008"/>
            <a:ext cx="21602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4DB1411D-A54D-444A-9FAF-D335A76812EA}"/>
              </a:ext>
            </a:extLst>
          </p:cNvPr>
          <p:cNvCxnSpPr>
            <a:cxnSpLocks/>
          </p:cNvCxnSpPr>
          <p:nvPr/>
        </p:nvCxnSpPr>
        <p:spPr>
          <a:xfrm>
            <a:off x="4788024" y="3501008"/>
            <a:ext cx="21602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9F4B8F1-3985-4633-8DC8-DBD19E047F11}"/>
              </a:ext>
            </a:extLst>
          </p:cNvPr>
          <p:cNvCxnSpPr>
            <a:cxnSpLocks/>
          </p:cNvCxnSpPr>
          <p:nvPr/>
        </p:nvCxnSpPr>
        <p:spPr>
          <a:xfrm>
            <a:off x="1547664" y="4293096"/>
            <a:ext cx="21602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D7C4339-C0FF-4340-976A-2DE846F78662}"/>
              </a:ext>
            </a:extLst>
          </p:cNvPr>
          <p:cNvCxnSpPr>
            <a:cxnSpLocks/>
          </p:cNvCxnSpPr>
          <p:nvPr/>
        </p:nvCxnSpPr>
        <p:spPr>
          <a:xfrm>
            <a:off x="2015716" y="4365104"/>
            <a:ext cx="21602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9D40523-FAAA-4DBD-8E44-DEAE239BD506}"/>
              </a:ext>
            </a:extLst>
          </p:cNvPr>
          <p:cNvCxnSpPr>
            <a:cxnSpLocks/>
          </p:cNvCxnSpPr>
          <p:nvPr/>
        </p:nvCxnSpPr>
        <p:spPr>
          <a:xfrm>
            <a:off x="5724128" y="4365104"/>
            <a:ext cx="21602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AF539256-C1C1-4541-AA06-9A38607C6F54}"/>
              </a:ext>
            </a:extLst>
          </p:cNvPr>
          <p:cNvCxnSpPr>
            <a:cxnSpLocks/>
          </p:cNvCxnSpPr>
          <p:nvPr/>
        </p:nvCxnSpPr>
        <p:spPr>
          <a:xfrm>
            <a:off x="6138977" y="4365104"/>
            <a:ext cx="21602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12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4AD5B17-D15C-482E-9561-404F547AC0FC}"/>
              </a:ext>
            </a:extLst>
          </p:cNvPr>
          <p:cNvCxnSpPr/>
          <p:nvPr/>
        </p:nvCxnSpPr>
        <p:spPr>
          <a:xfrm>
            <a:off x="2195736" y="980728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FC190B2-B174-4715-9D1D-2098AC5A4832}"/>
              </a:ext>
            </a:extLst>
          </p:cNvPr>
          <p:cNvCxnSpPr/>
          <p:nvPr/>
        </p:nvCxnSpPr>
        <p:spPr>
          <a:xfrm>
            <a:off x="5228860" y="980728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ED22973-6194-4DCE-BBEE-FC3957E51CBF}"/>
              </a:ext>
            </a:extLst>
          </p:cNvPr>
          <p:cNvCxnSpPr/>
          <p:nvPr/>
        </p:nvCxnSpPr>
        <p:spPr>
          <a:xfrm>
            <a:off x="5868144" y="947157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09CB56B-8AF3-430B-9DC6-1F08311674C2}"/>
              </a:ext>
            </a:extLst>
          </p:cNvPr>
          <p:cNvSpPr txBox="1"/>
          <p:nvPr/>
        </p:nvSpPr>
        <p:spPr>
          <a:xfrm>
            <a:off x="1239882" y="1484784"/>
            <a:ext cx="4163971" cy="4363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Россия памятью жива!..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Россия памятью жива!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сохранившими – тем паче!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как иначе? Как иначе?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той, что на века дана?!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Нет, не стихом судьбу решать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Зерна, опущенного в землю, –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Любовью дар Любви приемли –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Жизнь, и Родину, и Мать.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 Травник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56A08E-58E0-4A2F-874B-AC8A4387E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99" y="1871181"/>
            <a:ext cx="3707904" cy="27809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92C12-07C2-4C6D-9C99-1FB3DFA0DE40}"/>
              </a:ext>
            </a:extLst>
          </p:cNvPr>
          <p:cNvSpPr txBox="1"/>
          <p:nvPr/>
        </p:nvSpPr>
        <p:spPr>
          <a:xfrm>
            <a:off x="1331640" y="820591"/>
            <a:ext cx="6572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Пронот</a:t>
            </a:r>
            <a:r>
              <a:rPr lang="ru-RU" sz="3200" b="1" dirty="0">
                <a:solidFill>
                  <a:srgbClr val="FF0000"/>
                </a:solidFill>
              </a:rPr>
              <a:t>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руй стихотвор</a:t>
            </a:r>
            <a:r>
              <a:rPr lang="ru-RU" sz="3200" b="1" dirty="0">
                <a:solidFill>
                  <a:srgbClr val="FF0000"/>
                </a:solidFill>
              </a:rPr>
              <a:t>е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ние.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5D2D163-82C1-47C5-BE30-997FDC62B861}"/>
              </a:ext>
            </a:extLst>
          </p:cNvPr>
          <p:cNvCxnSpPr/>
          <p:nvPr/>
        </p:nvCxnSpPr>
        <p:spPr>
          <a:xfrm>
            <a:off x="2699792" y="980728"/>
            <a:ext cx="28803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12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618</Words>
  <Application>Microsoft Office PowerPoint</Application>
  <PresentationFormat>Экран (4:3)</PresentationFormat>
  <Paragraphs>202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Century Gothic</vt:lpstr>
      <vt:lpstr>Times New Roman</vt:lpstr>
      <vt:lpstr>Тема Office</vt:lpstr>
      <vt:lpstr> Автоматизация звука Ч. Работа над орфоэпией.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СЕРГЕЙ</cp:lastModifiedBy>
  <cp:revision>70</cp:revision>
  <dcterms:created xsi:type="dcterms:W3CDTF">2018-09-13T18:15:30Z</dcterms:created>
  <dcterms:modified xsi:type="dcterms:W3CDTF">2025-02-06T16:41:17Z</dcterms:modified>
</cp:coreProperties>
</file>