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5" r:id="rId8"/>
    <p:sldId id="289" r:id="rId9"/>
    <p:sldId id="266" r:id="rId10"/>
    <p:sldId id="267" r:id="rId11"/>
    <p:sldId id="268" r:id="rId12"/>
    <p:sldId id="269" r:id="rId13"/>
    <p:sldId id="290" r:id="rId14"/>
    <p:sldId id="291" r:id="rId15"/>
    <p:sldId id="271" r:id="rId16"/>
    <p:sldId id="274" r:id="rId17"/>
    <p:sldId id="275" r:id="rId18"/>
    <p:sldId id="272" r:id="rId19"/>
    <p:sldId id="273" r:id="rId20"/>
    <p:sldId id="276" r:id="rId21"/>
    <p:sldId id="277" r:id="rId22"/>
    <p:sldId id="280" r:id="rId23"/>
    <p:sldId id="287" r:id="rId24"/>
    <p:sldId id="288" r:id="rId25"/>
    <p:sldId id="293" r:id="rId26"/>
    <p:sldId id="282" r:id="rId27"/>
    <p:sldId id="281" r:id="rId28"/>
    <p:sldId id="283" r:id="rId29"/>
    <p:sldId id="284" r:id="rId30"/>
    <p:sldId id="285" r:id="rId31"/>
    <p:sldId id="292" r:id="rId32"/>
    <p:sldId id="286" r:id="rId33"/>
    <p:sldId id="29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6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0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1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2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1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8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4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8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6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3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5D37-E50A-4D58-BD32-DA11653B685E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CB0C-0CF8-4F9B-A0E0-23CC9A5B2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6" y="135607"/>
            <a:ext cx="11394560" cy="62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6118" y="1929491"/>
            <a:ext cx="5871881" cy="177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 целыми числами, десятичными и обыкновенными дробями.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ой годовщине Победы в Великой Отечественной войне посвящается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3577" y="544754"/>
            <a:ext cx="91094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ГБОУ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Агрызская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школа - интернат для детей с ограниченными возможностями здоровья»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02706" y="4176441"/>
            <a:ext cx="1846729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и провела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дефектолог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Мухьянова Г.Ф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0" y="282409"/>
            <a:ext cx="10731687" cy="62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48253"/>
              </p:ext>
            </p:extLst>
          </p:nvPr>
        </p:nvGraphicFramePr>
        <p:xfrm>
          <a:off x="3183147" y="1302590"/>
          <a:ext cx="7151298" cy="4255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9359"/>
                <a:gridCol w="3441939"/>
              </a:tblGrid>
              <a:tr h="159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8,34-6,14</a:t>
                      </a:r>
                      <a:endParaRPr lang="ru-RU" sz="48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26,6+7,4</a:t>
                      </a:r>
                      <a:endParaRPr lang="ru-RU" sz="48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613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18,05+3,5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9,397-1,056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051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3,102+0,485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5,2-1,28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3" y="203661"/>
            <a:ext cx="10990053" cy="64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0200"/>
              </p:ext>
            </p:extLst>
          </p:nvPr>
        </p:nvGraphicFramePr>
        <p:xfrm>
          <a:off x="3347049" y="879894"/>
          <a:ext cx="7591245" cy="4324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434"/>
                <a:gridCol w="4183811"/>
              </a:tblGrid>
              <a:tr h="160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8.34-6,14=2,2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(М)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26,6+7,4=34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(А)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64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18,05+3,5=21,55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(В)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9,397-1,056=8,341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(К)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072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3,102+0,485=3,587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(О)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5,2-1,28=3,92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(С)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8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19" y="6049764"/>
            <a:ext cx="8387084" cy="9820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3" y="567017"/>
            <a:ext cx="11395494" cy="61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017732"/>
              </p:ext>
            </p:extLst>
          </p:nvPr>
        </p:nvGraphicFramePr>
        <p:xfrm>
          <a:off x="4477111" y="1932317"/>
          <a:ext cx="6530195" cy="2439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487"/>
                <a:gridCol w="1347777"/>
                <a:gridCol w="973877"/>
                <a:gridCol w="1199956"/>
                <a:gridCol w="1026049"/>
                <a:gridCol w="1026049"/>
              </a:tblGrid>
              <a:tr h="1233777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3,587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8,341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205774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7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7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7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7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7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7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5" y="81465"/>
            <a:ext cx="11346530" cy="669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2762" y="483079"/>
            <a:ext cx="73842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Битва под Москвой (30.09.41-20.04.42г.)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развенчала легенду о «непобедимости» германской армии. </a:t>
            </a: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Москву наступали: более миллиона солдат, 1700 танков, 14 тыс. орудий, 1000 самолётов. Авиация произвела 134 полёта на Москву, но пробиться к ней смогли немногие. Советские лётчики 24 раза применяли воздушный таран. И хоть натиск врага сдерживали всего 800тыс. солдат, 780 танков, 6800 пушек, 550 самолётов, фашисты потерпели поражение.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495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" y="0"/>
            <a:ext cx="11646087" cy="77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74241"/>
              </p:ext>
            </p:extLst>
          </p:nvPr>
        </p:nvGraphicFramePr>
        <p:xfrm>
          <a:off x="2061712" y="1509622"/>
          <a:ext cx="7917136" cy="905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642"/>
                <a:gridCol w="989642"/>
                <a:gridCol w="989642"/>
                <a:gridCol w="989642"/>
                <a:gridCol w="989642"/>
                <a:gridCol w="989642"/>
                <a:gridCol w="989642"/>
                <a:gridCol w="989642"/>
              </a:tblGrid>
              <a:tr h="9057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29809"/>
              </p:ext>
            </p:extLst>
          </p:nvPr>
        </p:nvGraphicFramePr>
        <p:xfrm>
          <a:off x="2031999" y="3222829"/>
          <a:ext cx="8128000" cy="99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995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01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9720"/>
              </p:ext>
            </p:extLst>
          </p:nvPr>
        </p:nvGraphicFramePr>
        <p:xfrm>
          <a:off x="1440607" y="1647645"/>
          <a:ext cx="9135378" cy="1000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800"/>
                <a:gridCol w="1141800"/>
                <a:gridCol w="1141800"/>
                <a:gridCol w="1141800"/>
                <a:gridCol w="1141800"/>
                <a:gridCol w="1141800"/>
                <a:gridCol w="1141800"/>
                <a:gridCol w="1142778"/>
              </a:tblGrid>
              <a:tr h="1000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27045"/>
              </p:ext>
            </p:extLst>
          </p:nvPr>
        </p:nvGraphicFramePr>
        <p:xfrm>
          <a:off x="1457864" y="3907767"/>
          <a:ext cx="9118122" cy="1216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9287"/>
                <a:gridCol w="2279287"/>
                <a:gridCol w="2279287"/>
                <a:gridCol w="2280261"/>
              </a:tblGrid>
              <a:tr h="1216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5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https://fsd.videouroki.net/html/2018/06/08/v_5b1a8aa2f2661/9971741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05" y="577970"/>
            <a:ext cx="8997350" cy="54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" y="146649"/>
            <a:ext cx="11665789" cy="63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7842" y="52415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2.Битва за Ленинград (17.07.41- 09.08.44г.)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одна из самых долгих. Бомбёжками, обстрелами, голодом враг пытался задушить город. На него обрушили 110 тыс. бомб, 150 тыс. снарядов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900 долгих дней длилась блокада. Не хватало продовольствия. 641803 человек умерли от голода. Но, не смотря на все лишения, город выстоял.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resent5.com/presentation/2282dbbcdb08170f957b153f94bc60c3/imag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8" y="258793"/>
            <a:ext cx="11041811" cy="62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hareslide.ru/img/tmb/8/715496/d3033c14029cadbbde8393f9eebe2f0d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3" y="86263"/>
            <a:ext cx="11490385" cy="64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8" y="230926"/>
            <a:ext cx="10399165" cy="591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6173" y="819509"/>
            <a:ext cx="63317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любое время, чтобы строить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машиной управлять,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 нужно уже в школе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Математику узнать.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войне ли современной,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годы ль мирного труда,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расчетах непременно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 нужна.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37.userapi.com/impg/oqlx-HzHzEawMqRmenGumtvp_yCsc9iG84-_Fw/q3me1soHkmE.jpg?size=604x453&amp;quality=96&amp;sign=d6011e9bba06c4646f01fb27e86cc55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8" y="267418"/>
            <a:ext cx="9954883" cy="626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.d-cd.net/PtNYiLeBvX6vcPeLm7sO5kRtbNo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9" y="224117"/>
            <a:ext cx="11462964" cy="640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5" y="245477"/>
            <a:ext cx="11725923" cy="63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6391" y="621102"/>
            <a:ext cx="62972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3.Сталинградская битва (17.07.42-02.02.43г.)</a:t>
            </a:r>
            <a:r>
              <a:rPr lang="ru-RU" sz="28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самой ожесточённой. Она длилась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 дней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 это время в ее «мясорубке» были уничтожены: 1,5 миллионов фашистов, 3,5тысяч танков, множество другой техники врага; 900тыс. фашистских солдат и офицеров были взяты в плен. Сдались в плен 23 немецких генералов.  Поражение под Сталинградом повергло в ужас, как немецкий народ, так и его армию.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42204"/>
            <a:ext cx="9144000" cy="903618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Общая высота памятника Родины матери 87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ДЛИНА меча составляет 0,38 часть от всей высоты памятника. Найдите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длину меча</a:t>
            </a:r>
            <a:r>
              <a:rPr lang="ru-RU" sz="2000" dirty="0" smtClean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(Округлите полученное число до целых)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hareslide.ru/img/thumbs/15b3e8c98099f99a66685b603bc299c1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36" y="1992702"/>
            <a:ext cx="9756475" cy="45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кроссворд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360164"/>
              </p:ext>
            </p:extLst>
          </p:nvPr>
        </p:nvGraphicFramePr>
        <p:xfrm>
          <a:off x="838204" y="1897811"/>
          <a:ext cx="1061767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12"/>
                <a:gridCol w="857512"/>
                <a:gridCol w="857512"/>
                <a:gridCol w="857512"/>
                <a:gridCol w="857512"/>
                <a:gridCol w="857512"/>
                <a:gridCol w="857512"/>
                <a:gridCol w="857512"/>
                <a:gridCol w="857512"/>
                <a:gridCol w="857512"/>
                <a:gridCol w="857512"/>
                <a:gridCol w="857512"/>
                <a:gridCol w="327530"/>
              </a:tblGrid>
              <a:tr h="6728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endParaRPr lang="ru-RU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728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6728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6728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67286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7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5" y="256418"/>
            <a:ext cx="10982699" cy="61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5479" y="175773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Четырехугольник, у которого все стороны равны и углы прямые.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Арифметическое действие.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сложения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прямой, ограниченная с двух сторон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73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24113"/>
              </p:ext>
            </p:extLst>
          </p:nvPr>
        </p:nvGraphicFramePr>
        <p:xfrm>
          <a:off x="715991" y="146648"/>
          <a:ext cx="10637801" cy="6349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681"/>
                <a:gridCol w="817510"/>
                <a:gridCol w="817510"/>
                <a:gridCol w="817510"/>
                <a:gridCol w="817510"/>
                <a:gridCol w="817510"/>
                <a:gridCol w="817510"/>
                <a:gridCol w="817510"/>
                <a:gridCol w="677574"/>
                <a:gridCol w="957446"/>
                <a:gridCol w="817510"/>
                <a:gridCol w="817510"/>
                <a:gridCol w="817510"/>
              </a:tblGrid>
              <a:tr h="1528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419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1928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1928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1928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1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09426" y="704354"/>
            <a:ext cx="54432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4.Курская битва (05.07.43 – 23.08.43г.)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явилась решающей в Великой Отечественной войне. Немцы хотели взять реванш за Сталинград. Они стянули к Курской дуге большие резервы: около миллиона солдат и множество техники. Но советские воины сорвали попытку врага повернуть историю вспять. Враг потерял под Курском: 500тыс. солдат, 1,5тыс. танков, 3тыс. орудий, 3,5 тыс. самолётов. Это была катастрофа для фашистской армии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sun9-65.userapi.com/impg/hqWgD9rHDg2bjjaWnFxuqWHjPVpanzvIiHeQDw/bBq7xDyD5P8.jpg?size=1024x767&amp;quality=95&amp;sign=f87555129d0cae0a50f39fb068224b84&amp;c_uniq_tag=jBQaNjB5pDd3068d1sE4JorsQMM_fCvkpPedVc8wiNM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2" y="474452"/>
            <a:ext cx="5931798" cy="63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0" y="207034"/>
            <a:ext cx="11045451" cy="64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6760" y="462274"/>
            <a:ext cx="64155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i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5.Битва за Кавказ (25.07.43 -09.10.43г.)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сорвала планы врага по уничтожению советских войск на Кавказе, захват Богатейших хлебных районов страны, нефтяных источников и завершила разгром крупной группировки врага</a:t>
            </a:r>
            <a:r>
              <a:rPr lang="ru-RU" dirty="0" smtClean="0">
                <a:solidFill>
                  <a:srgbClr val="000000"/>
                </a:solidFill>
                <a:effectLst/>
                <a:latin typeface="OpenSans"/>
                <a:ea typeface="Times New Roman" panose="02020603050405020304" pitchFamily="18" charset="0"/>
              </a:rPr>
              <a:t>.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3" y="166990"/>
            <a:ext cx="11364461" cy="62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0679" y="250166"/>
            <a:ext cx="71081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Битва за Днепр (август - декабрь 1943г.).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ходе сражения немецкие армии понесли тяжёлое поражение. Были захвачены плацдармы на Днепре. Рухнула последняя надежда гитлеровцев на срыв наступления Советской Армии. 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80144" y="800099"/>
            <a:ext cx="9575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692" y="2882661"/>
            <a:ext cx="957532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0150" y="4783346"/>
            <a:ext cx="987724" cy="826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66208" y="823822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161938" y="78146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74264" y="280651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52369" y="280651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11848" y="4629393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64977" y="4695645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638630" y="10149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983284" y="9891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8610574" y="9934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- 48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1810590" y="30675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1777540" y="49543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4055891" y="302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086903" y="4886000"/>
            <a:ext cx="978408" cy="401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+ 1400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8681474" y="28926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8727440" y="48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+ 941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5-конечная звезда 36"/>
          <p:cNvSpPr/>
          <p:nvPr/>
        </p:nvSpPr>
        <p:spPr>
          <a:xfrm>
            <a:off x="9700600" y="577967"/>
            <a:ext cx="1355255" cy="1306901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9813269" y="2367949"/>
            <a:ext cx="1355255" cy="1306901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9866480" y="4232549"/>
            <a:ext cx="1355255" cy="1306901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6326462" y="9963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391509" y="813038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581809" y="2660588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618106" y="4739495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6403370" y="2944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6430009" y="4756079"/>
            <a:ext cx="978408" cy="53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1638630" y="9963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4" y="272346"/>
            <a:ext cx="11350251" cy="64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5011" y="612475"/>
            <a:ext cx="84193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t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задание:</a:t>
            </a:r>
          </a:p>
          <a:p>
            <a:pPr algn="just"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КРОССВОРД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содержащую информацию о фактах Великой Отечественной войны 1941-1945 гг. Сведения можно взять из библиотеки, из справочников, книг,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0" y="103728"/>
            <a:ext cx="11413004" cy="64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9216" y="170454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Закончилась война. Солдаты вернулись с фронта.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Вспомним еще раз жестокую "арифметику" той грозной беспощадной поры. Война для советских солдат длилась 1418 дней и ночей. Каждый день мы теряли 14104 соотечественника, каждый час погибали 588 человек, каждую минуту-10 человек, каждые шесть секунд уносили одну человеческую жизнь. 27 миллионов - такими были потери в страшной, самой разрушительной за всю историю человечества войне. Победа в Великой Отечественной войне была одержана нашим народом во имя мира на земле.  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03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djerschool.gosuslugi.ru/netcat_files/45/252/9_m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5" y="146649"/>
            <a:ext cx="11515964" cy="64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6" y="431321"/>
            <a:ext cx="8589034" cy="58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733245" y="1716656"/>
            <a:ext cx="3234906" cy="2564201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4468483" y="1682151"/>
            <a:ext cx="2941608" cy="2598706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7884543" y="1682151"/>
            <a:ext cx="3027871" cy="2598706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144" y="593065"/>
            <a:ext cx="9575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144" y="2695035"/>
            <a:ext cx="9575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144" y="4618725"/>
            <a:ext cx="9575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95030" y="631882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76366" y="26921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756871" y="457918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983902" y="593065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091112" y="2631414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990362" y="4548273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055656" y="631882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123957" y="2605534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123957" y="4548273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1662269" y="9568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:9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644494" y="28871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:9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840654" y="9294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016186" y="8467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8010303" y="8532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889749" y="28462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6132141" y="28039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8148698" y="27565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628972" y="48336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879809" y="47631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6098847" y="47631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8148698" y="47564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5-конечная звезда 27"/>
          <p:cNvSpPr/>
          <p:nvPr/>
        </p:nvSpPr>
        <p:spPr>
          <a:xfrm>
            <a:off x="9219935" y="342899"/>
            <a:ext cx="1355255" cy="1306901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9253735" y="2150487"/>
            <a:ext cx="1355255" cy="1306901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9254057" y="4011340"/>
            <a:ext cx="1355255" cy="1306901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733245" y="1716656"/>
            <a:ext cx="3234906" cy="2564201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4267200" y="1716655"/>
            <a:ext cx="3234906" cy="2564201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7801155" y="1716654"/>
            <a:ext cx="3234906" cy="2564201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.znanio.ru/d5af0e/b7/8c/2ced3c0d47ca34ca7a28e78ba3c167bd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6" y="976308"/>
            <a:ext cx="5236235" cy="46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92" y="552091"/>
            <a:ext cx="5707474" cy="54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0" y="239923"/>
            <a:ext cx="11155058" cy="68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9653" y="1027570"/>
            <a:ext cx="6096000" cy="4651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 целыми числами, десятичными и обыкновенными дробями.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ой годовщине Победы в Великой Отечественной войне посвящается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940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oprikol.ru/wp-content/uploads/2023/01/kartinki-s-dnem-shifrovalshhika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5" y="224287"/>
            <a:ext cx="11395494" cy="64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453</Words>
  <Application>Microsoft Office PowerPoint</Application>
  <PresentationFormat>Широкоэкранный</PresentationFormat>
  <Paragraphs>206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OpenSans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Задача: Общая высота памятника Родины матери 87 метров. ДЛИНА меча составляет 0,38 часть от всей высоты памятника. Найдите длину меча. (Округлите полученное число до целых) </vt:lpstr>
      <vt:lpstr>Решить 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48</cp:revision>
  <dcterms:created xsi:type="dcterms:W3CDTF">2024-04-23T15:12:14Z</dcterms:created>
  <dcterms:modified xsi:type="dcterms:W3CDTF">2025-05-09T05:17:34Z</dcterms:modified>
</cp:coreProperties>
</file>