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  <p:sldMasterId id="2147483687" r:id="rId4"/>
    <p:sldMasterId id="2147483700" r:id="rId5"/>
    <p:sldMasterId id="2147483713" r:id="rId6"/>
  </p:sldMasterIdLst>
  <p:sldIdLst>
    <p:sldId id="256" r:id="rId7"/>
    <p:sldId id="258" r:id="rId8"/>
    <p:sldId id="257" r:id="rId9"/>
    <p:sldId id="259" r:id="rId10"/>
    <p:sldId id="260" r:id="rId11"/>
    <p:sldId id="267" r:id="rId12"/>
    <p:sldId id="262" r:id="rId13"/>
    <p:sldId id="263" r:id="rId14"/>
    <p:sldId id="269" r:id="rId15"/>
    <p:sldId id="270" r:id="rId16"/>
    <p:sldId id="265" r:id="rId17"/>
    <p:sldId id="266" r:id="rId18"/>
  </p:sldIdLst>
  <p:sldSz cx="12192000" cy="6858000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02" y="-82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10" Type="http://schemas.openxmlformats.org/officeDocument/2006/relationships/slide" Target="slides/slide4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3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8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9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0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1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2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6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9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7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6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7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8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81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85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86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87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88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0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0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0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11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1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1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15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1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2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22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2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26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27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2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30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31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32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33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34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42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4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4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5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5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53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5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5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57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5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6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61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6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64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6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6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6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69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7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72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73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74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75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76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89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9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9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9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9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9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0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0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0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04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0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0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0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1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11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1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1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1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16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1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19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20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21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22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23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34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3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3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3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4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4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4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4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4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49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5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5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53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5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56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5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5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6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61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6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64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65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66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67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68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50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900igr.net/up/datai/248009/0005-006-.png"/>
          <p:cNvPicPr/>
          <p:nvPr/>
        </p:nvPicPr>
        <p:blipFill>
          <a:blip r:embed="rId15"/>
          <a:stretch/>
        </p:blipFill>
        <p:spPr>
          <a:xfrm flipH="1">
            <a:off x="10255680" y="-15840"/>
            <a:ext cx="1936440" cy="1322640"/>
          </a:xfrm>
          <a:prstGeom prst="rect">
            <a:avLst/>
          </a:prstGeom>
          <a:ln w="0">
            <a:noFill/>
          </a:ln>
        </p:spPr>
      </p:pic>
      <p:pic>
        <p:nvPicPr>
          <p:cNvPr id="8" name="Picture 2" descr="http://900igr.net/up/datai/248009/0005-006-.png"/>
          <p:cNvPicPr/>
          <p:nvPr/>
        </p:nvPicPr>
        <p:blipFill>
          <a:blip r:embed="rId16"/>
          <a:stretch/>
        </p:blipFill>
        <p:spPr>
          <a:xfrm>
            <a:off x="0" y="-20520"/>
            <a:ext cx="1942920" cy="1326960"/>
          </a:xfrm>
          <a:prstGeom prst="rect">
            <a:avLst/>
          </a:prstGeom>
          <a:ln w="0">
            <a:noFill/>
          </a:ln>
        </p:spPr>
      </p:pic>
      <p:sp>
        <p:nvSpPr>
          <p:cNvPr id="2" name="CustomShape 1" hidden="1"/>
          <p:cNvSpPr/>
          <p:nvPr/>
        </p:nvSpPr>
        <p:spPr>
          <a:xfrm>
            <a:off x="0" y="758880"/>
            <a:ext cx="3443040" cy="5330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" name="CustomShape 2" hidden="1"/>
          <p:cNvSpPr/>
          <p:nvPr/>
        </p:nvSpPr>
        <p:spPr>
          <a:xfrm>
            <a:off x="11307240" y="6696000"/>
            <a:ext cx="883800" cy="241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500" b="0" strike="noStrike" spc="-1">
                <a:solidFill>
                  <a:srgbClr val="593F25"/>
                </a:solidFill>
                <a:latin typeface="Century Gothic"/>
                <a:ea typeface="Calibri"/>
              </a:rPr>
              <a:t>© Полшкова В.В., 2019</a:t>
            </a:r>
            <a:endParaRPr lang="ru-RU" sz="500" b="0" strike="noStrike" spc="-1">
              <a:latin typeface="Arial"/>
            </a:endParaRPr>
          </a:p>
        </p:txBody>
      </p:sp>
      <p:sp>
        <p:nvSpPr>
          <p:cNvPr id="4" name="CustomShape 3"/>
          <p:cNvSpPr/>
          <p:nvPr/>
        </p:nvSpPr>
        <p:spPr>
          <a:xfrm rot="16200000">
            <a:off x="5686200" y="362160"/>
            <a:ext cx="817920" cy="12191400"/>
          </a:xfrm>
          <a:prstGeom prst="rect">
            <a:avLst/>
          </a:prstGeom>
          <a:solidFill>
            <a:srgbClr val="A22400"/>
          </a:solidFill>
          <a:ln w="0">
            <a:noFill/>
          </a:ln>
          <a:effectLst>
            <a:outerShdw blurRad="44450" dist="14040" dir="5400000" algn="ctr" rotWithShape="0">
              <a:srgbClr val="000000">
                <a:alpha val="45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/>
        </p:style>
      </p:sp>
      <p:sp>
        <p:nvSpPr>
          <p:cNvPr id="5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ru-RU" sz="4400" b="0" strike="noStrike" spc="-1"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2" descr="http://900igr.net/up/datai/248009/0005-006-.png"/>
          <p:cNvPicPr/>
          <p:nvPr/>
        </p:nvPicPr>
        <p:blipFill>
          <a:blip r:embed="rId14"/>
          <a:stretch/>
        </p:blipFill>
        <p:spPr>
          <a:xfrm flipH="1">
            <a:off x="10255680" y="-15840"/>
            <a:ext cx="1936440" cy="1322640"/>
          </a:xfrm>
          <a:prstGeom prst="rect">
            <a:avLst/>
          </a:prstGeom>
          <a:ln w="0">
            <a:noFill/>
          </a:ln>
        </p:spPr>
      </p:pic>
      <p:pic>
        <p:nvPicPr>
          <p:cNvPr id="44" name="Picture 2" descr="http://900igr.net/up/datai/248009/0005-006-.png"/>
          <p:cNvPicPr/>
          <p:nvPr/>
        </p:nvPicPr>
        <p:blipFill>
          <a:blip r:embed="rId15"/>
          <a:stretch/>
        </p:blipFill>
        <p:spPr>
          <a:xfrm>
            <a:off x="0" y="-20520"/>
            <a:ext cx="1942920" cy="1326960"/>
          </a:xfrm>
          <a:prstGeom prst="rect">
            <a:avLst/>
          </a:prstGeom>
          <a:ln w="0">
            <a:noFill/>
          </a:ln>
        </p:spPr>
      </p:pic>
      <p:sp>
        <p:nvSpPr>
          <p:cNvPr id="45" name="CustomShape 1"/>
          <p:cNvSpPr/>
          <p:nvPr/>
        </p:nvSpPr>
        <p:spPr>
          <a:xfrm>
            <a:off x="0" y="758880"/>
            <a:ext cx="3443040" cy="5330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6" name="CustomShape 2"/>
          <p:cNvSpPr/>
          <p:nvPr/>
        </p:nvSpPr>
        <p:spPr>
          <a:xfrm>
            <a:off x="11307240" y="6696000"/>
            <a:ext cx="883800" cy="241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500" b="0" strike="noStrike" spc="-1">
                <a:solidFill>
                  <a:srgbClr val="593F25"/>
                </a:solidFill>
                <a:latin typeface="Century Gothic"/>
                <a:ea typeface="Calibri"/>
              </a:rPr>
              <a:t>© Полшкова В.В., 2019</a:t>
            </a:r>
            <a:endParaRPr lang="ru-RU" sz="500" b="0" strike="noStrike" spc="-1">
              <a:latin typeface="Arial"/>
            </a:endParaRPr>
          </a:p>
        </p:txBody>
      </p:sp>
      <p:pic>
        <p:nvPicPr>
          <p:cNvPr id="47" name="Picture 10" descr="http://school24.edummr.ru/wp-content/uploads/2019/11/Lyn_Stone_PP_silhouette-2.jpg"/>
          <p:cNvPicPr/>
          <p:nvPr/>
        </p:nvPicPr>
        <p:blipFill>
          <a:blip r:embed="rId16"/>
          <a:stretch/>
        </p:blipFill>
        <p:spPr>
          <a:xfrm>
            <a:off x="9315000" y="5984640"/>
            <a:ext cx="2769480" cy="805680"/>
          </a:xfrm>
          <a:prstGeom prst="rect">
            <a:avLst/>
          </a:prstGeom>
          <a:ln w="0">
            <a:noFill/>
          </a:ln>
        </p:spPr>
      </p:pic>
      <p:sp>
        <p:nvSpPr>
          <p:cNvPr id="48" name="CustomShape 3"/>
          <p:cNvSpPr/>
          <p:nvPr/>
        </p:nvSpPr>
        <p:spPr>
          <a:xfrm>
            <a:off x="11307240" y="6696000"/>
            <a:ext cx="883800" cy="241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500" b="0" strike="noStrike" spc="-1">
                <a:solidFill>
                  <a:srgbClr val="593F25"/>
                </a:solidFill>
                <a:latin typeface="Century Gothic"/>
                <a:ea typeface="Calibri"/>
              </a:rPr>
              <a:t>© Полшкова В.В., 2019</a:t>
            </a:r>
            <a:endParaRPr lang="ru-RU" sz="500" b="0" strike="noStrike" spc="-1">
              <a:latin typeface="Arial"/>
            </a:endParaRPr>
          </a:p>
        </p:txBody>
      </p:sp>
      <p:sp>
        <p:nvSpPr>
          <p:cNvPr id="49" name="CustomShape 4"/>
          <p:cNvSpPr/>
          <p:nvPr/>
        </p:nvSpPr>
        <p:spPr>
          <a:xfrm rot="5400000" flipH="1">
            <a:off x="5900400" y="568080"/>
            <a:ext cx="388080" cy="12191400"/>
          </a:xfrm>
          <a:prstGeom prst="rtTriangle">
            <a:avLst/>
          </a:prstGeom>
          <a:solidFill>
            <a:srgbClr val="A22400"/>
          </a:solidFill>
          <a:ln w="0">
            <a:noFill/>
          </a:ln>
          <a:effectLst>
            <a:outerShdw blurRad="44450" dist="14040" dir="5400000" algn="ctr" rotWithShape="0">
              <a:srgbClr val="000000">
                <a:alpha val="45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/>
        </p:style>
      </p:sp>
      <p:sp>
        <p:nvSpPr>
          <p:cNvPr id="50" name="CustomShape 5"/>
          <p:cNvSpPr/>
          <p:nvPr/>
        </p:nvSpPr>
        <p:spPr>
          <a:xfrm>
            <a:off x="0" y="758880"/>
            <a:ext cx="3443040" cy="5330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1" name="PlaceHolder 6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ru-RU" sz="4400" b="0" strike="noStrike" spc="-1"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52" name="PlaceHolder 7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/>
    <p:bodyStyle/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Picture 2" descr="http://900igr.net/up/datai/248009/0005-006-.png"/>
          <p:cNvPicPr/>
          <p:nvPr/>
        </p:nvPicPr>
        <p:blipFill>
          <a:blip r:embed="rId14"/>
          <a:stretch/>
        </p:blipFill>
        <p:spPr>
          <a:xfrm flipH="1">
            <a:off x="10255680" y="-15840"/>
            <a:ext cx="1936440" cy="1322640"/>
          </a:xfrm>
          <a:prstGeom prst="rect">
            <a:avLst/>
          </a:prstGeom>
          <a:ln w="0">
            <a:noFill/>
          </a:ln>
        </p:spPr>
      </p:pic>
      <p:pic>
        <p:nvPicPr>
          <p:cNvPr id="90" name="Picture 2" descr="http://900igr.net/up/datai/248009/0005-006-.png"/>
          <p:cNvPicPr/>
          <p:nvPr/>
        </p:nvPicPr>
        <p:blipFill>
          <a:blip r:embed="rId15"/>
          <a:stretch/>
        </p:blipFill>
        <p:spPr>
          <a:xfrm>
            <a:off x="0" y="-20520"/>
            <a:ext cx="1942920" cy="1326960"/>
          </a:xfrm>
          <a:prstGeom prst="rect">
            <a:avLst/>
          </a:prstGeom>
          <a:ln w="0">
            <a:noFill/>
          </a:ln>
        </p:spPr>
      </p:pic>
      <p:sp>
        <p:nvSpPr>
          <p:cNvPr id="91" name="CustomShape 1"/>
          <p:cNvSpPr/>
          <p:nvPr/>
        </p:nvSpPr>
        <p:spPr>
          <a:xfrm>
            <a:off x="0" y="758880"/>
            <a:ext cx="3443040" cy="5330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2" name="CustomShape 2"/>
          <p:cNvSpPr/>
          <p:nvPr/>
        </p:nvSpPr>
        <p:spPr>
          <a:xfrm>
            <a:off x="11307240" y="6696000"/>
            <a:ext cx="883800" cy="241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500" b="0" strike="noStrike" spc="-1">
                <a:solidFill>
                  <a:srgbClr val="593F25"/>
                </a:solidFill>
                <a:latin typeface="Century Gothic"/>
                <a:ea typeface="Calibri"/>
              </a:rPr>
              <a:t>© Полшкова В.В., 2019</a:t>
            </a:r>
            <a:endParaRPr lang="ru-RU" sz="500" b="0" strike="noStrike" spc="-1">
              <a:latin typeface="Arial"/>
            </a:endParaRPr>
          </a:p>
        </p:txBody>
      </p:sp>
      <p:pic>
        <p:nvPicPr>
          <p:cNvPr id="93" name="Picture 2" descr="http://idist.ru/_nw/18/38009652.jpg"/>
          <p:cNvPicPr/>
          <p:nvPr/>
        </p:nvPicPr>
        <p:blipFill>
          <a:blip r:embed="rId16"/>
          <a:stretch/>
        </p:blipFill>
        <p:spPr>
          <a:xfrm flipH="1">
            <a:off x="720" y="5914800"/>
            <a:ext cx="1569600" cy="882720"/>
          </a:xfrm>
          <a:prstGeom prst="rect">
            <a:avLst/>
          </a:prstGeom>
          <a:ln w="0">
            <a:noFill/>
          </a:ln>
        </p:spPr>
      </p:pic>
      <p:sp>
        <p:nvSpPr>
          <p:cNvPr id="94" name="CustomShape 3"/>
          <p:cNvSpPr/>
          <p:nvPr/>
        </p:nvSpPr>
        <p:spPr>
          <a:xfrm rot="16200000">
            <a:off x="5901120" y="568080"/>
            <a:ext cx="388080" cy="12191400"/>
          </a:xfrm>
          <a:prstGeom prst="rtTriangle">
            <a:avLst/>
          </a:prstGeom>
          <a:solidFill>
            <a:srgbClr val="A22400"/>
          </a:solidFill>
          <a:ln w="0">
            <a:noFill/>
          </a:ln>
          <a:effectLst>
            <a:outerShdw blurRad="44450" dist="14040" dir="5400000" algn="ctr" rotWithShape="0">
              <a:srgbClr val="000000">
                <a:alpha val="45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/>
        </p:style>
      </p:sp>
      <p:sp>
        <p:nvSpPr>
          <p:cNvPr id="95" name="CustomShape 4"/>
          <p:cNvSpPr/>
          <p:nvPr/>
        </p:nvSpPr>
        <p:spPr>
          <a:xfrm>
            <a:off x="11307240" y="6696000"/>
            <a:ext cx="883800" cy="241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500" b="0" strike="noStrike" spc="-1">
                <a:solidFill>
                  <a:srgbClr val="593F25"/>
                </a:solidFill>
                <a:latin typeface="Century Gothic"/>
                <a:ea typeface="Calibri"/>
              </a:rPr>
              <a:t>© Полшкова В.В., 2019</a:t>
            </a:r>
            <a:endParaRPr lang="ru-RU" sz="500" b="0" strike="noStrike" spc="-1">
              <a:latin typeface="Arial"/>
            </a:endParaRPr>
          </a:p>
        </p:txBody>
      </p:sp>
      <p:sp>
        <p:nvSpPr>
          <p:cNvPr id="96" name="CustomShape 5"/>
          <p:cNvSpPr/>
          <p:nvPr/>
        </p:nvSpPr>
        <p:spPr>
          <a:xfrm>
            <a:off x="0" y="758880"/>
            <a:ext cx="3443040" cy="5330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7" name="PlaceHolder 6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ru-RU" sz="4400" b="0" strike="noStrike" spc="-1"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98" name="PlaceHolder 7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/>
    <p:bodyStyle/>
    <p:otherStyle/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Picture 2" descr="http://900igr.net/up/datai/248009/0005-006-.png"/>
          <p:cNvPicPr/>
          <p:nvPr/>
        </p:nvPicPr>
        <p:blipFill>
          <a:blip r:embed="rId14"/>
          <a:stretch/>
        </p:blipFill>
        <p:spPr>
          <a:xfrm flipH="1">
            <a:off x="10255680" y="-15840"/>
            <a:ext cx="1936440" cy="1322640"/>
          </a:xfrm>
          <a:prstGeom prst="rect">
            <a:avLst/>
          </a:prstGeom>
          <a:ln w="0">
            <a:noFill/>
          </a:ln>
        </p:spPr>
      </p:pic>
      <p:pic>
        <p:nvPicPr>
          <p:cNvPr id="136" name="Picture 2" descr="http://900igr.net/up/datai/248009/0005-006-.png"/>
          <p:cNvPicPr/>
          <p:nvPr/>
        </p:nvPicPr>
        <p:blipFill>
          <a:blip r:embed="rId15"/>
          <a:stretch/>
        </p:blipFill>
        <p:spPr>
          <a:xfrm>
            <a:off x="0" y="-20520"/>
            <a:ext cx="1942920" cy="1326960"/>
          </a:xfrm>
          <a:prstGeom prst="rect">
            <a:avLst/>
          </a:prstGeom>
          <a:ln w="0">
            <a:noFill/>
          </a:ln>
        </p:spPr>
      </p:pic>
      <p:sp>
        <p:nvSpPr>
          <p:cNvPr id="137" name="CustomShape 1"/>
          <p:cNvSpPr/>
          <p:nvPr/>
        </p:nvSpPr>
        <p:spPr>
          <a:xfrm>
            <a:off x="0" y="758880"/>
            <a:ext cx="3443040" cy="5330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38" name="CustomShape 2"/>
          <p:cNvSpPr/>
          <p:nvPr/>
        </p:nvSpPr>
        <p:spPr>
          <a:xfrm>
            <a:off x="11307240" y="6696000"/>
            <a:ext cx="883800" cy="241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500" b="0" strike="noStrike" spc="-1">
                <a:solidFill>
                  <a:srgbClr val="593F25"/>
                </a:solidFill>
                <a:latin typeface="Century Gothic"/>
                <a:ea typeface="Calibri"/>
              </a:rPr>
              <a:t>© Полшкова В.В., 2019</a:t>
            </a:r>
            <a:endParaRPr lang="ru-RU" sz="500" b="0" strike="noStrike" spc="-1">
              <a:latin typeface="Arial"/>
            </a:endParaRPr>
          </a:p>
        </p:txBody>
      </p:sp>
      <p:sp>
        <p:nvSpPr>
          <p:cNvPr id="139" name="PlaceHolder 3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ru-RU" sz="4400" b="0" strike="noStrike" spc="-1"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140" name="PlaceHolder 4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/>
    <p:bodyStyle/>
    <p:otherStyle/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Picture 2" descr="http://900igr.net/up/datai/248009/0005-006-.png"/>
          <p:cNvPicPr/>
          <p:nvPr/>
        </p:nvPicPr>
        <p:blipFill>
          <a:blip r:embed="rId14"/>
          <a:stretch/>
        </p:blipFill>
        <p:spPr>
          <a:xfrm flipH="1">
            <a:off x="10255680" y="-15840"/>
            <a:ext cx="1936440" cy="1322640"/>
          </a:xfrm>
          <a:prstGeom prst="rect">
            <a:avLst/>
          </a:prstGeom>
          <a:ln w="0">
            <a:noFill/>
          </a:ln>
        </p:spPr>
      </p:pic>
      <p:pic>
        <p:nvPicPr>
          <p:cNvPr id="178" name="Picture 2" descr="http://900igr.net/up/datai/248009/0005-006-.png"/>
          <p:cNvPicPr/>
          <p:nvPr/>
        </p:nvPicPr>
        <p:blipFill>
          <a:blip r:embed="rId15"/>
          <a:stretch/>
        </p:blipFill>
        <p:spPr>
          <a:xfrm>
            <a:off x="0" y="-20520"/>
            <a:ext cx="1942920" cy="1326960"/>
          </a:xfrm>
          <a:prstGeom prst="rect">
            <a:avLst/>
          </a:prstGeom>
          <a:ln w="0">
            <a:noFill/>
          </a:ln>
        </p:spPr>
      </p:pic>
      <p:sp>
        <p:nvSpPr>
          <p:cNvPr id="179" name="CustomShape 1" hidden="1"/>
          <p:cNvSpPr/>
          <p:nvPr/>
        </p:nvSpPr>
        <p:spPr>
          <a:xfrm>
            <a:off x="0" y="758880"/>
            <a:ext cx="3443040" cy="5330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80" name="CustomShape 2" hidden="1"/>
          <p:cNvSpPr/>
          <p:nvPr/>
        </p:nvSpPr>
        <p:spPr>
          <a:xfrm>
            <a:off x="11307240" y="6696000"/>
            <a:ext cx="883800" cy="241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500" b="0" strike="noStrike" spc="-1">
                <a:solidFill>
                  <a:srgbClr val="593F25"/>
                </a:solidFill>
                <a:latin typeface="Century Gothic"/>
                <a:ea typeface="Calibri"/>
              </a:rPr>
              <a:t>© Полшкова В.В., 2019</a:t>
            </a:r>
            <a:endParaRPr lang="ru-RU" sz="500" b="0" strike="noStrike" spc="-1">
              <a:latin typeface="Arial"/>
            </a:endParaRPr>
          </a:p>
        </p:txBody>
      </p:sp>
      <p:pic>
        <p:nvPicPr>
          <p:cNvPr id="181" name="Picture 2" descr="http://idist.ru/_nw/18/38009652.jpg"/>
          <p:cNvPicPr/>
          <p:nvPr/>
        </p:nvPicPr>
        <p:blipFill>
          <a:blip r:embed="rId16"/>
          <a:stretch/>
        </p:blipFill>
        <p:spPr>
          <a:xfrm>
            <a:off x="10418760" y="0"/>
            <a:ext cx="1776960" cy="999000"/>
          </a:xfrm>
          <a:prstGeom prst="rect">
            <a:avLst/>
          </a:prstGeom>
          <a:ln w="0">
            <a:noFill/>
          </a:ln>
        </p:spPr>
      </p:pic>
      <p:pic>
        <p:nvPicPr>
          <p:cNvPr id="182" name="Picture 2" descr="http://900igr.net/up/datai/248009/0005-006-.png"/>
          <p:cNvPicPr/>
          <p:nvPr/>
        </p:nvPicPr>
        <p:blipFill>
          <a:blip r:embed="rId17"/>
          <a:stretch/>
        </p:blipFill>
        <p:spPr>
          <a:xfrm>
            <a:off x="0" y="-20520"/>
            <a:ext cx="1682640" cy="1149480"/>
          </a:xfrm>
          <a:prstGeom prst="rect">
            <a:avLst/>
          </a:prstGeom>
          <a:ln w="0">
            <a:noFill/>
          </a:ln>
        </p:spPr>
      </p:pic>
      <p:sp>
        <p:nvSpPr>
          <p:cNvPr id="183" name="CustomShape 3"/>
          <p:cNvSpPr/>
          <p:nvPr/>
        </p:nvSpPr>
        <p:spPr>
          <a:xfrm rot="16200000">
            <a:off x="5901120" y="568080"/>
            <a:ext cx="388080" cy="12191400"/>
          </a:xfrm>
          <a:prstGeom prst="rtTriangle">
            <a:avLst/>
          </a:prstGeom>
          <a:solidFill>
            <a:srgbClr val="A22400"/>
          </a:solidFill>
          <a:ln>
            <a:solidFill>
              <a:srgbClr val="A5300F"/>
            </a:solidFill>
            <a:round/>
          </a:ln>
          <a:effectLst>
            <a:outerShdw blurRad="4000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184" name="CustomShape 4"/>
          <p:cNvSpPr/>
          <p:nvPr/>
        </p:nvSpPr>
        <p:spPr>
          <a:xfrm>
            <a:off x="11307240" y="6696000"/>
            <a:ext cx="883800" cy="241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500" b="0" strike="noStrike" spc="-1">
                <a:solidFill>
                  <a:srgbClr val="593F25"/>
                </a:solidFill>
                <a:latin typeface="Century Gothic"/>
                <a:ea typeface="Calibri"/>
              </a:rPr>
              <a:t>© Полшкова В.В., 2019</a:t>
            </a:r>
            <a:endParaRPr lang="ru-RU" sz="500" b="0" strike="noStrike" spc="-1">
              <a:latin typeface="Arial"/>
            </a:endParaRPr>
          </a:p>
        </p:txBody>
      </p:sp>
      <p:sp>
        <p:nvSpPr>
          <p:cNvPr id="185" name="CustomShape 5"/>
          <p:cNvSpPr/>
          <p:nvPr/>
        </p:nvSpPr>
        <p:spPr>
          <a:xfrm>
            <a:off x="0" y="758880"/>
            <a:ext cx="3443040" cy="5330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86" name="PlaceHolder 6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ru-RU" sz="4400" b="0" strike="noStrike" spc="-1"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187" name="PlaceHolder 7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/>
    <p:bodyStyle/>
    <p:otherStyle/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Picture 2" descr="http://900igr.net/up/datai/248009/0005-006-.png"/>
          <p:cNvPicPr/>
          <p:nvPr/>
        </p:nvPicPr>
        <p:blipFill>
          <a:blip r:embed="rId14"/>
          <a:stretch/>
        </p:blipFill>
        <p:spPr>
          <a:xfrm flipH="1">
            <a:off x="10255680" y="-15840"/>
            <a:ext cx="1936440" cy="1322640"/>
          </a:xfrm>
          <a:prstGeom prst="rect">
            <a:avLst/>
          </a:prstGeom>
          <a:ln w="0">
            <a:noFill/>
          </a:ln>
        </p:spPr>
      </p:pic>
      <p:pic>
        <p:nvPicPr>
          <p:cNvPr id="225" name="Picture 2" descr="http://900igr.net/up/datai/248009/0005-006-.png"/>
          <p:cNvPicPr/>
          <p:nvPr/>
        </p:nvPicPr>
        <p:blipFill>
          <a:blip r:embed="rId15"/>
          <a:stretch/>
        </p:blipFill>
        <p:spPr>
          <a:xfrm>
            <a:off x="0" y="-20520"/>
            <a:ext cx="1942920" cy="1326960"/>
          </a:xfrm>
          <a:prstGeom prst="rect">
            <a:avLst/>
          </a:prstGeom>
          <a:ln w="0">
            <a:noFill/>
          </a:ln>
        </p:spPr>
      </p:pic>
      <p:sp>
        <p:nvSpPr>
          <p:cNvPr id="226" name="CustomShape 1"/>
          <p:cNvSpPr/>
          <p:nvPr/>
        </p:nvSpPr>
        <p:spPr>
          <a:xfrm>
            <a:off x="0" y="758880"/>
            <a:ext cx="3443040" cy="5330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27" name="CustomShape 2"/>
          <p:cNvSpPr/>
          <p:nvPr/>
        </p:nvSpPr>
        <p:spPr>
          <a:xfrm>
            <a:off x="11307240" y="6696000"/>
            <a:ext cx="883800" cy="241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500" b="0" strike="noStrike" spc="-1">
                <a:solidFill>
                  <a:srgbClr val="593F25"/>
                </a:solidFill>
                <a:latin typeface="Century Gothic"/>
                <a:ea typeface="Calibri"/>
              </a:rPr>
              <a:t>© Полшкова В.В., 2019</a:t>
            </a:r>
            <a:endParaRPr lang="ru-RU" sz="500" b="0" strike="noStrike" spc="-1">
              <a:latin typeface="Arial"/>
            </a:endParaRPr>
          </a:p>
        </p:txBody>
      </p:sp>
      <p:sp>
        <p:nvSpPr>
          <p:cNvPr id="228" name="CustomShape 3"/>
          <p:cNvSpPr/>
          <p:nvPr/>
        </p:nvSpPr>
        <p:spPr>
          <a:xfrm>
            <a:off x="11307240" y="6696000"/>
            <a:ext cx="883800" cy="241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500" b="0" strike="noStrike" spc="-1">
                <a:solidFill>
                  <a:srgbClr val="593F25"/>
                </a:solidFill>
                <a:latin typeface="Century Gothic"/>
                <a:ea typeface="Calibri"/>
              </a:rPr>
              <a:t>© Полшкова В.В., 2019</a:t>
            </a:r>
            <a:endParaRPr lang="ru-RU" sz="500" b="0" strike="noStrike" spc="-1">
              <a:latin typeface="Arial"/>
            </a:endParaRPr>
          </a:p>
        </p:txBody>
      </p:sp>
      <p:sp>
        <p:nvSpPr>
          <p:cNvPr id="229" name="CustomShape 4"/>
          <p:cNvSpPr/>
          <p:nvPr/>
        </p:nvSpPr>
        <p:spPr>
          <a:xfrm rot="5400000" flipH="1">
            <a:off x="5900400" y="568080"/>
            <a:ext cx="388080" cy="12191400"/>
          </a:xfrm>
          <a:prstGeom prst="rtTriangle">
            <a:avLst/>
          </a:prstGeom>
          <a:solidFill>
            <a:srgbClr val="A22400"/>
          </a:solidFill>
          <a:ln w="0">
            <a:noFill/>
          </a:ln>
          <a:effectLst>
            <a:outerShdw blurRad="44450" dist="14040" dir="5400000" algn="ctr" rotWithShape="0">
              <a:srgbClr val="000000">
                <a:alpha val="45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/>
        </p:style>
      </p:sp>
      <p:sp>
        <p:nvSpPr>
          <p:cNvPr id="230" name="CustomShape 5"/>
          <p:cNvSpPr/>
          <p:nvPr/>
        </p:nvSpPr>
        <p:spPr>
          <a:xfrm>
            <a:off x="0" y="758880"/>
            <a:ext cx="3443040" cy="5330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31" name="PlaceHolder 6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ru-RU" sz="4400" b="0" strike="noStrike" spc="-1"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232" name="PlaceHolder 7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idist.ru/_nw/18/38009652.jpg" TargetMode="External"/><Relationship Id="rId2" Type="http://schemas.openxmlformats.org/officeDocument/2006/relationships/hyperlink" Target="http://900igr.net/up/datai/248009/0005-006-.png" TargetMode="External"/><Relationship Id="rId1" Type="http://schemas.openxmlformats.org/officeDocument/2006/relationships/slideLayout" Target="../slideLayouts/slideLayout61.xml"/><Relationship Id="rId6" Type="http://schemas.openxmlformats.org/officeDocument/2006/relationships/hyperlink" Target="http://minus-plus-mus.ucoz.ru/" TargetMode="External"/><Relationship Id="rId5" Type="http://schemas.openxmlformats.org/officeDocument/2006/relationships/hyperlink" Target="https://ntm13.ru/wp-content/uploads/2019/01/spektakl.jpg" TargetMode="External"/><Relationship Id="rId4" Type="http://schemas.openxmlformats.org/officeDocument/2006/relationships/hyperlink" Target="http://school24.edummr.ru/wp-content/uploads/2019/11/Lyn_Stone_PP_silhouette-2.jpg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&#1058;&#1045;&#1061;&#1053;&#1054;&#1051;&#1054;&#1043;&#1048;&#1063;&#1045;&#1057;&#1050;&#1040;&#1071;%20&#1050;&#1040;&#1056;&#1058;&#1040;%20&#1059;&#1056;&#1054;&#1050;&#1040;%20&#1063;&#1058;&#1045;&#1053;&#1048;&#1071;.docx" TargetMode="External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CustomShape 1"/>
          <p:cNvSpPr/>
          <p:nvPr/>
        </p:nvSpPr>
        <p:spPr>
          <a:xfrm>
            <a:off x="0" y="98280"/>
            <a:ext cx="7314480" cy="3254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ru-RU" sz="3600" b="0" strike="noStrike" spc="-100" dirty="0">
                <a:solidFill>
                  <a:srgbClr val="FFFFFF"/>
                </a:solidFill>
                <a:latin typeface="AGReverance"/>
              </a:rPr>
              <a:t>Урок-игра «Литературный театр»</a:t>
            </a:r>
            <a:r>
              <a:rPr dirty="0"/>
              <a:t/>
            </a:r>
            <a:br>
              <a:rPr dirty="0"/>
            </a:br>
            <a:r>
              <a:rPr lang="ru-RU" sz="3600" b="0" strike="noStrike" spc="-100" dirty="0">
                <a:solidFill>
                  <a:srgbClr val="FFFFFF"/>
                </a:solidFill>
                <a:latin typeface="AGReverance"/>
              </a:rPr>
              <a:t> 1 «В» класс, МБОУ «СШ № 2 </a:t>
            </a:r>
            <a:r>
              <a:rPr dirty="0"/>
              <a:t/>
            </a:r>
            <a:br>
              <a:rPr dirty="0"/>
            </a:br>
            <a:r>
              <a:rPr lang="ru-RU" sz="3600" b="0" strike="noStrike" spc="-100" dirty="0">
                <a:solidFill>
                  <a:srgbClr val="FFFFFF"/>
                </a:solidFill>
                <a:latin typeface="AGReverance"/>
              </a:rPr>
              <a:t>с углублённым изучением предметов физико-математического цикла»</a:t>
            </a:r>
            <a:endParaRPr lang="ru-RU" sz="3600" b="0" strike="noStrike" spc="-1" dirty="0">
              <a:latin typeface="Arial"/>
            </a:endParaRPr>
          </a:p>
        </p:txBody>
      </p:sp>
      <p:sp>
        <p:nvSpPr>
          <p:cNvPr id="270" name="CustomShape 2"/>
          <p:cNvSpPr/>
          <p:nvPr/>
        </p:nvSpPr>
        <p:spPr>
          <a:xfrm>
            <a:off x="4897800" y="6048360"/>
            <a:ext cx="7314480" cy="808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 fontScale="74000" lnSpcReduction="20000"/>
          </a:bodyPr>
          <a:lstStyle/>
          <a:p>
            <a:pPr algn="r">
              <a:lnSpc>
                <a:spcPct val="100000"/>
              </a:lnSpc>
              <a:tabLst>
                <a:tab pos="0" algn="l"/>
              </a:tabLst>
            </a:pPr>
            <a:r>
              <a:rPr lang="ru-RU" sz="2400" b="0" strike="noStrike" spc="-1" dirty="0">
                <a:solidFill>
                  <a:srgbClr val="FFFFFF"/>
                </a:solidFill>
                <a:latin typeface="Times New Roman"/>
              </a:rPr>
              <a:t>город Дзержинск,</a:t>
            </a:r>
            <a:endParaRPr lang="ru-RU" sz="2400" b="0" strike="noStrike" spc="-1" dirty="0">
              <a:latin typeface="Arial"/>
            </a:endParaRPr>
          </a:p>
          <a:p>
            <a:pPr algn="r">
              <a:lnSpc>
                <a:spcPct val="100000"/>
              </a:lnSpc>
              <a:tabLst>
                <a:tab pos="0" algn="l"/>
              </a:tabLst>
            </a:pPr>
            <a:r>
              <a:rPr lang="ru-RU" sz="2400" b="0" strike="noStrike" spc="-1" dirty="0">
                <a:solidFill>
                  <a:srgbClr val="FFFFFF"/>
                </a:solidFill>
                <a:latin typeface="Times New Roman"/>
              </a:rPr>
              <a:t> Нижегородская область</a:t>
            </a:r>
            <a:endParaRPr lang="ru-RU" sz="2400" b="0" strike="noStrike" spc="-1" dirty="0">
              <a:latin typeface="Arial"/>
            </a:endParaRPr>
          </a:p>
          <a:p>
            <a:pPr algn="r">
              <a:lnSpc>
                <a:spcPct val="100000"/>
              </a:lnSpc>
              <a:tabLst>
                <a:tab pos="0" algn="l"/>
              </a:tabLst>
            </a:pPr>
            <a:r>
              <a:rPr lang="ru-RU" sz="2400" b="0" strike="noStrike" spc="-1" dirty="0">
                <a:solidFill>
                  <a:srgbClr val="FFFFFF"/>
                </a:solidFill>
                <a:latin typeface="Times New Roman"/>
              </a:rPr>
              <a:t>2024 год</a:t>
            </a:r>
            <a:endParaRPr lang="ru-RU" sz="2400" b="0" strike="noStrike" spc="-1" dirty="0">
              <a:latin typeface="Arial"/>
            </a:endParaRPr>
          </a:p>
          <a:p>
            <a:pPr>
              <a:lnSpc>
                <a:spcPct val="90000"/>
              </a:lnSpc>
              <a:spcBef>
                <a:spcPts val="1199"/>
              </a:spcBef>
              <a:tabLst>
                <a:tab pos="0" algn="l"/>
              </a:tabLst>
            </a:pPr>
            <a:endParaRPr lang="ru-RU" sz="2400" b="0" strike="noStrike" spc="-1" dirty="0">
              <a:latin typeface="Arial"/>
            </a:endParaRPr>
          </a:p>
        </p:txBody>
      </p:sp>
      <p:sp>
        <p:nvSpPr>
          <p:cNvPr id="271" name="CustomShape 3"/>
          <p:cNvSpPr/>
          <p:nvPr/>
        </p:nvSpPr>
        <p:spPr>
          <a:xfrm>
            <a:off x="6095880" y="4493520"/>
            <a:ext cx="6095160" cy="943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800" b="0" strike="noStrike" spc="-1">
                <a:solidFill>
                  <a:srgbClr val="FFFFFF"/>
                </a:solidFill>
                <a:latin typeface="Times New Roman"/>
                <a:ea typeface="DejaVu Sans"/>
              </a:rPr>
              <a:t>Учитель начальных классов: </a:t>
            </a:r>
            <a:endParaRPr lang="ru-RU" sz="2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800" b="0" strike="noStrike" spc="-1">
                <a:solidFill>
                  <a:srgbClr val="FFFFFF"/>
                </a:solidFill>
                <a:latin typeface="Times New Roman"/>
                <a:ea typeface="DejaVu Sans"/>
              </a:rPr>
              <a:t>Маняк Т.А.</a:t>
            </a:r>
            <a:endParaRPr lang="ru-RU" sz="28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21CBB92-F262-63F5-2FDD-2F9D16218D13}"/>
              </a:ext>
            </a:extLst>
          </p:cNvPr>
          <p:cNvSpPr txBox="1"/>
          <p:nvPr/>
        </p:nvSpPr>
        <p:spPr>
          <a:xfrm>
            <a:off x="3023017" y="260648"/>
            <a:ext cx="614596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0" strike="noStrike" spc="-1" dirty="0">
                <a:solidFill>
                  <a:srgbClr val="C00000"/>
                </a:solidFill>
                <a:latin typeface="Times New Roman"/>
              </a:rPr>
              <a:t>5 этап 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b="0" strike="noStrike" spc="-1" dirty="0">
                <a:solidFill>
                  <a:srgbClr val="C00000"/>
                </a:solidFill>
                <a:latin typeface="Times New Roman"/>
              </a:rPr>
              <a:t> «Выход на бис»  (индивидуальная работа)</a:t>
            </a:r>
            <a:r>
              <a:rPr lang="ru-RU" sz="2400" dirty="0"/>
              <a:t/>
            </a:r>
            <a:br>
              <a:rPr lang="ru-RU" sz="2400" dirty="0"/>
            </a:br>
            <a:endParaRPr lang="ru-RU" sz="24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D02F8B1-D4A3-E020-0F17-85E43C4CE0C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756" t="13351" r="25757" b="16653"/>
          <a:stretch/>
        </p:blipFill>
        <p:spPr>
          <a:xfrm>
            <a:off x="146711" y="1340768"/>
            <a:ext cx="2969032" cy="240996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092E82E-C3F7-45BC-13E0-49009C8C77D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757" t="11195" r="25757" b="14497"/>
          <a:stretch/>
        </p:blipFill>
        <p:spPr>
          <a:xfrm>
            <a:off x="142697" y="3789040"/>
            <a:ext cx="2880320" cy="248197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6EDE42AB-A369-33AF-4043-07C991C85F5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5757" t="13148" r="25757" b="17737"/>
          <a:stretch/>
        </p:blipFill>
        <p:spPr>
          <a:xfrm>
            <a:off x="3034970" y="1285612"/>
            <a:ext cx="2945209" cy="250342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6F288296-A9F5-C795-BB18-11D662787A5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5757" t="13351" r="25757" b="17663"/>
          <a:stretch/>
        </p:blipFill>
        <p:spPr>
          <a:xfrm>
            <a:off x="2991244" y="3816101"/>
            <a:ext cx="2880320" cy="230425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611800A2-C01C-BE04-4F3F-A438A2C3B58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5756" t="13350" r="28182" b="17662"/>
          <a:stretch/>
        </p:blipFill>
        <p:spPr>
          <a:xfrm>
            <a:off x="5967088" y="1302464"/>
            <a:ext cx="2907323" cy="244827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9225FD04-A59E-1CBC-65E9-0867E397D71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5757" t="15506" r="25757" b="15506"/>
          <a:stretch/>
        </p:blipFill>
        <p:spPr>
          <a:xfrm>
            <a:off x="5946376" y="3896133"/>
            <a:ext cx="3091683" cy="247334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18A0F323-C2E7-74AE-8DC9-1C2885889DF8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26969" t="13350" r="26969" b="17662"/>
          <a:stretch/>
        </p:blipFill>
        <p:spPr>
          <a:xfrm>
            <a:off x="8880003" y="1374472"/>
            <a:ext cx="2736304" cy="230425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B135E9B9-AB9C-8F17-3FFD-1FC475779E78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25757" t="13350" r="25757" b="17662"/>
          <a:stretch/>
        </p:blipFill>
        <p:spPr>
          <a:xfrm>
            <a:off x="8976320" y="3678728"/>
            <a:ext cx="2880320" cy="23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626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CustomShape 1"/>
          <p:cNvSpPr/>
          <p:nvPr/>
        </p:nvSpPr>
        <p:spPr>
          <a:xfrm>
            <a:off x="253080" y="1916832"/>
            <a:ext cx="10307416" cy="460851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97000"/>
          </a:bodyPr>
          <a:lstStyle/>
          <a:p>
            <a:pPr>
              <a:lnSpc>
                <a:spcPct val="100000"/>
              </a:lnSpc>
            </a:pPr>
            <a:endParaRPr lang="ru-RU" sz="3200" b="0" strike="noStrike" spc="-1" dirty="0">
              <a:latin typeface="Arial"/>
            </a:endParaRPr>
          </a:p>
        </p:txBody>
      </p:sp>
      <p:sp>
        <p:nvSpPr>
          <p:cNvPr id="300" name="CustomShape 2"/>
          <p:cNvSpPr/>
          <p:nvPr/>
        </p:nvSpPr>
        <p:spPr>
          <a:xfrm>
            <a:off x="3863752" y="810315"/>
            <a:ext cx="7314480" cy="5119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01" name="Picture 1" descr="C:\Users\User\Desktop\ОТКРЫТЫЙ УРОК 1 в\6067626895.jpg"/>
          <p:cNvPicPr/>
          <p:nvPr/>
        </p:nvPicPr>
        <p:blipFill>
          <a:blip r:embed="rId2"/>
          <a:stretch/>
        </p:blipFill>
        <p:spPr>
          <a:xfrm>
            <a:off x="2567608" y="1678003"/>
            <a:ext cx="6384936" cy="4847341"/>
          </a:xfrm>
          <a:prstGeom prst="rect">
            <a:avLst/>
          </a:prstGeom>
          <a:ln w="0"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897AFEC-365C-6EB5-062E-F6495F0E7460}"/>
              </a:ext>
            </a:extLst>
          </p:cNvPr>
          <p:cNvSpPr txBox="1"/>
          <p:nvPr/>
        </p:nvSpPr>
        <p:spPr>
          <a:xfrm>
            <a:off x="1751404" y="215206"/>
            <a:ext cx="8689192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800" b="0" strike="noStrike" spc="-1" dirty="0">
                <a:solidFill>
                  <a:srgbClr val="C00000"/>
                </a:solidFill>
                <a:latin typeface="Times New Roman"/>
              </a:rPr>
              <a:t>6 этап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b="0" strike="noStrike" spc="-1" dirty="0">
                <a:solidFill>
                  <a:srgbClr val="C00000"/>
                </a:solidFill>
                <a:latin typeface="Times New Roman"/>
              </a:rPr>
              <a:t>«Зеркало»</a:t>
            </a:r>
            <a:endParaRPr lang="ru-RU" sz="2800" spc="-1" dirty="0">
              <a:solidFill>
                <a:srgbClr val="C00000"/>
              </a:solidFill>
              <a:latin typeface="Times New Roman"/>
            </a:endParaRPr>
          </a:p>
          <a:p>
            <a:pPr algn="ctr">
              <a:lnSpc>
                <a:spcPct val="100000"/>
              </a:lnSpc>
            </a:pPr>
            <a:r>
              <a:rPr lang="ru-RU" sz="2800" b="0" strike="noStrike" spc="-1" dirty="0">
                <a:solidFill>
                  <a:srgbClr val="C00000"/>
                </a:solidFill>
                <a:latin typeface="Times New Roman"/>
              </a:rPr>
              <a:t>(подведение итогов</a:t>
            </a:r>
            <a:r>
              <a:rPr lang="ru-RU" sz="2800" b="0" strike="noStrike" spc="-1" dirty="0">
                <a:solidFill>
                  <a:srgbClr val="C00000"/>
                </a:solidFill>
                <a:latin typeface="AGReverance"/>
              </a:rPr>
              <a:t>)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/>
              <a:t/>
            </a:r>
            <a:br>
              <a:rPr lang="ru-RU" sz="2800" dirty="0"/>
            </a:br>
            <a:endParaRPr lang="ru-RU" sz="2800" b="0" strike="noStrike" spc="-1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CustomShape 1"/>
          <p:cNvSpPr/>
          <p:nvPr/>
        </p:nvSpPr>
        <p:spPr>
          <a:xfrm>
            <a:off x="253080" y="1123920"/>
            <a:ext cx="3394648" cy="4600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ru-RU" sz="2800" b="0" strike="noStrike" spc="-60" dirty="0">
                <a:solidFill>
                  <a:srgbClr val="593F25"/>
                </a:solidFill>
                <a:latin typeface="AGReverance"/>
              </a:rPr>
              <a:t>Информационные источники</a:t>
            </a:r>
            <a:endParaRPr lang="ru-RU" sz="2800" b="0" strike="noStrike" spc="-1" dirty="0">
              <a:latin typeface="Arial"/>
            </a:endParaRPr>
          </a:p>
        </p:txBody>
      </p:sp>
      <p:sp>
        <p:nvSpPr>
          <p:cNvPr id="304" name="CustomShape 2"/>
          <p:cNvSpPr/>
          <p:nvPr/>
        </p:nvSpPr>
        <p:spPr>
          <a:xfrm>
            <a:off x="3869280" y="864000"/>
            <a:ext cx="7314480" cy="5119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marL="182880" indent="-182160">
              <a:lnSpc>
                <a:spcPct val="90000"/>
              </a:lnSpc>
              <a:spcBef>
                <a:spcPts val="1199"/>
              </a:spcBef>
              <a:buClr>
                <a:srgbClr val="A5300F"/>
              </a:buClr>
              <a:buFont typeface="Wingdings 2" charset="2"/>
              <a:buChar char=""/>
            </a:pPr>
            <a:r>
              <a:rPr lang="ru-RU" sz="2000" b="0" u="sng" strike="noStrike" spc="-1" dirty="0">
                <a:solidFill>
                  <a:srgbClr val="6B9F25"/>
                </a:solidFill>
                <a:uFillTx/>
                <a:latin typeface="AGReverence-Oblique"/>
                <a:hlinkClick r:id="rId2"/>
              </a:rPr>
              <a:t>Софиты</a:t>
            </a:r>
            <a:endParaRPr lang="ru-RU" sz="2000" b="0" strike="noStrike" spc="-1" dirty="0">
              <a:latin typeface="Arial"/>
            </a:endParaRPr>
          </a:p>
          <a:p>
            <a:pPr marL="182880" indent="-182160">
              <a:lnSpc>
                <a:spcPct val="90000"/>
              </a:lnSpc>
              <a:spcBef>
                <a:spcPts val="1199"/>
              </a:spcBef>
              <a:buClr>
                <a:srgbClr val="A5300F"/>
              </a:buClr>
              <a:buFont typeface="Wingdings 2" charset="2"/>
              <a:buChar char=""/>
            </a:pPr>
            <a:r>
              <a:rPr lang="ru-RU" sz="2000" b="0" u="sng" strike="noStrike" spc="-1" dirty="0">
                <a:solidFill>
                  <a:srgbClr val="6B9F25"/>
                </a:solidFill>
                <a:uFillTx/>
                <a:latin typeface="AGReverence-Oblique"/>
                <a:hlinkClick r:id="rId3"/>
              </a:rPr>
              <a:t>Театральные маски</a:t>
            </a:r>
            <a:endParaRPr lang="ru-RU" sz="2000" b="0" strike="noStrike" spc="-1" dirty="0">
              <a:latin typeface="Arial"/>
            </a:endParaRPr>
          </a:p>
          <a:p>
            <a:pPr marL="182880" indent="-182160">
              <a:lnSpc>
                <a:spcPct val="90000"/>
              </a:lnSpc>
              <a:spcBef>
                <a:spcPts val="1199"/>
              </a:spcBef>
              <a:buClr>
                <a:srgbClr val="A5300F"/>
              </a:buClr>
              <a:buFont typeface="Wingdings 2" charset="2"/>
              <a:buChar char=""/>
            </a:pPr>
            <a:r>
              <a:rPr lang="ru-RU" sz="2000" b="0" u="sng" strike="noStrike" spc="-1" dirty="0">
                <a:solidFill>
                  <a:srgbClr val="6B9F25"/>
                </a:solidFill>
                <a:uFillTx/>
                <a:latin typeface="AGReverence-Oblique"/>
                <a:hlinkClick r:id="rId4"/>
              </a:rPr>
              <a:t>Театральные силуэты</a:t>
            </a:r>
            <a:endParaRPr lang="ru-RU" sz="2000" b="0" strike="noStrike" spc="-1" dirty="0">
              <a:latin typeface="Arial"/>
            </a:endParaRPr>
          </a:p>
          <a:p>
            <a:pPr marL="182880" indent="-182160">
              <a:lnSpc>
                <a:spcPct val="90000"/>
              </a:lnSpc>
              <a:spcBef>
                <a:spcPts val="1199"/>
              </a:spcBef>
              <a:buClr>
                <a:srgbClr val="A5300F"/>
              </a:buClr>
              <a:buFont typeface="Wingdings 2" charset="2"/>
              <a:buChar char=""/>
            </a:pPr>
            <a:r>
              <a:rPr lang="ru-RU" sz="2000" b="0" u="sng" strike="noStrike" spc="-1" dirty="0">
                <a:solidFill>
                  <a:srgbClr val="6B9F25"/>
                </a:solidFill>
                <a:uFillTx/>
                <a:latin typeface="AGReverence-Oblique"/>
                <a:hlinkClick r:id="rId5"/>
              </a:rPr>
              <a:t>Фон</a:t>
            </a:r>
            <a:r>
              <a:rPr lang="ru-RU" sz="2000" b="0" strike="noStrike" spc="-1" dirty="0">
                <a:solidFill>
                  <a:srgbClr val="323232"/>
                </a:solidFill>
                <a:latin typeface="AGReverence-Oblique"/>
              </a:rPr>
              <a:t> </a:t>
            </a:r>
            <a:endParaRPr lang="ru-RU" sz="2000" b="0" strike="noStrike" spc="-1" dirty="0">
              <a:latin typeface="Arial"/>
            </a:endParaRPr>
          </a:p>
          <a:p>
            <a:pPr>
              <a:lnSpc>
                <a:spcPct val="90000"/>
              </a:lnSpc>
              <a:spcBef>
                <a:spcPts val="1199"/>
              </a:spcBef>
            </a:pPr>
            <a:endParaRPr lang="ru-RU" sz="2000" b="0" strike="noStrike" spc="-1" dirty="0">
              <a:latin typeface="Arial"/>
            </a:endParaRPr>
          </a:p>
          <a:p>
            <a:pPr>
              <a:lnSpc>
                <a:spcPct val="90000"/>
              </a:lnSpc>
              <a:spcBef>
                <a:spcPts val="1199"/>
              </a:spcBef>
            </a:pPr>
            <a:endParaRPr lang="ru-RU" sz="2000" b="0" strike="noStrike" spc="-1" dirty="0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1199"/>
              </a:spcBef>
              <a:tabLst>
                <a:tab pos="0" algn="l"/>
              </a:tabLst>
            </a:pPr>
            <a:r>
              <a:rPr lang="ru-RU" sz="1400" b="0" strike="noStrike" spc="-1" dirty="0">
                <a:solidFill>
                  <a:srgbClr val="7C240B"/>
                </a:solidFill>
                <a:latin typeface="AGReverence-Oblique"/>
              </a:rPr>
              <a:t>На момент создания шаблона все ссылки являются активными</a:t>
            </a:r>
            <a:endParaRPr lang="ru-RU" sz="1400" b="0" strike="noStrike" spc="-1" dirty="0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1199"/>
              </a:spcBef>
              <a:tabLst>
                <a:tab pos="0" algn="l"/>
              </a:tabLst>
            </a:pPr>
            <a:r>
              <a:rPr lang="ru-RU" sz="1400" b="0" strike="noStrike" spc="-1" dirty="0">
                <a:solidFill>
                  <a:srgbClr val="7C240B"/>
                </a:solidFill>
                <a:latin typeface="AGReverence-Oblique"/>
              </a:rPr>
              <a:t>Вы можете использовать данное оформление для создания своих презентаций, но должны указать источники и автора шаблона</a:t>
            </a:r>
            <a:endParaRPr lang="ru-RU" sz="1400" b="0" strike="noStrike" spc="-1" dirty="0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1199"/>
              </a:spcBef>
              <a:tabLst>
                <a:tab pos="0" algn="l"/>
              </a:tabLst>
            </a:pPr>
            <a:r>
              <a:rPr lang="ru-RU" sz="1400" b="0" strike="noStrike" spc="-1" dirty="0">
                <a:solidFill>
                  <a:srgbClr val="7C240B"/>
                </a:solidFill>
                <a:latin typeface="AGReverence-Oblique"/>
              </a:rPr>
              <a:t>Автор шаблона: </a:t>
            </a:r>
            <a:r>
              <a:rPr lang="ru-RU" sz="1400" b="0" strike="noStrike" spc="-1" dirty="0" err="1">
                <a:solidFill>
                  <a:srgbClr val="7C240B"/>
                </a:solidFill>
                <a:latin typeface="AGReverence-Oblique"/>
              </a:rPr>
              <a:t>Полшкова</a:t>
            </a:r>
            <a:r>
              <a:rPr lang="ru-RU" sz="1400" b="0" strike="noStrike" spc="-1" dirty="0">
                <a:solidFill>
                  <a:srgbClr val="7C240B"/>
                </a:solidFill>
                <a:latin typeface="AGReverence-Oblique"/>
              </a:rPr>
              <a:t> Виктория Валерьяновна, педагог дополнительного образования МАОУ ДО </a:t>
            </a:r>
            <a:r>
              <a:rPr lang="ru-RU" sz="1400" b="0" strike="noStrike" spc="-1" dirty="0" err="1">
                <a:solidFill>
                  <a:srgbClr val="7C240B"/>
                </a:solidFill>
                <a:latin typeface="AGReverence-Oblique"/>
              </a:rPr>
              <a:t>ЦРТДиЮ</a:t>
            </a:r>
            <a:r>
              <a:rPr lang="ru-RU" sz="1400" b="0" strike="noStrike" spc="-1" dirty="0">
                <a:solidFill>
                  <a:srgbClr val="7C240B"/>
                </a:solidFill>
                <a:latin typeface="AGReverence-Oblique"/>
              </a:rPr>
              <a:t> Каменского района Пензенской области</a:t>
            </a:r>
            <a:endParaRPr lang="ru-RU" sz="1400" b="0" strike="noStrike" spc="-1" dirty="0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1199"/>
              </a:spcBef>
              <a:tabLst>
                <a:tab pos="0" algn="l"/>
              </a:tabLst>
            </a:pPr>
            <a:r>
              <a:rPr lang="ru-RU" sz="1400" b="0" strike="noStrike" spc="-1" dirty="0">
                <a:solidFill>
                  <a:srgbClr val="7C240B"/>
                </a:solidFill>
                <a:latin typeface="AGReverence-Oblique"/>
              </a:rPr>
              <a:t>Сайт </a:t>
            </a:r>
            <a:r>
              <a:rPr lang="en-US" sz="1400" b="0" u="sng" strike="noStrike" spc="-1" dirty="0">
                <a:solidFill>
                  <a:srgbClr val="6B9F25"/>
                </a:solidFill>
                <a:uFillTx/>
                <a:latin typeface="AGReverence-Oblique"/>
                <a:hlinkClick r:id="rId6"/>
              </a:rPr>
              <a:t>http://minus-plus-mus.ucoz.ru/</a:t>
            </a:r>
            <a:r>
              <a:rPr lang="ru-RU" sz="1400" b="0" strike="noStrike" spc="-1" dirty="0">
                <a:solidFill>
                  <a:srgbClr val="7C240B"/>
                </a:solidFill>
                <a:latin typeface="AGReverence-Oblique"/>
              </a:rPr>
              <a:t> </a:t>
            </a:r>
            <a:endParaRPr lang="ru-RU" sz="1400" b="0" strike="noStrike" spc="-1" dirty="0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1199"/>
              </a:spcBef>
              <a:tabLst>
                <a:tab pos="0" algn="l"/>
              </a:tabLst>
            </a:pPr>
            <a:r>
              <a:rPr lang="ru-RU" sz="1400" b="1" strike="noStrike" spc="-1" dirty="0">
                <a:solidFill>
                  <a:srgbClr val="7C240B"/>
                </a:solidFill>
                <a:latin typeface="AGReverence-Oblique"/>
              </a:rPr>
              <a:t>© </a:t>
            </a:r>
            <a:r>
              <a:rPr lang="ru-RU" sz="1400" b="1" strike="noStrike" spc="-1" dirty="0" err="1">
                <a:solidFill>
                  <a:srgbClr val="7C240B"/>
                </a:solidFill>
                <a:latin typeface="AGReverence-Oblique"/>
              </a:rPr>
              <a:t>Полшкова</a:t>
            </a:r>
            <a:r>
              <a:rPr lang="ru-RU" sz="1400" b="1" strike="noStrike" spc="-1" dirty="0">
                <a:solidFill>
                  <a:srgbClr val="7C240B"/>
                </a:solidFill>
                <a:latin typeface="AGReverence-Oblique"/>
              </a:rPr>
              <a:t> В.В., 2019</a:t>
            </a:r>
            <a:endParaRPr lang="ru-RU" sz="1400" b="0" strike="noStrike" spc="-1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5" name="Table 2"/>
          <p:cNvGraphicFramePr/>
          <p:nvPr>
            <p:extLst>
              <p:ext uri="{D42A27DB-BD31-4B8C-83A1-F6EECF244321}">
                <p14:modId xmlns:p14="http://schemas.microsoft.com/office/powerpoint/2010/main" val="1557864507"/>
              </p:ext>
            </p:extLst>
          </p:nvPr>
        </p:nvGraphicFramePr>
        <p:xfrm>
          <a:off x="5156086" y="0"/>
          <a:ext cx="7019640" cy="6548640"/>
        </p:xfrm>
        <a:graphic>
          <a:graphicData uri="http://schemas.openxmlformats.org/drawingml/2006/table">
            <a:tbl>
              <a:tblPr/>
              <a:tblGrid>
                <a:gridCol w="701964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9403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800" b="1" strike="noStrike" spc="-1" dirty="0">
                          <a:solidFill>
                            <a:srgbClr val="FFFFFF"/>
                          </a:solidFill>
                          <a:latin typeface="Times New Roman"/>
                        </a:rPr>
                        <a:t>1 этап  «Литературное фойе»</a:t>
                      </a:r>
                      <a:endParaRPr lang="ru-RU" sz="1800" b="0" strike="noStrike" spc="-1" dirty="0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800" b="1" strike="noStrike" spc="-1" dirty="0">
                          <a:solidFill>
                            <a:srgbClr val="FFFFFF"/>
                          </a:solidFill>
                          <a:latin typeface="Times New Roman"/>
                        </a:rPr>
                        <a:t>(актуализация и постановка цели)</a:t>
                      </a:r>
                      <a:endParaRPr lang="ru-RU" sz="1800" b="0" strike="noStrike" spc="-1" dirty="0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ru-RU" sz="18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A5300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3224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2000" b="0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2 этап «Творческая мастерская»</a:t>
                      </a:r>
                      <a:endParaRPr lang="ru-RU" sz="20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2000" b="0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(работа в группах)</a:t>
                      </a:r>
                      <a:endParaRPr lang="ru-RU" sz="20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endParaRPr lang="ru-RU" sz="20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0CD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9489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2000" b="0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3 этап «Сцена»</a:t>
                      </a:r>
                      <a:endParaRPr lang="ru-RU" sz="20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2000" b="0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 (представление у доски)</a:t>
                      </a:r>
                      <a:endParaRPr lang="ru-RU" sz="20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ru-RU" sz="20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0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2456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2000" b="0" strike="noStrike" spc="-1" dirty="0">
                          <a:solidFill>
                            <a:srgbClr val="000000"/>
                          </a:solidFill>
                          <a:latin typeface="Times New Roman"/>
                        </a:rPr>
                        <a:t>4 этап</a:t>
                      </a:r>
                      <a:endParaRPr lang="ru-RU" sz="2000" b="0" strike="noStrike" spc="-1" dirty="0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2000" b="0" strike="noStrike" spc="-1" dirty="0">
                          <a:solidFill>
                            <a:srgbClr val="000000"/>
                          </a:solidFill>
                          <a:latin typeface="Times New Roman"/>
                        </a:rPr>
                        <a:t>«Антракт»</a:t>
                      </a:r>
                      <a:endParaRPr lang="ru-RU" sz="2000" b="0" strike="noStrike" spc="-1" dirty="0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2000" b="0" strike="noStrike" spc="-1" dirty="0">
                          <a:solidFill>
                            <a:srgbClr val="000000"/>
                          </a:solidFill>
                          <a:latin typeface="Times New Roman"/>
                        </a:rPr>
                        <a:t>(промежуточная рефлексия)</a:t>
                      </a:r>
                      <a:endParaRPr lang="ru-RU" sz="2000" b="0" strike="noStrike" spc="-1" dirty="0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ru-RU" sz="20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0CD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9788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2000" b="0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5 этап </a:t>
                      </a:r>
                      <a:endParaRPr lang="ru-RU" sz="20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2000" b="0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 «Выход на бис»</a:t>
                      </a:r>
                      <a:endParaRPr lang="ru-RU" sz="20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2000" b="0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(индивидуальная работа)</a:t>
                      </a:r>
                      <a:endParaRPr lang="ru-RU" sz="20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0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2466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2000" b="0" strike="noStrike" spc="-1" dirty="0">
                          <a:solidFill>
                            <a:srgbClr val="000000"/>
                          </a:solidFill>
                          <a:latin typeface="Times New Roman"/>
                        </a:rPr>
                        <a:t>6 этап</a:t>
                      </a:r>
                      <a:endParaRPr lang="ru-RU" sz="2000" b="0" strike="noStrike" spc="-1" dirty="0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2000" b="0" strike="noStrike" spc="-1" dirty="0">
                          <a:solidFill>
                            <a:srgbClr val="000000"/>
                          </a:solidFill>
                          <a:latin typeface="Times New Roman"/>
                        </a:rPr>
                        <a:t>«Зеркало»</a:t>
                      </a:r>
                      <a:endParaRPr lang="ru-RU" sz="2000" b="0" strike="noStrike" spc="-1" dirty="0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2000" b="0" strike="noStrike" spc="-1" dirty="0">
                          <a:solidFill>
                            <a:srgbClr val="000000"/>
                          </a:solidFill>
                          <a:latin typeface="Times New Roman"/>
                        </a:rPr>
                        <a:t>(подведение итогов</a:t>
                      </a:r>
                      <a:r>
                        <a:rPr lang="ru-RU" sz="1800" b="0" strike="noStrike" spc="-1" dirty="0">
                          <a:solidFill>
                            <a:srgbClr val="000000"/>
                          </a:solidFill>
                          <a:latin typeface="Corbel"/>
                        </a:rPr>
                        <a:t>)</a:t>
                      </a:r>
                      <a:endParaRPr lang="ru-RU" sz="1800" b="0" strike="noStrike" spc="-1" dirty="0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endParaRPr lang="ru-RU" sz="18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0CD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455EF3C-02CC-8CCB-AE45-42E9C3DEED6A}"/>
              </a:ext>
            </a:extLst>
          </p:cNvPr>
          <p:cNvSpPr txBox="1"/>
          <p:nvPr/>
        </p:nvSpPr>
        <p:spPr>
          <a:xfrm>
            <a:off x="191344" y="1196828"/>
            <a:ext cx="4680520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spc="15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 action="ppaction://hlinkfile"/>
              </a:rPr>
              <a:t>Сценарий открытого урока литературного чтения </a:t>
            </a:r>
          </a:p>
          <a:p>
            <a:pPr algn="ctr"/>
            <a:r>
              <a:rPr lang="ru-RU" sz="2400" b="1" spc="15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 action="ppaction://hlinkfile"/>
              </a:rPr>
              <a:t>в 1 «В» классе </a:t>
            </a:r>
            <a:endParaRPr lang="ru-RU" sz="24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hlinkClick r:id="rId2" action="ppaction://hlinkfile"/>
            </a:endParaRPr>
          </a:p>
          <a:p>
            <a:pPr algn="ctr"/>
            <a:r>
              <a:rPr lang="ru-RU" sz="2400" b="1" spc="15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 action="ppaction://hlinkfile"/>
              </a:rPr>
              <a:t>МБОУ»СШ № 2 с углублённым изучением предметов физико-математического цикла»</a:t>
            </a:r>
            <a:endParaRPr lang="ru-RU" sz="24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hlinkClick r:id="rId2" action="ppaction://hlinkfile"/>
            </a:endParaRPr>
          </a:p>
          <a:p>
            <a:pPr algn="ctr"/>
            <a:r>
              <a:rPr lang="ru-RU" sz="2400" b="1" spc="15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 action="ppaction://hlinkfile"/>
              </a:rPr>
              <a:t> с использованием современной ТДМ для развития речи, памяти, логического мышления</a:t>
            </a:r>
            <a:endParaRPr lang="ru-RU" sz="24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CustomShape 1"/>
          <p:cNvSpPr/>
          <p:nvPr/>
        </p:nvSpPr>
        <p:spPr>
          <a:xfrm>
            <a:off x="3716572" y="240436"/>
            <a:ext cx="6280696" cy="86327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ru-RU" sz="4000" b="1" strike="noStrike" spc="-60" dirty="0">
                <a:solidFill>
                  <a:srgbClr val="C00000"/>
                </a:solidFill>
                <a:latin typeface="Times New Roman"/>
              </a:rPr>
              <a:t>Добро пожаловать в театр!</a:t>
            </a:r>
            <a:endParaRPr lang="ru-RU" sz="4000" b="0" strike="noStrike" spc="-1" dirty="0">
              <a:latin typeface="Arial"/>
            </a:endParaRPr>
          </a:p>
        </p:txBody>
      </p:sp>
      <p:pic>
        <p:nvPicPr>
          <p:cNvPr id="273" name="Picture 2" descr="C:\Users\User\Desktop\ОТКРЫТЫЙ УРОК 1 в\4d5c7c77-72c8-5a71-9cab-a248700c1b4e.jpg"/>
          <p:cNvPicPr/>
          <p:nvPr/>
        </p:nvPicPr>
        <p:blipFill>
          <a:blip r:embed="rId2"/>
          <a:stretch/>
        </p:blipFill>
        <p:spPr>
          <a:xfrm>
            <a:off x="3199680" y="1103708"/>
            <a:ext cx="7314480" cy="4498200"/>
          </a:xfrm>
          <a:prstGeom prst="rect">
            <a:avLst/>
          </a:prstGeom>
          <a:ln w="0">
            <a:noFill/>
          </a:ln>
        </p:spPr>
      </p:pic>
      <p:sp>
        <p:nvSpPr>
          <p:cNvPr id="2" name="CustomShape 1">
            <a:extLst>
              <a:ext uri="{FF2B5EF4-FFF2-40B4-BE49-F238E27FC236}">
                <a16:creationId xmlns:a16="http://schemas.microsoft.com/office/drawing/2014/main" xmlns="" id="{ED896F14-4F44-207A-804D-FC3F97B5C68F}"/>
              </a:ext>
            </a:extLst>
          </p:cNvPr>
          <p:cNvSpPr/>
          <p:nvPr/>
        </p:nvSpPr>
        <p:spPr>
          <a:xfrm>
            <a:off x="253080" y="1123920"/>
            <a:ext cx="2946600" cy="4600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79000" lnSpcReduction="20000"/>
          </a:bodyPr>
          <a:lstStyle/>
          <a:p>
            <a:pPr>
              <a:lnSpc>
                <a:spcPct val="90000"/>
              </a:lnSpc>
            </a:pPr>
            <a:endParaRPr lang="ru-RU" sz="3600" b="0" strike="noStrike" spc="-60" dirty="0">
              <a:solidFill>
                <a:srgbClr val="C00000"/>
              </a:solidFill>
              <a:latin typeface="Times New Roman"/>
            </a:endParaRPr>
          </a:p>
          <a:p>
            <a:pPr>
              <a:lnSpc>
                <a:spcPct val="90000"/>
              </a:lnSpc>
            </a:pPr>
            <a:r>
              <a:rPr lang="ru-RU" sz="3600" b="0" strike="noStrike" spc="-60" dirty="0">
                <a:solidFill>
                  <a:srgbClr val="C00000"/>
                </a:solidFill>
                <a:latin typeface="Times New Roman"/>
              </a:rPr>
              <a:t>1этап «Литературное фойе»</a:t>
            </a:r>
            <a:r>
              <a:rPr lang="ru-RU" sz="3600" dirty="0"/>
              <a:t/>
            </a:r>
            <a:br>
              <a:rPr lang="ru-RU" sz="3600" dirty="0"/>
            </a:br>
            <a:endParaRPr lang="ru-RU" sz="3600" b="0" strike="noStrike" spc="-1" dirty="0">
              <a:solidFill>
                <a:srgbClr val="C00000"/>
              </a:solidFill>
              <a:latin typeface="Times New Roman"/>
            </a:endParaRPr>
          </a:p>
          <a:p>
            <a:pPr>
              <a:lnSpc>
                <a:spcPct val="90000"/>
              </a:lnSpc>
            </a:pPr>
            <a:endParaRPr lang="ru-RU" sz="3600" spc="-1" dirty="0">
              <a:solidFill>
                <a:srgbClr val="C00000"/>
              </a:solidFill>
              <a:latin typeface="Times New Roman"/>
            </a:endParaRPr>
          </a:p>
          <a:p>
            <a:pPr>
              <a:lnSpc>
                <a:spcPct val="90000"/>
              </a:lnSpc>
            </a:pPr>
            <a:endParaRPr lang="ru-RU" sz="3600" b="0" strike="noStrike" spc="-1" dirty="0">
              <a:solidFill>
                <a:srgbClr val="C00000"/>
              </a:solidFill>
              <a:latin typeface="Times New Roman"/>
            </a:endParaRPr>
          </a:p>
          <a:p>
            <a:pPr>
              <a:lnSpc>
                <a:spcPct val="90000"/>
              </a:lnSpc>
            </a:pPr>
            <a:r>
              <a:rPr lang="ru-RU" sz="3600" b="0" strike="noStrike" spc="-1" dirty="0">
                <a:solidFill>
                  <a:srgbClr val="C00000"/>
                </a:solidFill>
                <a:latin typeface="Times New Roman"/>
              </a:rPr>
              <a:t>«Театр требует как минимум одного исполнителя и как минимум одного зрителя». </a:t>
            </a:r>
            <a:r>
              <a:rPr dirty="0"/>
              <a:t/>
            </a:r>
            <a:br>
              <a:rPr dirty="0"/>
            </a:br>
            <a:endParaRPr lang="ru-RU" sz="3600" b="0" strike="noStrike" spc="-1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CustomShape 2"/>
          <p:cNvSpPr/>
          <p:nvPr/>
        </p:nvSpPr>
        <p:spPr>
          <a:xfrm>
            <a:off x="7818480" y="1023480"/>
            <a:ext cx="3474000" cy="812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78" name="Picture 2" descr="C:\Users\User\Desktop\ОТКРЫТЫЙ УРОК 1 в\фото 2 шк\IMG_20241213_142057.jpg"/>
          <p:cNvPicPr/>
          <p:nvPr/>
        </p:nvPicPr>
        <p:blipFill>
          <a:blip r:embed="rId2"/>
          <a:srcRect l="8183" t="7747" r="10203" b="12148"/>
          <a:stretch/>
        </p:blipFill>
        <p:spPr>
          <a:xfrm>
            <a:off x="671708" y="1402937"/>
            <a:ext cx="4037934" cy="3583412"/>
          </a:xfrm>
          <a:prstGeom prst="rect">
            <a:avLst/>
          </a:prstGeom>
          <a:ln w="0">
            <a:noFill/>
          </a:ln>
        </p:spPr>
      </p:pic>
      <p:pic>
        <p:nvPicPr>
          <p:cNvPr id="279" name="Picture 2" descr="C:\Users\User\Desktop\ОТКРЫТЫЙ УРОК 1 в\92e76490c923a3e788ba9afb122bc884.jpg"/>
          <p:cNvPicPr/>
          <p:nvPr/>
        </p:nvPicPr>
        <p:blipFill>
          <a:blip r:embed="rId3"/>
          <a:srcRect l="3985" r="3876" b="38706"/>
          <a:stretch/>
        </p:blipFill>
        <p:spPr>
          <a:xfrm>
            <a:off x="1271464" y="5020184"/>
            <a:ext cx="8859240" cy="1505160"/>
          </a:xfrm>
          <a:prstGeom prst="rect">
            <a:avLst/>
          </a:prstGeom>
          <a:ln w="0">
            <a:noFill/>
          </a:ln>
        </p:spPr>
      </p:pic>
      <p:pic>
        <p:nvPicPr>
          <p:cNvPr id="280" name="Picture 3" descr="C:\Users\User\Desktop\ОТКРЫТЫЙ УРОК 1 в\...Весь алфавит.png"/>
          <p:cNvPicPr/>
          <p:nvPr/>
        </p:nvPicPr>
        <p:blipFill>
          <a:blip r:embed="rId4"/>
          <a:srcRect l="2908" r="1436" b="9089"/>
          <a:stretch/>
        </p:blipFill>
        <p:spPr>
          <a:xfrm>
            <a:off x="4732122" y="1152413"/>
            <a:ext cx="6513856" cy="3815640"/>
          </a:xfrm>
          <a:prstGeom prst="rect">
            <a:avLst/>
          </a:prstGeom>
          <a:ln w="0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C55FF02-204B-61B5-4E22-F0E044D9537A}"/>
              </a:ext>
            </a:extLst>
          </p:cNvPr>
          <p:cNvSpPr txBox="1"/>
          <p:nvPr/>
        </p:nvSpPr>
        <p:spPr>
          <a:xfrm>
            <a:off x="3647728" y="115539"/>
            <a:ext cx="622973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strike="noStrike" spc="-60" dirty="0" smtClean="0">
                <a:solidFill>
                  <a:srgbClr val="C00000"/>
                </a:solidFill>
                <a:latin typeface="Times New Roman"/>
              </a:rPr>
              <a:t>1 этап </a:t>
            </a:r>
            <a:r>
              <a:rPr lang="ru-RU" sz="2800" b="1" strike="noStrike" spc="-60" dirty="0">
                <a:solidFill>
                  <a:srgbClr val="C00000"/>
                </a:solidFill>
                <a:latin typeface="Times New Roman"/>
              </a:rPr>
              <a:t>«Литературное фойе»</a:t>
            </a:r>
          </a:p>
          <a:p>
            <a:r>
              <a:rPr lang="ru-RU" sz="2800" b="1" strike="noStrike" spc="-60" dirty="0">
                <a:solidFill>
                  <a:srgbClr val="C00000"/>
                </a:solidFill>
                <a:latin typeface="Times New Roman"/>
              </a:rPr>
              <a:t>(актуализация и постановка цели)</a:t>
            </a:r>
            <a:r>
              <a:rPr lang="ru-RU" sz="2800" b="1" dirty="0"/>
              <a:t/>
            </a:r>
            <a:br>
              <a:rPr lang="ru-RU" sz="2800" b="1" dirty="0"/>
            </a:br>
            <a:r>
              <a:rPr lang="ru-RU" sz="2800" b="1" dirty="0"/>
              <a:t/>
            </a:r>
            <a:br>
              <a:rPr lang="ru-RU" sz="2800" b="1" dirty="0"/>
            </a:br>
            <a:endParaRPr lang="ru-RU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CustomShape 1"/>
          <p:cNvSpPr/>
          <p:nvPr/>
        </p:nvSpPr>
        <p:spPr>
          <a:xfrm>
            <a:off x="1703512" y="188641"/>
            <a:ext cx="8784976" cy="79208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2800" b="0" strike="noStrike" spc="-1" dirty="0">
              <a:solidFill>
                <a:srgbClr val="C00000"/>
              </a:solidFill>
              <a:latin typeface="Times New Roman"/>
            </a:endParaRPr>
          </a:p>
          <a:p>
            <a:pPr algn="ctr">
              <a:lnSpc>
                <a:spcPct val="100000"/>
              </a:lnSpc>
            </a:pPr>
            <a:r>
              <a:rPr lang="ru-RU" sz="2800" b="1" strike="noStrike" spc="-1" dirty="0">
                <a:solidFill>
                  <a:srgbClr val="C00000"/>
                </a:solidFill>
                <a:latin typeface="Times New Roman"/>
              </a:rPr>
              <a:t>2 этап «Творческая мастерская» </a:t>
            </a:r>
            <a:r>
              <a:rPr sz="2800" b="1" dirty="0"/>
              <a:t/>
            </a:r>
            <a:br>
              <a:rPr sz="2800" b="1" dirty="0"/>
            </a:br>
            <a:r>
              <a:rPr lang="ru-RU" sz="2800" b="1" strike="noStrike" spc="-1" dirty="0">
                <a:solidFill>
                  <a:srgbClr val="C00000"/>
                </a:solidFill>
                <a:latin typeface="Times New Roman"/>
              </a:rPr>
              <a:t>(работа в группах)</a:t>
            </a:r>
            <a:r>
              <a:rPr sz="2800" b="1" dirty="0"/>
              <a:t/>
            </a:r>
            <a:br>
              <a:rPr sz="2800" b="1" dirty="0"/>
            </a:br>
            <a:endParaRPr lang="ru-RU" sz="2800" b="1" strike="noStrike" spc="-1" dirty="0">
              <a:latin typeface="Arial"/>
            </a:endParaRPr>
          </a:p>
        </p:txBody>
      </p:sp>
      <p:pic>
        <p:nvPicPr>
          <p:cNvPr id="282" name="Picture 2" descr="C:\Users\User\Desktop\ОТКРЫТЫЙ УРОК 1 в\фото 2 шк\IMG_20241213_142103.jpg"/>
          <p:cNvPicPr/>
          <p:nvPr/>
        </p:nvPicPr>
        <p:blipFill>
          <a:blip r:embed="rId2"/>
          <a:srcRect l="2603" t="6932" r="7604" b="11042"/>
          <a:stretch/>
        </p:blipFill>
        <p:spPr>
          <a:xfrm>
            <a:off x="5015880" y="1268760"/>
            <a:ext cx="6408712" cy="4752528"/>
          </a:xfrm>
          <a:prstGeom prst="rect">
            <a:avLst/>
          </a:prstGeom>
          <a:ln w="0">
            <a:noFill/>
          </a:ln>
        </p:spPr>
      </p:pic>
      <p:pic>
        <p:nvPicPr>
          <p:cNvPr id="283" name="Рисунок 282"/>
          <p:cNvPicPr/>
          <p:nvPr/>
        </p:nvPicPr>
        <p:blipFill>
          <a:blip r:embed="rId3"/>
          <a:stretch/>
        </p:blipFill>
        <p:spPr>
          <a:xfrm>
            <a:off x="407368" y="1145311"/>
            <a:ext cx="4151784" cy="4875977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CEE96F28-5A6C-F88A-04D6-2B6760626AA0}"/>
              </a:ext>
            </a:extLst>
          </p:cNvPr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4706ABB8-31E8-60C4-0336-6E0F1D6973B8}"/>
              </a:ext>
            </a:extLst>
          </p:cNvPr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84" name="CustomShape 1"/>
          <p:cNvSpPr>
            <a:spLocks noGrp="1"/>
          </p:cNvSpPr>
          <p:nvPr>
            <p:ph type="title"/>
          </p:nvPr>
        </p:nvSpPr>
        <p:spPr>
          <a:xfrm>
            <a:off x="609600" y="116632"/>
            <a:ext cx="10972800" cy="135498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90000"/>
          </a:bodyPr>
          <a:lstStyle/>
          <a:p>
            <a:pPr algn="ctr">
              <a:lnSpc>
                <a:spcPct val="90000"/>
              </a:lnSpc>
            </a:pPr>
            <a:r>
              <a:rPr lang="ru-RU" sz="3200" b="0" strike="noStrike" spc="-60" dirty="0">
                <a:solidFill>
                  <a:srgbClr val="C00000"/>
                </a:solidFill>
                <a:latin typeface="Times New Roman"/>
              </a:rPr>
              <a:t/>
            </a:r>
            <a:br>
              <a:rPr lang="ru-RU" sz="3200" b="0" strike="noStrike" spc="-60" dirty="0">
                <a:solidFill>
                  <a:srgbClr val="C00000"/>
                </a:solidFill>
                <a:latin typeface="Times New Roman"/>
              </a:rPr>
            </a:br>
            <a:r>
              <a:rPr lang="ru-RU" sz="3200" b="0" strike="noStrike" spc="-60" dirty="0">
                <a:solidFill>
                  <a:srgbClr val="C00000"/>
                </a:solidFill>
                <a:latin typeface="Times New Roman"/>
              </a:rPr>
              <a:t/>
            </a:r>
            <a:br>
              <a:rPr lang="ru-RU" sz="3200" b="0" strike="noStrike" spc="-60" dirty="0">
                <a:solidFill>
                  <a:srgbClr val="C00000"/>
                </a:solidFill>
                <a:latin typeface="Times New Roman"/>
              </a:rPr>
            </a:br>
            <a:r>
              <a:rPr lang="ru-RU" sz="3200" b="0" strike="noStrike" spc="-60" dirty="0">
                <a:solidFill>
                  <a:srgbClr val="C00000"/>
                </a:solidFill>
                <a:latin typeface="Times New Roman"/>
              </a:rPr>
              <a:t>3 этап «Сцена»</a:t>
            </a:r>
            <a:r>
              <a:rPr dirty="0"/>
              <a:t/>
            </a:r>
            <a:br>
              <a:rPr dirty="0"/>
            </a:br>
            <a:r>
              <a:rPr dirty="0"/>
              <a:t/>
            </a:r>
            <a:br>
              <a:rPr dirty="0"/>
            </a:br>
            <a:r>
              <a:rPr lang="ru-RU" sz="3200" b="0" strike="noStrike" spc="-60" dirty="0">
                <a:solidFill>
                  <a:srgbClr val="C00000"/>
                </a:solidFill>
                <a:latin typeface="Times New Roman"/>
              </a:rPr>
              <a:t> (представление у доски)</a:t>
            </a:r>
            <a:r>
              <a:rPr dirty="0"/>
              <a:t/>
            </a:r>
            <a:br>
              <a:rPr dirty="0"/>
            </a:br>
            <a:r>
              <a:rPr dirty="0"/>
              <a:t/>
            </a:r>
            <a:br>
              <a:rPr dirty="0"/>
            </a:br>
            <a:endParaRPr lang="ru-RU" sz="3200" b="0" strike="noStrike" spc="-1" dirty="0">
              <a:latin typeface="Arial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34439712-B1AE-C735-99DE-35C647D6FA8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473" t="10775" r="21365" b="8300"/>
          <a:stretch/>
        </p:blipFill>
        <p:spPr>
          <a:xfrm>
            <a:off x="193794" y="1674092"/>
            <a:ext cx="5688632" cy="452768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FFA8C5C-15B5-9758-A074-2BB17798EC8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328" t="11195" r="20275" b="7960"/>
          <a:stretch/>
        </p:blipFill>
        <p:spPr>
          <a:xfrm>
            <a:off x="6096001" y="1691992"/>
            <a:ext cx="5904656" cy="4518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802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CustomShape 1"/>
          <p:cNvSpPr/>
          <p:nvPr/>
        </p:nvSpPr>
        <p:spPr>
          <a:xfrm>
            <a:off x="2135560" y="221370"/>
            <a:ext cx="8064896" cy="117639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25000" lnSpcReduction="20000"/>
          </a:bodyPr>
          <a:lstStyle/>
          <a:p>
            <a:pPr algn="ctr">
              <a:lnSpc>
                <a:spcPct val="90000"/>
              </a:lnSpc>
            </a:pPr>
            <a:r>
              <a:rPr dirty="0"/>
              <a:t/>
            </a:r>
            <a:br>
              <a:rPr dirty="0"/>
            </a:br>
            <a:r>
              <a:rPr dirty="0"/>
              <a:t/>
            </a:r>
            <a:br>
              <a:rPr dirty="0"/>
            </a:br>
            <a:r>
              <a:rPr dirty="0"/>
              <a:t/>
            </a:r>
            <a:br>
              <a:rPr dirty="0"/>
            </a:br>
            <a:r>
              <a:rPr sz="6000" dirty="0"/>
              <a:t/>
            </a:r>
            <a:br>
              <a:rPr sz="6000" dirty="0"/>
            </a:br>
            <a:endParaRPr lang="ru-RU" sz="6000" dirty="0"/>
          </a:p>
          <a:p>
            <a:pPr algn="ctr">
              <a:lnSpc>
                <a:spcPct val="90000"/>
              </a:lnSpc>
            </a:pPr>
            <a:endParaRPr lang="ru-RU" sz="6000" b="0" strike="noStrike" spc="-60" dirty="0">
              <a:solidFill>
                <a:srgbClr val="C00000"/>
              </a:solidFill>
              <a:latin typeface="Times New Roman"/>
            </a:endParaRPr>
          </a:p>
          <a:p>
            <a:pPr algn="ctr">
              <a:lnSpc>
                <a:spcPct val="90000"/>
              </a:lnSpc>
            </a:pPr>
            <a:endParaRPr lang="ru-RU" sz="6000" spc="-60" dirty="0">
              <a:solidFill>
                <a:srgbClr val="C00000"/>
              </a:solidFill>
              <a:latin typeface="Times New Roman"/>
            </a:endParaRPr>
          </a:p>
          <a:p>
            <a:pPr algn="ctr">
              <a:lnSpc>
                <a:spcPct val="90000"/>
              </a:lnSpc>
            </a:pPr>
            <a:endParaRPr lang="ru-RU" sz="6000" b="0" strike="noStrike" spc="-60" dirty="0">
              <a:solidFill>
                <a:srgbClr val="C00000"/>
              </a:solidFill>
              <a:latin typeface="Times New Roman"/>
            </a:endParaRPr>
          </a:p>
          <a:p>
            <a:pPr algn="ctr">
              <a:lnSpc>
                <a:spcPct val="90000"/>
              </a:lnSpc>
            </a:pPr>
            <a:r>
              <a:rPr lang="ru-RU" sz="11200" b="0" strike="noStrike" spc="-60" dirty="0">
                <a:solidFill>
                  <a:srgbClr val="C00000"/>
                </a:solidFill>
                <a:latin typeface="Times New Roman"/>
              </a:rPr>
              <a:t>3 этап «Сцена»</a:t>
            </a:r>
          </a:p>
          <a:p>
            <a:pPr algn="ctr">
              <a:lnSpc>
                <a:spcPct val="90000"/>
              </a:lnSpc>
            </a:pPr>
            <a:r>
              <a:rPr sz="11200" dirty="0"/>
              <a:t/>
            </a:r>
            <a:br>
              <a:rPr sz="11200" dirty="0"/>
            </a:br>
            <a:r>
              <a:rPr lang="ru-RU" sz="11200" b="0" strike="noStrike" spc="-60" dirty="0">
                <a:solidFill>
                  <a:srgbClr val="C00000"/>
                </a:solidFill>
                <a:latin typeface="Times New Roman"/>
              </a:rPr>
              <a:t>(представление у доски)</a:t>
            </a:r>
            <a:r>
              <a:rPr sz="11200" dirty="0"/>
              <a:t/>
            </a:r>
            <a:br>
              <a:rPr sz="11200" dirty="0"/>
            </a:br>
            <a:r>
              <a:rPr sz="11200" dirty="0"/>
              <a:t/>
            </a:r>
            <a:br>
              <a:rPr sz="11200" dirty="0"/>
            </a:br>
            <a:r>
              <a:rPr sz="11200" dirty="0"/>
              <a:t/>
            </a:r>
            <a:br>
              <a:rPr sz="11200" dirty="0"/>
            </a:br>
            <a:endParaRPr lang="ru-RU" sz="11200" b="0" strike="noStrike" spc="-1" dirty="0">
              <a:latin typeface="Arial"/>
            </a:endParaRPr>
          </a:p>
        </p:txBody>
      </p:sp>
      <p:graphicFrame>
        <p:nvGraphicFramePr>
          <p:cNvPr id="287" name="Table 2"/>
          <p:cNvGraphicFramePr/>
          <p:nvPr>
            <p:extLst>
              <p:ext uri="{D42A27DB-BD31-4B8C-83A1-F6EECF244321}">
                <p14:modId xmlns:p14="http://schemas.microsoft.com/office/powerpoint/2010/main" val="2350255338"/>
              </p:ext>
            </p:extLst>
          </p:nvPr>
        </p:nvGraphicFramePr>
        <p:xfrm>
          <a:off x="1343472" y="4532660"/>
          <a:ext cx="9306119" cy="1627856"/>
        </p:xfrm>
        <a:graphic>
          <a:graphicData uri="http://schemas.openxmlformats.org/drawingml/2006/table">
            <a:tbl>
              <a:tblPr/>
              <a:tblGrid>
                <a:gridCol w="190225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4823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5919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4031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313271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2042866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162785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6000" b="1" strike="noStrike" spc="-1" dirty="0">
                          <a:solidFill>
                            <a:srgbClr val="00B050"/>
                          </a:solidFill>
                          <a:latin typeface="Times New Roman"/>
                          <a:ea typeface="Times New Roman"/>
                        </a:rPr>
                        <a:t>Ч</a:t>
                      </a:r>
                      <a:endParaRPr lang="ru-RU" sz="60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6000" b="0" strike="noStrike" spc="-1" dirty="0">
                          <a:solidFill>
                            <a:srgbClr val="00B050"/>
                          </a:solidFill>
                          <a:latin typeface="Times New Roman"/>
                          <a:ea typeface="Times New Roman"/>
                        </a:rPr>
                        <a:t>Ч</a:t>
                      </a:r>
                      <a:r>
                        <a:rPr lang="ru-RU" sz="6000" b="0" strike="noStrike" spc="-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А</a:t>
                      </a:r>
                      <a:endParaRPr lang="ru-RU" sz="60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6000" b="0" strike="noStrike" spc="-1" dirty="0">
                          <a:solidFill>
                            <a:srgbClr val="00B050"/>
                          </a:solidFill>
                          <a:latin typeface="Times New Roman"/>
                          <a:ea typeface="Times New Roman"/>
                        </a:rPr>
                        <a:t>Ч</a:t>
                      </a:r>
                      <a:r>
                        <a:rPr lang="ru-RU" sz="6000" b="0" strike="noStrike" spc="-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О</a:t>
                      </a:r>
                      <a:endParaRPr lang="ru-RU" sz="60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6000" b="0" strike="noStrike" spc="-1">
                          <a:solidFill>
                            <a:srgbClr val="00B050"/>
                          </a:solidFill>
                          <a:latin typeface="Times New Roman"/>
                          <a:ea typeface="Times New Roman"/>
                        </a:rPr>
                        <a:t>Ч</a:t>
                      </a:r>
                      <a:r>
                        <a:rPr lang="ru-RU" sz="6000" b="0" strike="noStrike" spc="-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Е</a:t>
                      </a:r>
                      <a:endParaRPr lang="ru-RU" sz="60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6000" b="0" strike="noStrike" spc="-1">
                          <a:solidFill>
                            <a:srgbClr val="00B050"/>
                          </a:solidFill>
                          <a:latin typeface="Times New Roman"/>
                          <a:ea typeface="Times New Roman"/>
                        </a:rPr>
                        <a:t>Ч</a:t>
                      </a:r>
                      <a:r>
                        <a:rPr lang="ru-RU" sz="6000" b="0" strike="noStrike" spc="-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У</a:t>
                      </a:r>
                      <a:endParaRPr lang="ru-RU" sz="60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6000" b="0" strike="noStrike" spc="-1" dirty="0">
                          <a:solidFill>
                            <a:srgbClr val="00B050"/>
                          </a:solidFill>
                          <a:latin typeface="Times New Roman"/>
                          <a:ea typeface="Times New Roman"/>
                        </a:rPr>
                        <a:t>Ч</a:t>
                      </a:r>
                      <a:r>
                        <a:rPr lang="ru-RU" sz="6000" b="0" strike="noStrike" spc="-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И</a:t>
                      </a:r>
                      <a:endParaRPr lang="ru-RU" sz="60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288" name="CustomShape 3"/>
          <p:cNvSpPr/>
          <p:nvPr/>
        </p:nvSpPr>
        <p:spPr>
          <a:xfrm>
            <a:off x="155520" y="-144360"/>
            <a:ext cx="304200" cy="304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9" name="CustomShape 4"/>
          <p:cNvSpPr/>
          <p:nvPr/>
        </p:nvSpPr>
        <p:spPr>
          <a:xfrm>
            <a:off x="307800" y="7920"/>
            <a:ext cx="304200" cy="304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0" name="CustomShape 5"/>
          <p:cNvSpPr/>
          <p:nvPr/>
        </p:nvSpPr>
        <p:spPr>
          <a:xfrm>
            <a:off x="460440" y="160200"/>
            <a:ext cx="304200" cy="304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91" name="Picture 10" descr="C:\Users\User\Desktop\ОТКРЫТЫЙ УРОК 1 в\a997e60a2371ccd47cb407bcfc81716d.jpg"/>
          <p:cNvPicPr/>
          <p:nvPr/>
        </p:nvPicPr>
        <p:blipFill>
          <a:blip r:embed="rId2"/>
          <a:stretch/>
        </p:blipFill>
        <p:spPr>
          <a:xfrm>
            <a:off x="5663952" y="1578767"/>
            <a:ext cx="3390397" cy="2307994"/>
          </a:xfrm>
          <a:prstGeom prst="rect">
            <a:avLst/>
          </a:prstGeom>
          <a:ln w="0">
            <a:noFill/>
          </a:ln>
        </p:spPr>
      </p:pic>
      <p:sp>
        <p:nvSpPr>
          <p:cNvPr id="292" name="CustomShape 6"/>
          <p:cNvSpPr/>
          <p:nvPr/>
        </p:nvSpPr>
        <p:spPr>
          <a:xfrm>
            <a:off x="612720" y="312840"/>
            <a:ext cx="304200" cy="304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3" name="CustomShape 7"/>
          <p:cNvSpPr/>
          <p:nvPr/>
        </p:nvSpPr>
        <p:spPr>
          <a:xfrm>
            <a:off x="765000" y="465120"/>
            <a:ext cx="304200" cy="304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94" name="Picture 5" descr="C:\Users\User\Desktop\ОТКРЫТЫЙ УРОК 1 в\фото 2 шк\OIAhiuUN39c.jpg"/>
          <p:cNvPicPr/>
          <p:nvPr/>
        </p:nvPicPr>
        <p:blipFill>
          <a:blip r:embed="rId3"/>
          <a:stretch/>
        </p:blipFill>
        <p:spPr>
          <a:xfrm>
            <a:off x="1343472" y="1735756"/>
            <a:ext cx="2539216" cy="2122336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CustomShape 1"/>
          <p:cNvSpPr/>
          <p:nvPr/>
        </p:nvSpPr>
        <p:spPr>
          <a:xfrm>
            <a:off x="335360" y="934474"/>
            <a:ext cx="4098728" cy="4600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90000"/>
              </a:lnSpc>
            </a:pPr>
            <a:r>
              <a:rPr dirty="0"/>
              <a:t/>
            </a:r>
            <a:br>
              <a:rPr dirty="0"/>
            </a:br>
            <a:r>
              <a:rPr dirty="0"/>
              <a:t/>
            </a:r>
            <a:br>
              <a:rPr dirty="0"/>
            </a:br>
            <a:endParaRPr lang="ru-RU" dirty="0"/>
          </a:p>
          <a:p>
            <a:pPr>
              <a:lnSpc>
                <a:spcPct val="90000"/>
              </a:lnSpc>
            </a:pPr>
            <a:endParaRPr lang="ru-RU" sz="3200" b="0" strike="noStrike" spc="-60" dirty="0">
              <a:solidFill>
                <a:srgbClr val="C00000"/>
              </a:solidFill>
              <a:latin typeface="Times New Roman"/>
            </a:endParaRPr>
          </a:p>
          <a:p>
            <a:pPr>
              <a:lnSpc>
                <a:spcPct val="90000"/>
              </a:lnSpc>
            </a:pPr>
            <a:endParaRPr lang="ru-RU" sz="3200" spc="-60" dirty="0">
              <a:solidFill>
                <a:srgbClr val="C00000"/>
              </a:solidFill>
              <a:latin typeface="Times New Roman"/>
            </a:endParaRPr>
          </a:p>
          <a:p>
            <a:pPr>
              <a:lnSpc>
                <a:spcPct val="90000"/>
              </a:lnSpc>
            </a:pPr>
            <a:endParaRPr lang="ru-RU" sz="3200" b="0" strike="noStrike" spc="-60" dirty="0">
              <a:solidFill>
                <a:srgbClr val="C00000"/>
              </a:solidFill>
              <a:latin typeface="Times New Roman"/>
            </a:endParaRPr>
          </a:p>
          <a:p>
            <a:pPr>
              <a:lnSpc>
                <a:spcPct val="90000"/>
              </a:lnSpc>
            </a:pPr>
            <a:endParaRPr lang="ru-RU" sz="3200" spc="-60" dirty="0">
              <a:solidFill>
                <a:srgbClr val="C00000"/>
              </a:solidFill>
              <a:latin typeface="Times New Roman"/>
            </a:endParaRPr>
          </a:p>
        </p:txBody>
      </p:sp>
      <p:pic>
        <p:nvPicPr>
          <p:cNvPr id="296" name="Picture 5" descr="C:\Users\User\Desktop\ОТКРЫТЫЙ УРОК 1 в\фото 2 шк\IMG_20241213_142110.jpg"/>
          <p:cNvPicPr/>
          <p:nvPr/>
        </p:nvPicPr>
        <p:blipFill>
          <a:blip r:embed="rId2"/>
          <a:srcRect l="11000" t="7026" r="11402" b="12928"/>
          <a:stretch/>
        </p:blipFill>
        <p:spPr>
          <a:xfrm>
            <a:off x="6106951" y="1052692"/>
            <a:ext cx="4509887" cy="5170290"/>
          </a:xfrm>
          <a:prstGeom prst="rect">
            <a:avLst/>
          </a:prstGeom>
          <a:ln w="0">
            <a:noFill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A96044BF-C4BF-3B32-47A0-336802F942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1835821"/>
            <a:ext cx="5189719" cy="29159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AE8B501-9BEF-67E7-E230-3919945FBE4B}"/>
              </a:ext>
            </a:extLst>
          </p:cNvPr>
          <p:cNvSpPr txBox="1"/>
          <p:nvPr/>
        </p:nvSpPr>
        <p:spPr>
          <a:xfrm>
            <a:off x="1775520" y="73963"/>
            <a:ext cx="8568952" cy="13665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800" b="0" strike="noStrike" spc="-60" dirty="0">
                <a:solidFill>
                  <a:srgbClr val="C00000"/>
                </a:solidFill>
                <a:latin typeface="Times New Roman"/>
              </a:rPr>
              <a:t>4 этап </a:t>
            </a:r>
          </a:p>
          <a:p>
            <a:pPr algn="ctr">
              <a:lnSpc>
                <a:spcPct val="90000"/>
              </a:lnSpc>
            </a:pPr>
            <a:r>
              <a:rPr lang="ru-RU" sz="2800" b="0" strike="noStrike" spc="-60" dirty="0">
                <a:solidFill>
                  <a:srgbClr val="C00000"/>
                </a:solidFill>
                <a:latin typeface="Times New Roman"/>
              </a:rPr>
              <a:t>Антракт (промежуточная рефлексия)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dirty="0"/>
              <a:t/>
            </a:r>
            <a:br>
              <a:rPr lang="ru-RU" dirty="0"/>
            </a:br>
            <a:endParaRPr lang="ru-RU" sz="1800" b="0" strike="noStrike" spc="-1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1057150E-BC94-1FF0-8023-DAB495BB8534}"/>
              </a:ext>
            </a:extLst>
          </p:cNvPr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0FDE8DC5-CE7D-A748-F582-2BF86E27460A}"/>
              </a:ext>
            </a:extLst>
          </p:cNvPr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ED9343AE-F459-D4AB-1E47-1E977F64E150}"/>
              </a:ext>
            </a:extLst>
          </p:cNvPr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xmlns="" id="{C545BABB-F82E-9FC7-91BE-4964F5ECA12A}"/>
              </a:ext>
            </a:extLst>
          </p:cNvPr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xmlns="" id="{50CAB5B4-50E1-B3BE-44D6-F034E229B001}"/>
              </a:ext>
            </a:extLst>
          </p:cNvPr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xmlns="" id="{2941977C-257C-407B-1520-C797B9ED24C2}"/>
              </a:ext>
            </a:extLst>
          </p:cNvPr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7" name="CustomShape 1"/>
          <p:cNvSpPr>
            <a:spLocks noGrp="1"/>
          </p:cNvSpPr>
          <p:nvPr>
            <p:ph type="title"/>
          </p:nvPr>
        </p:nvSpPr>
        <p:spPr>
          <a:xfrm>
            <a:off x="609600" y="220663"/>
            <a:ext cx="10972800" cy="125095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ru-RU" sz="3200" b="0" strike="noStrike" spc="-1" dirty="0">
                <a:solidFill>
                  <a:srgbClr val="C00000"/>
                </a:solidFill>
                <a:latin typeface="Times New Roman"/>
              </a:rPr>
              <a:t>5 этап </a:t>
            </a:r>
            <a:r>
              <a:rPr dirty="0"/>
              <a:t/>
            </a:r>
            <a:br>
              <a:rPr dirty="0"/>
            </a:br>
            <a:r>
              <a:rPr lang="ru-RU" sz="3200" b="0" strike="noStrike" spc="-1" dirty="0">
                <a:solidFill>
                  <a:srgbClr val="C00000"/>
                </a:solidFill>
                <a:latin typeface="Times New Roman"/>
              </a:rPr>
              <a:t> «Выход на бис»  </a:t>
            </a:r>
            <a:r>
              <a:rPr lang="ru-RU" sz="2800" b="0" strike="noStrike" spc="-1" dirty="0">
                <a:solidFill>
                  <a:srgbClr val="C00000"/>
                </a:solidFill>
                <a:latin typeface="Times New Roman"/>
              </a:rPr>
              <a:t>(индивидуальная работа)</a:t>
            </a:r>
            <a:r>
              <a:rPr dirty="0"/>
              <a:t/>
            </a:r>
            <a:br>
              <a:rPr dirty="0"/>
            </a:br>
            <a:endParaRPr lang="ru-RU" sz="2800" b="0" strike="noStrike" spc="-1" dirty="0">
              <a:latin typeface="Arial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B118ADDD-43A1-3A2E-2642-800CDB7BABF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908" t="11195" r="20907" b="9038"/>
          <a:stretch/>
        </p:blipFill>
        <p:spPr>
          <a:xfrm>
            <a:off x="2207568" y="1407612"/>
            <a:ext cx="6984776" cy="538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705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Аспект</Template>
  <TotalTime>2572</TotalTime>
  <Words>225</Words>
  <Application>Microsoft Office PowerPoint</Application>
  <PresentationFormat>Произвольный</PresentationFormat>
  <Paragraphs>69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6</vt:i4>
      </vt:variant>
      <vt:variant>
        <vt:lpstr>Заголовки слайдов</vt:lpstr>
      </vt:variant>
      <vt:variant>
        <vt:i4>12</vt:i4>
      </vt:variant>
    </vt:vector>
  </HeadingPairs>
  <TitlesOfParts>
    <vt:vector size="18" baseType="lpstr">
      <vt:lpstr>Office Theme</vt:lpstr>
      <vt:lpstr>Office Theme</vt:lpstr>
      <vt:lpstr>Office Theme</vt:lpstr>
      <vt:lpstr>Office Theme</vt:lpstr>
      <vt:lpstr>Office Theme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3 этап «Сцена»   (представление у доски)  </vt:lpstr>
      <vt:lpstr>Презентация PowerPoint</vt:lpstr>
      <vt:lpstr>Презентация PowerPoint</vt:lpstr>
      <vt:lpstr>5 этап   «Выход на бис»  (индивидуальная работа) </vt:lpstr>
      <vt:lpstr>Презентация PowerPoint</vt:lpstr>
      <vt:lpstr>Презентация PowerPoint</vt:lpstr>
      <vt:lpstr>Презентация PowerPoint</vt:lpstr>
    </vt:vector>
  </TitlesOfParts>
  <Company>МАОУ ДО ЦРТДиЮ Каменского района Пензенской области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 Год театра</dc:title>
  <dc:subject>2019 год - год театра в России</dc:subject>
  <dc:creator>Viktoriya Polshkova</dc:creator>
  <cp:keywords>театр театр театр пенза драмтеатр год театра в России</cp:keywords>
  <cp:lastModifiedBy>Надежда Пронская</cp:lastModifiedBy>
  <cp:revision>150</cp:revision>
  <dcterms:created xsi:type="dcterms:W3CDTF">2019-03-01T01:42:04Z</dcterms:created>
  <dcterms:modified xsi:type="dcterms:W3CDTF">2025-05-06T08:59:33Z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14.0000</vt:lpwstr>
  </property>
  <property fmtid="{D5CDD505-2E9C-101B-9397-08002B2CF9AE}" pid="3" name="Company">
    <vt:lpwstr>МАОУ ДО ЦРТДиЮ Каменского района Пензенской области</vt:lpwstr>
  </property>
  <property fmtid="{D5CDD505-2E9C-101B-9397-08002B2CF9AE}" pid="4" name="HiddenSlides">
    <vt:i4>0</vt:i4>
  </property>
  <property fmtid="{D5CDD505-2E9C-101B-9397-08002B2CF9AE}" pid="5" name="HyperlinksChanged">
    <vt:bool>false</vt:bool>
  </property>
  <property fmtid="{D5CDD505-2E9C-101B-9397-08002B2CF9AE}" pid="6" name="LinksUpToDate">
    <vt:bool>false</vt:bool>
  </property>
  <property fmtid="{D5CDD505-2E9C-101B-9397-08002B2CF9AE}" pid="7" name="MMClips">
    <vt:i4>0</vt:i4>
  </property>
  <property fmtid="{D5CDD505-2E9C-101B-9397-08002B2CF9AE}" pid="8" name="Notes">
    <vt:i4>0</vt:i4>
  </property>
  <property fmtid="{D5CDD505-2E9C-101B-9397-08002B2CF9AE}" pid="9" name="PresentationFormat">
    <vt:lpwstr>Произвольный</vt:lpwstr>
  </property>
  <property fmtid="{D5CDD505-2E9C-101B-9397-08002B2CF9AE}" pid="10" name="ScaleCrop">
    <vt:bool>false</vt:bool>
  </property>
  <property fmtid="{D5CDD505-2E9C-101B-9397-08002B2CF9AE}" pid="11" name="ShareDoc">
    <vt:bool>false</vt:bool>
  </property>
  <property fmtid="{D5CDD505-2E9C-101B-9397-08002B2CF9AE}" pid="12" name="Slides">
    <vt:i4>11</vt:i4>
  </property>
</Properties>
</file>