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99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93A640-3385-43A3-9C0B-A361A1DCCF60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9D475B-2E7C-4B33-8768-8EE73C1301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273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D475B-2E7C-4B33-8768-8EE73C13011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368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FF082-73B4-485A-BE0A-3508610397EF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FEC8547-1873-483A-B029-4296B30CBD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915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FF082-73B4-485A-BE0A-3508610397EF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FEC8547-1873-483A-B029-4296B30CBD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091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FF082-73B4-485A-BE0A-3508610397EF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FEC8547-1873-483A-B029-4296B30CBD3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2638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FF082-73B4-485A-BE0A-3508610397EF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FEC8547-1873-483A-B029-4296B30CBD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112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FF082-73B4-485A-BE0A-3508610397EF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FEC8547-1873-483A-B029-4296B30CBD33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1444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FF082-73B4-485A-BE0A-3508610397EF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FEC8547-1873-483A-B029-4296B30CBD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433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FF082-73B4-485A-BE0A-3508610397EF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C8547-1873-483A-B029-4296B30CBD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727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FF082-73B4-485A-BE0A-3508610397EF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C8547-1873-483A-B029-4296B30CBD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19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FF082-73B4-485A-BE0A-3508610397EF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C8547-1873-483A-B029-4296B30CBD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685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FF082-73B4-485A-BE0A-3508610397EF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FEC8547-1873-483A-B029-4296B30CBD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552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FF082-73B4-485A-BE0A-3508610397EF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FEC8547-1873-483A-B029-4296B30CBD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439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FF082-73B4-485A-BE0A-3508610397EF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FEC8547-1873-483A-B029-4296B30CBD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80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FF082-73B4-485A-BE0A-3508610397EF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C8547-1873-483A-B029-4296B30CBD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159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FF082-73B4-485A-BE0A-3508610397EF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C8547-1873-483A-B029-4296B30CBD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15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FF082-73B4-485A-BE0A-3508610397EF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C8547-1873-483A-B029-4296B30CBD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594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FF082-73B4-485A-BE0A-3508610397EF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FEC8547-1873-483A-B029-4296B30CBD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855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FF082-73B4-485A-BE0A-3508610397EF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FEC8547-1873-483A-B029-4296B30CBD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996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CBA885-BA86-46B0-9924-A948FA525E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8300" y="2380786"/>
            <a:ext cx="8915399" cy="1126284"/>
          </a:xfrm>
        </p:spPr>
        <p:txBody>
          <a:bodyPr>
            <a:noAutofit/>
          </a:bodyPr>
          <a:lstStyle/>
          <a:p>
            <a:pPr algn="ctr"/>
            <a:r>
              <a:rPr lang="ru-RU" sz="8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 - обманки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3BC9E9F-1856-4253-8C39-427A91083E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5245730"/>
            <a:ext cx="3506787" cy="1126283"/>
          </a:xfrm>
        </p:spPr>
        <p:txBody>
          <a:bodyPr/>
          <a:lstStyle/>
          <a:p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Школа 1995</a:t>
            </a:r>
          </a:p>
          <a:p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Бубнова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Е.В.</a:t>
            </a:r>
          </a:p>
        </p:txBody>
      </p:sp>
    </p:spTree>
    <p:extLst>
      <p:ext uri="{BB962C8B-B14F-4D97-AF65-F5344CB8AC3E}">
        <p14:creationId xmlns:p14="http://schemas.microsoft.com/office/powerpoint/2010/main" val="2373729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507233-FB72-4860-A6FB-D33FD5559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Мышь считает дырки в сыре:</a:t>
            </a:r>
            <a:br>
              <a:rPr lang="ru-RU" b="1" dirty="0"/>
            </a:br>
            <a:r>
              <a:rPr lang="ru-RU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Три плюс две - всего...</a:t>
            </a:r>
            <a:endParaRPr lang="ru-RU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B058AA5-8BB1-436C-B445-17D2240CEC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81" y="2256264"/>
            <a:ext cx="3778250" cy="3778250"/>
          </a:xfrm>
          <a:ln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F0FC40-2B6B-4A22-BADD-9E50E8560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463" y="3119320"/>
            <a:ext cx="6815429" cy="147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23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206509-B17E-431D-AC9F-E05232F2E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Хвост веером, на голове корона.</a:t>
            </a:r>
            <a:br>
              <a:rPr lang="ru-RU" b="1" dirty="0"/>
            </a:br>
            <a:r>
              <a:rPr lang="ru-RU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Нет птицы краше, чем...</a:t>
            </a:r>
            <a:endParaRPr lang="ru-RU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6DCBAE7-6673-4C2C-A992-92676DE58C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54" y="2178204"/>
            <a:ext cx="5278210" cy="3778250"/>
          </a:xfrm>
          <a:ln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B1C020-94FA-4045-B94E-FE156A081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78204"/>
            <a:ext cx="5676246" cy="37782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30892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7651CB-A10C-426C-A1B2-42595F070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Кукарекает спросонок</a:t>
            </a:r>
            <a:br>
              <a:rPr lang="ru-RU" b="1" dirty="0"/>
            </a:br>
            <a:r>
              <a:rPr lang="ru-RU" b="1" dirty="0"/>
              <a:t>Милый, добрый...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0B72DAA-7686-470F-BB8B-F226F30D59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84" y="2141887"/>
            <a:ext cx="5597216" cy="3778250"/>
          </a:xfrm>
          <a:ln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F48F32-2520-4104-B98B-1DD5E6556A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14"/>
          <a:stretch/>
        </p:blipFill>
        <p:spPr>
          <a:xfrm>
            <a:off x="6575112" y="2141887"/>
            <a:ext cx="5282661" cy="37782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06293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6651D-B0A3-4FC0-802F-125B00F50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Ночью каждое оконце</a:t>
            </a:r>
            <a:br>
              <a:rPr lang="ru-RU" b="1" dirty="0"/>
            </a:br>
            <a:r>
              <a:rPr lang="ru-RU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Слабо освещает...</a:t>
            </a:r>
            <a:endParaRPr lang="ru-RU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3EEE566-05E5-4697-9290-0B6EE1E6B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65" y="2334322"/>
            <a:ext cx="5037666" cy="377825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65DE26-FFE7-48A2-9E5C-1563082BEC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r="8850"/>
          <a:stretch/>
        </p:blipFill>
        <p:spPr>
          <a:xfrm>
            <a:off x="6330175" y="2334322"/>
            <a:ext cx="4895538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59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A31DA3-A0F0-4060-A7D6-A64AF2A43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Белым снегом всё одето -</a:t>
            </a:r>
            <a:br>
              <a:rPr lang="ru-RU" b="1" dirty="0"/>
            </a:br>
            <a:r>
              <a:rPr lang="ru-RU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Значит, наступает...</a:t>
            </a:r>
            <a:endParaRPr lang="ru-RU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A907605-490A-4FEE-A2CE-2710DDB3C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24" y="2200507"/>
            <a:ext cx="3778250" cy="3778250"/>
          </a:xfrm>
          <a:ln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69CEA7-CFE8-4E49-8CC2-7C46DFE9BD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200507"/>
            <a:ext cx="5037667" cy="37782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3543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BC0CCD-F2FB-4156-A07F-6A944119D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Нашёл пять ягодок в траве</a:t>
            </a:r>
            <a:br>
              <a:rPr lang="ru-RU" b="1" dirty="0"/>
            </a:br>
            <a:r>
              <a:rPr lang="ru-RU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И съел одну, осталось...</a:t>
            </a:r>
            <a:endParaRPr lang="ru-RU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40C5524-B0C3-4DDF-B283-8630188D74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6" y="2854712"/>
            <a:ext cx="4893971" cy="3001381"/>
          </a:xfrm>
          <a:ln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8D862D-DC75-471F-B33D-E4500C365B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5"/>
          <a:stretch/>
        </p:blipFill>
        <p:spPr>
          <a:xfrm>
            <a:off x="5885413" y="2854711"/>
            <a:ext cx="5739161" cy="30013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95293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E87569-6025-4297-BEC4-2ABE8D86B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С пальмы вниз, на пальму снова</a:t>
            </a:r>
            <a:br>
              <a:rPr lang="ru-RU" b="1" dirty="0"/>
            </a:br>
            <a:r>
              <a:rPr lang="ru-RU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Ловко прыгает...</a:t>
            </a:r>
            <a:endParaRPr lang="ru-RU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91E1867-B1DD-45D1-B501-AF7F48B6DA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" b="10080"/>
          <a:stretch/>
        </p:blipFill>
        <p:spPr>
          <a:xfrm>
            <a:off x="580389" y="2256264"/>
            <a:ext cx="5267922" cy="3397404"/>
          </a:xfrm>
          <a:ln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FA8934-9D89-471F-9CE8-68A775F36F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"/>
          <a:stretch/>
        </p:blipFill>
        <p:spPr>
          <a:xfrm>
            <a:off x="6343689" y="2256264"/>
            <a:ext cx="5267922" cy="33974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70874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6B8EDA-79D4-4997-ABF0-929914A97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Мимо улья проходил</a:t>
            </a:r>
            <a:br>
              <a:rPr lang="ru-RU" b="1" dirty="0"/>
            </a:br>
            <a:r>
              <a:rPr lang="ru-RU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Косолапый...</a:t>
            </a:r>
            <a:endParaRPr lang="ru-RU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5B5E96F-02A6-42A8-9CA6-6F819B3BE4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63" y="2245112"/>
            <a:ext cx="5114693" cy="3196683"/>
          </a:xfrm>
          <a:ln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781742-B86C-4DE8-8E33-4FA560F91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386" y="2245112"/>
            <a:ext cx="5263376" cy="32896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43718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5147E7-ED15-400C-BC64-04B5CEC37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Кто грызёт на ветке шишку?</a:t>
            </a:r>
            <a:br>
              <a:rPr lang="ru-RU" b="1" dirty="0"/>
            </a:br>
            <a:r>
              <a:rPr lang="ru-RU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Ну, конечно, это...</a:t>
            </a:r>
            <a:endParaRPr lang="ru-RU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FE06A62-8E2C-4C0B-B01B-C5C46EDECD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5" r="17160"/>
          <a:stretch/>
        </p:blipFill>
        <p:spPr>
          <a:xfrm>
            <a:off x="1605776" y="2294998"/>
            <a:ext cx="4728117" cy="3778250"/>
          </a:xfrm>
          <a:ln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07AA54-D920-49DD-AC88-9BDCCA0099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" b="10495"/>
          <a:stretch/>
        </p:blipFill>
        <p:spPr>
          <a:xfrm>
            <a:off x="6891453" y="2029522"/>
            <a:ext cx="3836019" cy="40437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47980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38D2D2-73A5-4955-9213-69AB39D95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Простой вопрос для малышей:</a:t>
            </a:r>
            <a:br>
              <a:rPr lang="ru-RU" b="1" dirty="0"/>
            </a:br>
            <a:r>
              <a:rPr lang="ru-RU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Кого боится кот?..</a:t>
            </a:r>
            <a:endParaRPr lang="ru-RU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07E4FFB-C8EA-4913-B708-35BFC01A88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50" y="2453268"/>
            <a:ext cx="5159050" cy="322440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58DF75-5940-47F6-8254-B1ECCC236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530" y="2413155"/>
            <a:ext cx="4352692" cy="326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1546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64</TotalTime>
  <Words>116</Words>
  <Application>Microsoft Office PowerPoint</Application>
  <PresentationFormat>Широкоэкранный</PresentationFormat>
  <Paragraphs>14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Century Gothic</vt:lpstr>
      <vt:lpstr>Open Sans</vt:lpstr>
      <vt:lpstr>Times New Roman</vt:lpstr>
      <vt:lpstr>Wingdings 3</vt:lpstr>
      <vt:lpstr>Легкий дым</vt:lpstr>
      <vt:lpstr>Загадки - обманки</vt:lpstr>
      <vt:lpstr>Кукарекает спросонок Милый, добрый...</vt:lpstr>
      <vt:lpstr>Ночью каждое оконце Слабо освещает...</vt:lpstr>
      <vt:lpstr>Белым снегом всё одето - Значит, наступает...</vt:lpstr>
      <vt:lpstr>Нашёл пять ягодок в траве И съел одну, осталось...</vt:lpstr>
      <vt:lpstr>С пальмы вниз, на пальму снова Ловко прыгает...</vt:lpstr>
      <vt:lpstr>Мимо улья проходил Косолапый...</vt:lpstr>
      <vt:lpstr>Кто грызёт на ветке шишку? Ну, конечно, это...</vt:lpstr>
      <vt:lpstr>Простой вопрос для малышей: Кого боится кот?..</vt:lpstr>
      <vt:lpstr>Мышь считает дырки в сыре: Три плюс две - всего...</vt:lpstr>
      <vt:lpstr>Хвост веером, на голове корона. Нет птицы краше, чем...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Загадки - обманки</dc:title>
  <dc:creator>User</dc:creator>
  <cp:lastModifiedBy>User</cp:lastModifiedBy>
  <cp:revision>8</cp:revision>
  <dcterms:created xsi:type="dcterms:W3CDTF">2025-04-04T10:07:50Z</dcterms:created>
  <dcterms:modified xsi:type="dcterms:W3CDTF">2025-04-04T11:12:46Z</dcterms:modified>
</cp:coreProperties>
</file>