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62" r:id="rId3"/>
    <p:sldId id="261" r:id="rId4"/>
    <p:sldId id="263" r:id="rId5"/>
    <p:sldId id="281" r:id="rId6"/>
    <p:sldId id="282" r:id="rId7"/>
    <p:sldId id="289" r:id="rId8"/>
    <p:sldId id="265" r:id="rId9"/>
    <p:sldId id="274" r:id="rId10"/>
    <p:sldId id="266" r:id="rId11"/>
    <p:sldId id="290" r:id="rId12"/>
    <p:sldId id="268" r:id="rId13"/>
    <p:sldId id="269" r:id="rId14"/>
    <p:sldId id="270" r:id="rId15"/>
    <p:sldId id="283" r:id="rId16"/>
    <p:sldId id="284" r:id="rId17"/>
    <p:sldId id="285" r:id="rId18"/>
    <p:sldId id="286" r:id="rId19"/>
    <p:sldId id="276" r:id="rId20"/>
    <p:sldId id="277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F03"/>
    <a:srgbClr val="C432D4"/>
    <a:srgbClr val="C5351E"/>
    <a:srgbClr val="002C84"/>
    <a:srgbClr val="FFC303"/>
    <a:srgbClr val="913DD4"/>
    <a:srgbClr val="002C85"/>
    <a:srgbClr val="1F3114"/>
    <a:srgbClr val="F574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72"/>
  </p:normalViewPr>
  <p:slideViewPr>
    <p:cSldViewPr snapToGrid="0">
      <p:cViewPr varScale="1">
        <p:scale>
          <a:sx n="70" d="100"/>
          <a:sy n="70" d="100"/>
        </p:scale>
        <p:origin x="-102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B6F5E8-1CDB-F9F6-AC8B-E3579718B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2F9C719-0A92-93F8-2CAE-A3D77A6E8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F7BCFE-DEF6-AF36-3E02-BA3E72F7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8D64649-CD21-FECE-946B-BD59CDC1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1ECA59-F272-295B-E71A-B3E980A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0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266413-F516-F782-48E1-7989B9B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CFF2925-A30E-7D5B-2A26-B1BC7F6A9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72CE35-6E9D-6617-EAA9-0981350F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4B5C3A-E019-A9C0-7567-752FC809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5CDEB4-330F-B3F7-D7EE-C71F62AE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7F3948B-E6CC-ED5D-FBEC-1E62C6DCA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6CEC57-3924-D860-F637-87FEE3B98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85505B-EF11-0C23-4D14-8D55DDEE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F477D5-557E-ED80-4E62-558C6B60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267E65-E53C-4EE8-E90D-06D027C6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7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D38629-8EEC-6CB5-9095-749BF41F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F190A91-868A-53C3-A990-47DDB4C8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641B5A-8B42-189F-618A-916004F2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F484E48-C369-FF62-18E5-D2135C0D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EF3528C-AC5C-EA62-37D7-8622DE29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2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CE2E63-3C79-A524-C9FE-7EB140F6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1087C6-41FF-36AC-9A68-E3CC4D41F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FC5913-11AD-72A1-582C-D9C4086B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A1047D-2FCE-7F82-C3D4-154BC6B8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6E1EFB-1B01-C41A-560C-07AD6CCD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7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6A8DCF-44D1-7A5C-30C9-B00C0B0D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695570-5C55-2EEF-551F-82335FB0E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A13FFB-6217-DAA1-D7A1-0191102D6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6D7B14-C50B-5B66-0554-16743EEC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526E368-0E60-006C-DBE2-93DF0A5A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5C53035-DA43-B754-2FD4-B41D5C73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492E6A-3856-AEE7-8520-D2FFC370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11D587-FAF1-D949-6D97-8BF35A95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5E2386-B4C8-FFC1-D427-23EE0C297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03648A8-AAB2-64C4-CAF2-573A336F3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C2B81A7-9D29-CADD-8DAA-A0B1A9432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F92DD4A-52F0-E13B-0FC7-1AE030AF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1777E-D258-9AFD-6976-82693D61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60C0AD2-0D18-B647-F0B1-E755FE90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9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660F7C-A2E3-97B4-30D6-FA985A79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20DB8A1-DA9D-729B-695C-27FD390A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5C55FAA-FBF5-903D-D001-32A06B14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664A329-EBE7-A9EE-952F-D0ACD81C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5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A761665-0803-88C5-AA44-E0372BECF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9A8FFD5-E2B2-268E-50B3-43FCC14F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E12360C-FE4D-AAFE-EAAE-8F4C59F4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1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29E138-1B75-453D-AFC5-F2C479B4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3A31F8-FF31-FA12-2D37-BB818FADB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813848-C45B-6C46-50F0-6D989A1D8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4F5832C-AB9D-0D65-599A-24FDC45C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9682EAC-0F83-214B-6885-6BC72AC2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4183861-B3E7-7281-0359-0C928383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8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ED262D-9AB9-55AE-F4A5-1CC627A8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A7174F0-726C-DF2B-D154-75D53C6DA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2C3FD6-9946-FC7C-C5F0-F1A649221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0806A52-A172-EF9F-499D-C3AF3F79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824510C-8889-118B-BCD5-20F860BB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E8E5119-F45B-7DD8-80C5-798F731E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B96635-CA5B-2B32-919D-83D24ED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65AB05E-7B22-6A78-C48D-C3C0A85F3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2A5A71-F64A-7D4F-D383-6EA957FDC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82DB-AF6B-A94E-BE16-59D391EC86B8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D9EFEB-F659-F25E-3695-BCB267745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4A1050-FAA1-9EDF-CD73-46AA61A7B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0CB50-D4BC-5143-9C06-940FD797F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77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поцелуй, одежда, Любовь&#10;&#10;Автоматически созданное описание">
            <a:extLst>
              <a:ext uri="{FF2B5EF4-FFF2-40B4-BE49-F238E27FC236}">
                <a16:creationId xmlns="" xmlns:a16="http://schemas.microsoft.com/office/drawing/2014/main" id="{6D2E841F-12D0-6C20-B812-0617A45FB4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B80D4E3-BB84-BC78-A6F1-A042E06D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76" y="1964484"/>
            <a:ext cx="4548818" cy="13116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ожидания Любви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Человеческое лицо, графическая вставка, мультфильм&#10;&#10;Автоматически созданное описание">
            <a:extLst>
              <a:ext uri="{FF2B5EF4-FFF2-40B4-BE49-F238E27FC236}">
                <a16:creationId xmlns="" xmlns:a16="http://schemas.microsoft.com/office/drawing/2014/main" id="{2A255D8A-B9AA-94BC-CE90-B0B092A2B7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" y="35708"/>
            <a:ext cx="959257" cy="958224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65584F4-A29F-3470-0097-36591C3BCFCC}"/>
              </a:ext>
            </a:extLst>
          </p:cNvPr>
          <p:cNvSpPr txBox="1">
            <a:spLocks/>
          </p:cNvSpPr>
          <p:nvPr/>
        </p:nvSpPr>
        <p:spPr>
          <a:xfrm>
            <a:off x="8630026" y="5609054"/>
            <a:ext cx="4023359" cy="101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педагог дополнительного образования Литвинова Н.В.</a:t>
            </a:r>
          </a:p>
          <a:p>
            <a:endParaRPr lang="ru-RU" sz="20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DBCCD03-BD64-CDB4-E3D9-205240934BAF}"/>
              </a:ext>
            </a:extLst>
          </p:cNvPr>
          <p:cNvSpPr txBox="1">
            <a:spLocks/>
          </p:cNvSpPr>
          <p:nvPr/>
        </p:nvSpPr>
        <p:spPr>
          <a:xfrm>
            <a:off x="1194126" y="8192"/>
            <a:ext cx="10945675" cy="67864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г. Владимира  </a:t>
            </a:r>
          </a:p>
          <a:p>
            <a:pPr algn="l"/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оздоровительно-образовательный (социально-педагогический) центр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D151F1-63FE-E5AF-B32D-0EA9F152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744915"/>
            <a:ext cx="5065261" cy="1768926"/>
          </a:xfrm>
        </p:spPr>
        <p:txBody>
          <a:bodyPr anchor="b">
            <a:normAutofit fontScale="90000"/>
          </a:bodyPr>
          <a:lstStyle/>
          <a:p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вторая половина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(напишите те качества характера, которые вы хотите видеть в своей второй половине)</a:t>
            </a:r>
          </a:p>
        </p:txBody>
      </p:sp>
      <p:sp>
        <p:nvSpPr>
          <p:cNvPr id="9227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2" name="Content Placeholder 9221">
            <a:extLst>
              <a:ext uri="{FF2B5EF4-FFF2-40B4-BE49-F238E27FC236}">
                <a16:creationId xmlns="" xmlns:a16="http://schemas.microsoft.com/office/drawing/2014/main" id="{AC7B3006-EE8E-2D0A-1485-9035CE6A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272144"/>
            <a:ext cx="4243589" cy="2471833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Добрый,</a:t>
            </a:r>
          </a:p>
          <a:p>
            <a:pPr algn="just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Честный,</a:t>
            </a:r>
          </a:p>
          <a:p>
            <a:pPr algn="just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Внимательный,</a:t>
            </a:r>
          </a:p>
          <a:p>
            <a:pPr algn="just"/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Отзывчивый…</a:t>
            </a:r>
          </a:p>
          <a:p>
            <a:endParaRPr lang="en-US" sz="2200" dirty="0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="" xmlns:a16="http://schemas.microsoft.com/office/drawing/2014/main" id="{6E2DE17B-B88F-9AFC-BE96-4585A8D6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="" xmlns:a16="http://schemas.microsoft.com/office/drawing/2014/main" id="{C035FCA5-C934-04C8-047C-A7D0DED0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E6761DC-BFB3-6ADF-0BAB-3CFF06B56697}"/>
              </a:ext>
            </a:extLst>
          </p:cNvPr>
          <p:cNvSpPr txBox="1">
            <a:spLocks/>
          </p:cNvSpPr>
          <p:nvPr/>
        </p:nvSpPr>
        <p:spPr>
          <a:xfrm>
            <a:off x="494666" y="264345"/>
            <a:ext cx="5599810" cy="1858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(секрет – те качества характера,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вы хотите видеть в своей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половине важно сначала воспитать в себе)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9221">
            <a:extLst>
              <a:ext uri="{FF2B5EF4-FFF2-40B4-BE49-F238E27FC236}">
                <a16:creationId xmlns="" xmlns:a16="http://schemas.microsoft.com/office/drawing/2014/main" id="{FE3DD6B8-4904-BC41-CA57-3C3FD1062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5" y="4070776"/>
            <a:ext cx="4962447" cy="247183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Добрый              =              Добрая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Честный             =             Честная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Внимательный   =   Внимательная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Отзывчивый       =       Отзывчивая</a:t>
            </a:r>
          </a:p>
          <a:p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3D6048-C843-868A-54DF-8A0B91C9AD23}"/>
              </a:ext>
            </a:extLst>
          </p:cNvPr>
          <p:cNvSpPr txBox="1"/>
          <p:nvPr/>
        </p:nvSpPr>
        <p:spPr>
          <a:xfrm>
            <a:off x="484590" y="2824276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вторая                              Я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</a:t>
            </a:r>
          </a:p>
        </p:txBody>
      </p:sp>
    </p:spTree>
    <p:extLst>
      <p:ext uri="{BB962C8B-B14F-4D97-AF65-F5344CB8AC3E}">
        <p14:creationId xmlns:p14="http://schemas.microsoft.com/office/powerpoint/2010/main" val="9739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="" xmlns:a16="http://schemas.microsoft.com/office/drawing/2014/main" id="{EF27B711-8EC2-C3E3-747A-B4CB8D5F53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Rectangle 1127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B0ACF1-1C57-7ADF-A348-BE444F47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юбовь всегда ответная (опираемся на 16 свойств Любви)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78" name="Straight Connector 1127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9" name="Straight Connector 1127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=""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649D9-4D9A-57FB-DA96-BF935407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599" y="4696588"/>
            <a:ext cx="6642308" cy="172705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родителей, консультации </a:t>
            </a:r>
            <a:b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психологов</a:t>
            </a:r>
            <a:b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душевного равновесия</a:t>
            </a:r>
          </a:p>
        </p:txBody>
      </p:sp>
      <p:pic>
        <p:nvPicPr>
          <p:cNvPr id="12290" name="Picture 2" descr="Picture background">
            <a:extLst>
              <a:ext uri="{FF2B5EF4-FFF2-40B4-BE49-F238E27FC236}">
                <a16:creationId xmlns="" xmlns:a16="http://schemas.microsoft.com/office/drawing/2014/main" id="{D8B4390D-66C8-DE28-0E11-26114F5C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sketch line">
            <a:extLst>
              <a:ext uri="{FF2B5EF4-FFF2-40B4-BE49-F238E27FC236}">
                <a16:creationId xmlns=""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E9DF262-FCB0-987E-6FA9-7A90A7570E9F}"/>
              </a:ext>
            </a:extLst>
          </p:cNvPr>
          <p:cNvSpPr txBox="1">
            <a:spLocks/>
          </p:cNvSpPr>
          <p:nvPr/>
        </p:nvSpPr>
        <p:spPr>
          <a:xfrm>
            <a:off x="250108" y="4696587"/>
            <a:ext cx="3929503" cy="160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Безответное чувство </a:t>
            </a:r>
          </a:p>
          <a:p>
            <a:r>
              <a:rPr lang="ru-RU" sz="32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(пути выхода)</a:t>
            </a:r>
          </a:p>
        </p:txBody>
      </p:sp>
    </p:spTree>
    <p:extLst>
      <p:ext uri="{BB962C8B-B14F-4D97-AF65-F5344CB8AC3E}">
        <p14:creationId xmlns:p14="http://schemas.microsoft.com/office/powerpoint/2010/main" val="31935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7" name="Rectangle 13346">
            <a:extLst>
              <a:ext uri="{FF2B5EF4-FFF2-40B4-BE49-F238E27FC236}">
                <a16:creationId xmlns=""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="" xmlns:a16="http://schemas.microsoft.com/office/drawing/2014/main" id="{B80A7D93-3F32-A775-6721-1E7B26647D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9" name="sketch line">
            <a:extLst>
              <a:ext uri="{FF2B5EF4-FFF2-40B4-BE49-F238E27FC236}">
                <a16:creationId xmlns=""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15CAAEA-9035-338B-8771-8085647EEFF8}"/>
              </a:ext>
            </a:extLst>
          </p:cNvPr>
          <p:cNvSpPr txBox="1">
            <a:spLocks/>
          </p:cNvSpPr>
          <p:nvPr/>
        </p:nvSpPr>
        <p:spPr>
          <a:xfrm>
            <a:off x="250108" y="4696587"/>
            <a:ext cx="3929503" cy="160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Безответное чувство </a:t>
            </a:r>
          </a:p>
          <a:p>
            <a:r>
              <a:rPr lang="ru-RU" sz="32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(пути выхода)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E88D8CD-7944-10FC-3A8E-308BE438EA94}"/>
              </a:ext>
            </a:extLst>
          </p:cNvPr>
          <p:cNvSpPr txBox="1">
            <a:spLocks/>
          </p:cNvSpPr>
          <p:nvPr/>
        </p:nvSpPr>
        <p:spPr>
          <a:xfrm>
            <a:off x="4514599" y="4696588"/>
            <a:ext cx="7269570" cy="172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спортом, фитнесом, физической культурой</a:t>
            </a:r>
            <a:br>
              <a:rPr lang="ru-RU" sz="2800" dirty="0">
                <a:solidFill>
                  <a:srgbClr val="002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57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физического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40291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76" name="Rectangle 14370">
            <a:extLst>
              <a:ext uri="{FF2B5EF4-FFF2-40B4-BE49-F238E27FC236}">
                <a16:creationId xmlns="" xmlns:a16="http://schemas.microsoft.com/office/drawing/2014/main" id="{50E4C519-FBE9-4ABE-A8F9-C2CBE32693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Picture background">
            <a:extLst>
              <a:ext uri="{FF2B5EF4-FFF2-40B4-BE49-F238E27FC236}">
                <a16:creationId xmlns="" xmlns:a16="http://schemas.microsoft.com/office/drawing/2014/main" id="{42BB116C-189F-C10F-A241-797BF19586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378" name="Freeform: Shape 14372">
            <a:extLst>
              <a:ext uri="{FF2B5EF4-FFF2-40B4-BE49-F238E27FC236}">
                <a16:creationId xmlns="" xmlns:a16="http://schemas.microsoft.com/office/drawing/2014/main" id="{80EC29FB-299E-49F3-8C7B-01199632A3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375" name="Freeform: Shape 14374">
            <a:extLst>
              <a:ext uri="{FF2B5EF4-FFF2-40B4-BE49-F238E27FC236}">
                <a16:creationId xmlns="" xmlns:a16="http://schemas.microsoft.com/office/drawing/2014/main" id="{C29A2522-B27A-45C5-897B-79A1407D15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AE38F41-DB46-FE1E-9A29-5B08C78A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" y="181949"/>
            <a:ext cx="3669445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отношений: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77" name="Rectangle 14376">
            <a:extLst>
              <a:ext uri="{FF2B5EF4-FFF2-40B4-BE49-F238E27FC236}">
                <a16:creationId xmlns="" xmlns:a16="http://schemas.microsoft.com/office/drawing/2014/main" id="{98E79BE4-34FE-485A-98A5-92CE8F7C4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79" name="Rectangle 14378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ontent Placeholder 1029">
            <a:extLst>
              <a:ext uri="{FF2B5EF4-FFF2-40B4-BE49-F238E27FC236}">
                <a16:creationId xmlns="" xmlns:a16="http://schemas.microsoft.com/office/drawing/2014/main" id="{BF1D83D0-C553-3525-BBD8-8619D204903D}"/>
              </a:ext>
            </a:extLst>
          </p:cNvPr>
          <p:cNvSpPr txBox="1">
            <a:spLocks/>
          </p:cNvSpPr>
          <p:nvPr/>
        </p:nvSpPr>
        <p:spPr>
          <a:xfrm>
            <a:off x="358553" y="1188975"/>
            <a:ext cx="3669445" cy="4928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Влюбленность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«розовые очки»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берем на себя ответственность и начинаем заботиться друг о друге, опираясь на 16 свойств Любви.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чтобы забота стала привычкой.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6" name="Rectangle 15375">
            <a:extLst>
              <a:ext uri="{FF2B5EF4-FFF2-40B4-BE49-F238E27FC236}">
                <a16:creationId xmlns="" xmlns:a16="http://schemas.microsoft.com/office/drawing/2014/main" id="{55666830-9A19-4E01-8505-D6C7F9AC5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="" xmlns:a16="http://schemas.microsoft.com/office/drawing/2014/main" id="{0880D84A-B866-9C04-A2D6-E992EA5B9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378" name="Freeform: Shape 15377">
            <a:extLst>
              <a:ext uri="{FF2B5EF4-FFF2-40B4-BE49-F238E27FC236}">
                <a16:creationId xmlns="" xmlns:a16="http://schemas.microsoft.com/office/drawing/2014/main" id="{AE9FC877-7FB6-4D22-9988-35420644E2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380" name="Freeform: Shape 15379">
            <a:extLst>
              <a:ext uri="{FF2B5EF4-FFF2-40B4-BE49-F238E27FC236}">
                <a16:creationId xmlns="" xmlns:a16="http://schemas.microsoft.com/office/drawing/2014/main" id="{E41809D1-F12E-46BB-B804-5F209D325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82" name="Rectangle 15381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84" name="Rectangle 15383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0323CFA2-7253-25AC-92D9-73FFC9CE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2" y="414942"/>
            <a:ext cx="3669445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отношений: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029">
            <a:extLst>
              <a:ext uri="{FF2B5EF4-FFF2-40B4-BE49-F238E27FC236}">
                <a16:creationId xmlns="" xmlns:a16="http://schemas.microsoft.com/office/drawing/2014/main" id="{0E43FEB9-7EFB-E042-8761-61A4E081A61C}"/>
              </a:ext>
            </a:extLst>
          </p:cNvPr>
          <p:cNvSpPr txBox="1">
            <a:spLocks/>
          </p:cNvSpPr>
          <p:nvPr/>
        </p:nvSpPr>
        <p:spPr>
          <a:xfrm>
            <a:off x="430522" y="1411537"/>
            <a:ext cx="4023360" cy="5182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видеть негативные качества друг друга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этапе, проявляя заботу друг о друге, учимся проходить через конфликты.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дать критику важно успокоиться.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разговоре из 100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вашей речи, 90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позитив, 5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негатив (критика, сказанная доброжелательно), завершаем 5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позитива.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="" xmlns:a16="http://schemas.microsoft.com/office/drawing/2014/main" id="{55666830-9A19-4E01-8505-D6C7F9AC5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="" xmlns:a16="http://schemas.microsoft.com/office/drawing/2014/main" id="{5D7E2587-127E-CD9F-669F-BB955E72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56" name="Freeform: Shape 1055">
            <a:extLst>
              <a:ext uri="{FF2B5EF4-FFF2-40B4-BE49-F238E27FC236}">
                <a16:creationId xmlns="" xmlns:a16="http://schemas.microsoft.com/office/drawing/2014/main" id="{AE9FC877-7FB6-4D22-9988-35420644E2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8" name="Freeform: Shape 1057">
            <a:extLst>
              <a:ext uri="{FF2B5EF4-FFF2-40B4-BE49-F238E27FC236}">
                <a16:creationId xmlns="" xmlns:a16="http://schemas.microsoft.com/office/drawing/2014/main" id="{E41809D1-F12E-46BB-B804-5F209D325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Rectangle 1059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Rectangle 1061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3D8C178-B3D9-73F2-C2A3-BC37D7CE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2" y="414942"/>
            <a:ext cx="3669445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отношений: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1029">
            <a:extLst>
              <a:ext uri="{FF2B5EF4-FFF2-40B4-BE49-F238E27FC236}">
                <a16:creationId xmlns="" xmlns:a16="http://schemas.microsoft.com/office/drawing/2014/main" id="{82465E9D-D20A-78CF-B3B0-1494C038AA5E}"/>
              </a:ext>
            </a:extLst>
          </p:cNvPr>
          <p:cNvSpPr txBox="1">
            <a:spLocks/>
          </p:cNvSpPr>
          <p:nvPr/>
        </p:nvSpPr>
        <p:spPr>
          <a:xfrm>
            <a:off x="358123" y="1562463"/>
            <a:ext cx="4232639" cy="4567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видеть самые негативные качества друг друга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прилагаем усилия, сохраняя единство. </a:t>
            </a:r>
          </a:p>
          <a:p>
            <a:pPr marL="0" indent="0"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отношениях в любых ситуациях выбираем друг друга, проявляем заботу, берем ответственность друг за друга.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="" xmlns:a16="http://schemas.microsoft.com/office/drawing/2014/main" id="{6B5E2835-4E47-45B3-9CFE-732FF7B05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="" xmlns:a16="http://schemas.microsoft.com/office/drawing/2014/main" id="{430B6F89-A52E-190F-8D11-5CFCD1CA92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8" name="Freeform: Shape 2067">
            <a:extLst>
              <a:ext uri="{FF2B5EF4-FFF2-40B4-BE49-F238E27FC236}">
                <a16:creationId xmlns="" xmlns:a16="http://schemas.microsoft.com/office/drawing/2014/main" id="{5B45AD5D-AA52-4F7B-9362-576A39AD9E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0" name="Freeform: Shape 2069">
            <a:extLst>
              <a:ext uri="{FF2B5EF4-FFF2-40B4-BE49-F238E27FC236}">
                <a16:creationId xmlns="" xmlns:a16="http://schemas.microsoft.com/office/drawing/2014/main" id="{AEDD7960-4866-4399-BEF6-DD1431AB4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92C5959-1FEE-EFC1-E73D-7227EF5B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1" y="534767"/>
            <a:ext cx="3669445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отношений: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1029">
            <a:extLst>
              <a:ext uri="{FF2B5EF4-FFF2-40B4-BE49-F238E27FC236}">
                <a16:creationId xmlns="" xmlns:a16="http://schemas.microsoft.com/office/drawing/2014/main" id="{5431AA89-8A8B-176F-5828-0E2709BEB267}"/>
              </a:ext>
            </a:extLst>
          </p:cNvPr>
          <p:cNvSpPr txBox="1">
            <a:spLocks/>
          </p:cNvSpPr>
          <p:nvPr/>
        </p:nvSpPr>
        <p:spPr>
          <a:xfrm>
            <a:off x="213890" y="1437294"/>
            <a:ext cx="4232639" cy="5192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получаем результат. Если на 3 этапе единства не получилось, пара расстается.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первые 3 этапа пройдены успешно, то отношения в паре выходят на новый более глубокий уровень, и все начинается сначала: Ответственность, Забота, Единство.</a:t>
            </a:r>
          </a:p>
        </p:txBody>
      </p:sp>
    </p:spTree>
    <p:extLst>
      <p:ext uri="{BB962C8B-B14F-4D97-AF65-F5344CB8AC3E}">
        <p14:creationId xmlns:p14="http://schemas.microsoft.com/office/powerpoint/2010/main" val="1303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="" xmlns:a16="http://schemas.microsoft.com/office/drawing/2014/main" id="{0459FA0B-F156-2F50-C22E-04964333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268287-8876-E5A3-FC08-634154E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03" y="338068"/>
            <a:ext cx="3822189" cy="69094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94F6D1-DACE-51C7-D531-0A44E75F5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691" y="1367079"/>
            <a:ext cx="4458622" cy="5014407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</a:t>
            </a:r>
            <a:r>
              <a:rPr lang="ru-RU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существует в этом мире. Когда мы любим человека, мы любим его душу, а не тело. (Приоритет духовного над материальным)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</a:t>
            </a:r>
            <a:r>
              <a:rPr lang="ru-RU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обладает 16 свойствами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</a:t>
            </a:r>
            <a:r>
              <a:rPr lang="ru-RU" sz="2600" dirty="0">
                <a:solidFill>
                  <a:srgbClr val="1F31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живет только во взрослом сознании, которое необходимо воспитывать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</a:t>
            </a:r>
            <a:r>
              <a:rPr lang="ru-RU" sz="2600" dirty="0">
                <a:solidFill>
                  <a:srgbClr val="1F31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ответная, безответной любви не существует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</a:t>
            </a:r>
            <a:r>
              <a:rPr lang="ru-RU" sz="2600" dirty="0">
                <a:solidFill>
                  <a:srgbClr val="1F31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важно проверить, пройдя четыре этапа отношений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36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тчий Берег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050" y="541639"/>
            <a:ext cx="10786896" cy="5613500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EC40F1-DEA9-935D-E514-3C621214AEB1}"/>
              </a:ext>
            </a:extLst>
          </p:cNvPr>
          <p:cNvSpPr txBox="1"/>
          <p:nvPr/>
        </p:nvSpPr>
        <p:spPr>
          <a:xfrm>
            <a:off x="731521" y="92512"/>
            <a:ext cx="7389801" cy="436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002C8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en-US" sz="2800" kern="1200" dirty="0">
                <a:solidFill>
                  <a:srgbClr val="002C84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трывок из кинофильма «Отчий берег»</a:t>
            </a:r>
            <a:endParaRPr lang="en-US" sz="2800" kern="1200" dirty="0">
              <a:solidFill>
                <a:srgbClr val="002C8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тчий Берег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2" y="681811"/>
            <a:ext cx="10091154" cy="53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="" xmlns:a16="http://schemas.microsoft.com/office/drawing/2014/main" id="{592DD5C9-3C9C-9F3F-4E40-9E7B09C1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C1C663-B470-D9A8-ACA9-40BDB4B6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024" y="365120"/>
            <a:ext cx="4355590" cy="18999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А вы готовы построить отношения с собой?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="" xmlns:a16="http://schemas.microsoft.com/office/drawing/2014/main" id="{539C4A03-DA6B-6F15-84FF-FAE25AA1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024" y="2630152"/>
            <a:ext cx="3822189" cy="3155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дом: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Пройдите тест еще раз, определите свои слабые стороны и составьте план воспитания своих лучших качеств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человек, небо, Человеческое лицо, на открытом воздухе&#10;&#10;Автоматически созданное описание">
            <a:extLst>
              <a:ext uri="{FF2B5EF4-FFF2-40B4-BE49-F238E27FC236}">
                <a16:creationId xmlns="" xmlns:a16="http://schemas.microsoft.com/office/drawing/2014/main" id="{731A02DF-310E-2E04-DD38-F2FBDA6C1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8" r="87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2BBEF6-EAFD-7554-AB2C-F7746EC5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50" y="52431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Вам Успеха!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Жди Меня И Я Вернусь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029" y="713263"/>
            <a:ext cx="9682161" cy="5329284"/>
          </a:xfrm>
          <a:prstGeom prst="rect">
            <a:avLst/>
          </a:prstGeom>
        </p:spPr>
      </p:pic>
      <p:sp useBgFill="1">
        <p:nvSpPr>
          <p:cNvPr id="4109" name="Rectangle 4108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3" name="Right Triangle 4112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Жди Меня И Я Вернусь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767" y="0"/>
            <a:ext cx="10822296" cy="60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812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="" xmlns:a16="http://schemas.microsoft.com/office/drawing/2014/main" id="{349FEDD0-2F2D-75D1-E3A2-E744CA88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8E4BAE-D691-06E2-B3A1-ED8A9C85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50" y="322397"/>
            <a:ext cx="4274023" cy="70382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свойств Любви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6AC864-A906-0B5A-7C40-51E513ECF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08" y="1781140"/>
            <a:ext cx="3822189" cy="41545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Любовь долготерпит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Любовь милосердствует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Любовь не завидует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Любовь не превозносится</a:t>
            </a:r>
          </a:p>
          <a:p>
            <a:pPr marL="0" lvl="0" indent="0" algn="just">
              <a:buNone/>
            </a:pPr>
            <a:endParaRPr lang="ru-RU" sz="1800" dirty="0">
              <a:solidFill>
                <a:srgbClr val="C5351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198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6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="" xmlns:a16="http://schemas.microsoft.com/office/drawing/2014/main" id="{4A1038BC-C00A-E4A6-3F02-4E8D930F3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Rectangle 2070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81C7DC5-1CC1-C260-BD11-93557FCCB3A6}"/>
              </a:ext>
            </a:extLst>
          </p:cNvPr>
          <p:cNvSpPr txBox="1">
            <a:spLocks/>
          </p:cNvSpPr>
          <p:nvPr/>
        </p:nvSpPr>
        <p:spPr>
          <a:xfrm>
            <a:off x="7899348" y="229461"/>
            <a:ext cx="3822189" cy="7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свойств Любви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34A611-8061-FBE6-AF22-A0455C3E342F}"/>
              </a:ext>
            </a:extLst>
          </p:cNvPr>
          <p:cNvSpPr txBox="1"/>
          <p:nvPr/>
        </p:nvSpPr>
        <p:spPr>
          <a:xfrm>
            <a:off x="8046765" y="1927114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Любовь не гордится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Любовь не бесчинствует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Любовь не ищет своего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C535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Любовь не раздражается</a:t>
            </a:r>
          </a:p>
        </p:txBody>
      </p:sp>
    </p:spTree>
    <p:extLst>
      <p:ext uri="{BB962C8B-B14F-4D97-AF65-F5344CB8AC3E}">
        <p14:creationId xmlns:p14="http://schemas.microsoft.com/office/powerpoint/2010/main" val="11403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="" xmlns:a16="http://schemas.microsoft.com/office/drawing/2014/main" id="{DC53DBA9-65B4-8050-6869-F998344EC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CFA37CE-BBB7-854C-7249-6AA07A03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89" y="369421"/>
            <a:ext cx="4274023" cy="70382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свойств Любви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BA3251-EBF3-AE2C-9E8D-F07654D7AEC5}"/>
              </a:ext>
            </a:extLst>
          </p:cNvPr>
          <p:cNvSpPr txBox="1"/>
          <p:nvPr/>
        </p:nvSpPr>
        <p:spPr>
          <a:xfrm>
            <a:off x="533384" y="1874728"/>
            <a:ext cx="40214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9.  Любовь не мыслит зла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10. Любовь не радуется неправде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11. Любовь сорадуется истине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12. Любовь все покрывает</a:t>
            </a:r>
          </a:p>
        </p:txBody>
      </p:sp>
    </p:spTree>
    <p:extLst>
      <p:ext uri="{BB962C8B-B14F-4D97-AF65-F5344CB8AC3E}">
        <p14:creationId xmlns:p14="http://schemas.microsoft.com/office/powerpoint/2010/main" val="16025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картина, багет, Изобразительное искусство, Современное искус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3BF4E031-AC00-7836-2EDD-E665F4EA3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598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62B0FDA-12D7-69A0-559C-0BB9B873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633" y="334850"/>
            <a:ext cx="4274023" cy="70382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свойств Любви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BB1518E1-DC7E-8ABA-7540-E647AE5B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6619" y="1791235"/>
            <a:ext cx="3822189" cy="36361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13. Любовь всему верит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14. Любовь всего надеется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15. Любовь все переносит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16. Любовь никогда не перестает </a:t>
            </a:r>
            <a:endParaRPr lang="ru-RU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="" xmlns:a16="http://schemas.microsoft.com/office/drawing/2014/main" id="{235319C4-C06E-D7E8-DCE2-12E1563B6E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2" name="Rectangle 8215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D3EB46-D901-5C8C-0B3A-3E57CE8D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6" y="5553127"/>
            <a:ext cx="11912957" cy="5426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мире существует два вида сознания: малое (детское) и большое (взрослое)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223" name="Straight Connector 8217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4" name="Straight Connector 8219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8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="" xmlns:a16="http://schemas.microsoft.com/office/drawing/2014/main" id="{235319C4-C06E-D7E8-DCE2-12E1563B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8" name="Content Placeholder 8197">
            <a:extLst>
              <a:ext uri="{FF2B5EF4-FFF2-40B4-BE49-F238E27FC236}">
                <a16:creationId xmlns="" xmlns:a16="http://schemas.microsoft.com/office/drawing/2014/main" id="{652EE5CF-3692-7195-49F0-F61561E7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49" y="505495"/>
            <a:ext cx="3822189" cy="6053071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Взрослое сознание – это сознание Заботы Ответственности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Единства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Детское сознание - это Желание получать только для Себя Всеми Доступными способами, Детское сознание не берет Ответственность за свою Жизнь на себя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 воспитать в себе Взрослое сознание посредством проявления Заботы Ответственности и стремлении к Единству в своих словах и поступках</a:t>
            </a:r>
          </a:p>
        </p:txBody>
      </p:sp>
    </p:spTree>
    <p:extLst>
      <p:ext uri="{BB962C8B-B14F-4D97-AF65-F5344CB8AC3E}">
        <p14:creationId xmlns:p14="http://schemas.microsoft.com/office/powerpoint/2010/main" val="13801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557</Words>
  <Application>Microsoft Office PowerPoint</Application>
  <PresentationFormat>Произвольный</PresentationFormat>
  <Paragraphs>85</Paragraphs>
  <Slides>21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Время ожидания Любви</vt:lpstr>
      <vt:lpstr>Презентация PowerPoint</vt:lpstr>
      <vt:lpstr>Презентация PowerPoint</vt:lpstr>
      <vt:lpstr>16 свойств Любви</vt:lpstr>
      <vt:lpstr>Презентация PowerPoint</vt:lpstr>
      <vt:lpstr>16 свойств Любви</vt:lpstr>
      <vt:lpstr>16 свойств Любви</vt:lpstr>
      <vt:lpstr>В мире существует два вида сознания: малое (детское) и большое (взрослое) </vt:lpstr>
      <vt:lpstr>Презентация PowerPoint</vt:lpstr>
      <vt:lpstr>Тест  Моя вторая половина  (напишите те качества характера, которые вы хотите видеть в своей второй половине)</vt:lpstr>
      <vt:lpstr>Презентация PowerPoint</vt:lpstr>
      <vt:lpstr>Любовь всегда ответная (опираемся на 16 свойств Любви) </vt:lpstr>
      <vt:lpstr>Советы родителей, консультации  психологов Восстановление душевного равновесия</vt:lpstr>
      <vt:lpstr>Презентация PowerPoint</vt:lpstr>
      <vt:lpstr>Этапы отношений:</vt:lpstr>
      <vt:lpstr>Этапы отношений:</vt:lpstr>
      <vt:lpstr>Этапы отношений:</vt:lpstr>
      <vt:lpstr>Этапы отношений:</vt:lpstr>
      <vt:lpstr>Любовь</vt:lpstr>
      <vt:lpstr>А вы готовы построить отношения с собой?</vt:lpstr>
      <vt:lpstr>Желаю Вам Успеха!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Время  ожидания Любви</dc:title>
  <dc:creator>Natalia Litvinova</dc:creator>
  <cp:lastModifiedBy>Надежда Пронская</cp:lastModifiedBy>
  <cp:revision>126</cp:revision>
  <dcterms:created xsi:type="dcterms:W3CDTF">2024-10-28T17:14:59Z</dcterms:created>
  <dcterms:modified xsi:type="dcterms:W3CDTF">2025-04-08T10:38:29Z</dcterms:modified>
</cp:coreProperties>
</file>