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60BA96-A838-4201-9EA3-65DCD55D5C3F}" v="43" dt="2024-02-06T10:17:54.2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336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лександр Сахнов" userId="b2b5cc730d27e02a" providerId="LiveId" clId="{CE60BA96-A838-4201-9EA3-65DCD55D5C3F}"/>
    <pc:docChg chg="undo custSel addSld delSld modSld">
      <pc:chgData name="Александр Сахнов" userId="b2b5cc730d27e02a" providerId="LiveId" clId="{CE60BA96-A838-4201-9EA3-65DCD55D5C3F}" dt="2024-02-06T10:18:00.440" v="4027" actId="26606"/>
      <pc:docMkLst>
        <pc:docMk/>
      </pc:docMkLst>
      <pc:sldChg chg="addSp delSp modSp new mod modMedia setBg delDesignElem">
        <pc:chgData name="Александр Сахнов" userId="b2b5cc730d27e02a" providerId="LiveId" clId="{CE60BA96-A838-4201-9EA3-65DCD55D5C3F}" dt="2024-02-06T08:42:44.813" v="761"/>
        <pc:sldMkLst>
          <pc:docMk/>
          <pc:sldMk cId="1049951587" sldId="256"/>
        </pc:sldMkLst>
        <pc:spChg chg="mod">
          <ac:chgData name="Александр Сахнов" userId="b2b5cc730d27e02a" providerId="LiveId" clId="{CE60BA96-A838-4201-9EA3-65DCD55D5C3F}" dt="2024-02-06T08:30:23.640" v="74" actId="20577"/>
          <ac:spMkLst>
            <pc:docMk/>
            <pc:sldMk cId="1049951587" sldId="256"/>
            <ac:spMk id="2" creationId="{87A6BD0A-EC05-388C-2054-9D496885F9D7}"/>
          </ac:spMkLst>
        </pc:spChg>
        <pc:spChg chg="mod">
          <ac:chgData name="Александр Сахнов" userId="b2b5cc730d27e02a" providerId="LiveId" clId="{CE60BA96-A838-4201-9EA3-65DCD55D5C3F}" dt="2024-02-06T08:29:24.919" v="38" actId="26606"/>
          <ac:spMkLst>
            <pc:docMk/>
            <pc:sldMk cId="1049951587" sldId="256"/>
            <ac:spMk id="3" creationId="{D533A8ED-107D-4045-1726-81DCB9813C0B}"/>
          </ac:spMkLst>
        </pc:spChg>
        <pc:spChg chg="add del">
          <ac:chgData name="Александр Сахнов" userId="b2b5cc730d27e02a" providerId="LiveId" clId="{CE60BA96-A838-4201-9EA3-65DCD55D5C3F}" dt="2024-02-06T08:42:44.813" v="761"/>
          <ac:spMkLst>
            <pc:docMk/>
            <pc:sldMk cId="1049951587" sldId="256"/>
            <ac:spMk id="9" creationId="{C1DD1A8A-57D5-4A81-AD04-532B043C5611}"/>
          </ac:spMkLst>
        </pc:spChg>
        <pc:spChg chg="add del">
          <ac:chgData name="Александр Сахнов" userId="b2b5cc730d27e02a" providerId="LiveId" clId="{CE60BA96-A838-4201-9EA3-65DCD55D5C3F}" dt="2024-02-06T08:42:44.813" v="761"/>
          <ac:spMkLst>
            <pc:docMk/>
            <pc:sldMk cId="1049951587" sldId="256"/>
            <ac:spMk id="11" creationId="{007891EC-4501-44ED-A8C8-B11B6DB767AB}"/>
          </ac:spMkLst>
        </pc:spChg>
        <pc:picChg chg="add mod">
          <ac:chgData name="Александр Сахнов" userId="b2b5cc730d27e02a" providerId="LiveId" clId="{CE60BA96-A838-4201-9EA3-65DCD55D5C3F}" dt="2024-02-06T08:29:27.406" v="40"/>
          <ac:picMkLst>
            <pc:docMk/>
            <pc:sldMk cId="1049951587" sldId="256"/>
            <ac:picMk id="5" creationId="{A33C7ACC-83E3-2FB0-E018-822703D5E83A}"/>
          </ac:picMkLst>
        </pc:picChg>
      </pc:sldChg>
      <pc:sldChg chg="addSp delSp modSp new mod setBg delDesignElem">
        <pc:chgData name="Александр Сахнов" userId="b2b5cc730d27e02a" providerId="LiveId" clId="{CE60BA96-A838-4201-9EA3-65DCD55D5C3F}" dt="2024-02-06T08:42:44.813" v="761"/>
        <pc:sldMkLst>
          <pc:docMk/>
          <pc:sldMk cId="603062360" sldId="257"/>
        </pc:sldMkLst>
        <pc:spChg chg="del mod">
          <ac:chgData name="Александр Сахнов" userId="b2b5cc730d27e02a" providerId="LiveId" clId="{CE60BA96-A838-4201-9EA3-65DCD55D5C3F}" dt="2024-02-06T08:31:04.938" v="89" actId="478"/>
          <ac:spMkLst>
            <pc:docMk/>
            <pc:sldMk cId="603062360" sldId="257"/>
            <ac:spMk id="2" creationId="{2772B5B1-5A0F-E3C5-EB35-4E2425EC28E2}"/>
          </ac:spMkLst>
        </pc:spChg>
        <pc:spChg chg="del mod">
          <ac:chgData name="Александр Сахнов" userId="b2b5cc730d27e02a" providerId="LiveId" clId="{CE60BA96-A838-4201-9EA3-65DCD55D5C3F}" dt="2024-02-06T08:34:01.863" v="231" actId="478"/>
          <ac:spMkLst>
            <pc:docMk/>
            <pc:sldMk cId="603062360" sldId="257"/>
            <ac:spMk id="3" creationId="{42E44C7C-CD19-0DCC-4271-4C846D030CBD}"/>
          </ac:spMkLst>
        </pc:spChg>
        <pc:spChg chg="add del">
          <ac:chgData name="Александр Сахнов" userId="b2b5cc730d27e02a" providerId="LiveId" clId="{CE60BA96-A838-4201-9EA3-65DCD55D5C3F}" dt="2024-02-06T08:42:44.813" v="761"/>
          <ac:spMkLst>
            <pc:docMk/>
            <pc:sldMk cId="603062360" sldId="257"/>
            <ac:spMk id="10" creationId="{E10650BA-D090-4A23-98E3-B48BBAEA9201}"/>
          </ac:spMkLst>
        </pc:spChg>
        <pc:grpChg chg="add del">
          <ac:chgData name="Александр Сахнов" userId="b2b5cc730d27e02a" providerId="LiveId" clId="{CE60BA96-A838-4201-9EA3-65DCD55D5C3F}" dt="2024-02-06T08:42:44.813" v="761"/>
          <ac:grpSpMkLst>
            <pc:docMk/>
            <pc:sldMk cId="603062360" sldId="257"/>
            <ac:grpSpMk id="12" creationId="{FFB939B9-73CE-4644-87BB-72AEBF001142}"/>
          </ac:grpSpMkLst>
        </pc:grpChg>
        <pc:graphicFrameChg chg="add mod">
          <ac:chgData name="Александр Сахнов" userId="b2b5cc730d27e02a" providerId="LiveId" clId="{CE60BA96-A838-4201-9EA3-65DCD55D5C3F}" dt="2024-02-06T08:34:22.219" v="236" actId="14100"/>
          <ac:graphicFrameMkLst>
            <pc:docMk/>
            <pc:sldMk cId="603062360" sldId="257"/>
            <ac:graphicFrameMk id="5" creationId="{89F931E5-A2BF-AFB5-5688-73DD9CAC2BE8}"/>
          </ac:graphicFrameMkLst>
        </pc:graphicFrameChg>
        <pc:picChg chg="add">
          <ac:chgData name="Александр Сахнов" userId="b2b5cc730d27e02a" providerId="LiveId" clId="{CE60BA96-A838-4201-9EA3-65DCD55D5C3F}" dt="2024-02-06T08:33:07.867" v="224" actId="26606"/>
          <ac:picMkLst>
            <pc:docMk/>
            <pc:sldMk cId="603062360" sldId="257"/>
            <ac:picMk id="6" creationId="{71837E4A-A3BE-6D13-DC04-FC223271ABEF}"/>
          </ac:picMkLst>
        </pc:picChg>
      </pc:sldChg>
      <pc:sldChg chg="addSp delSp modSp new mod setBg addAnim setClrOvrMap delDesignElem">
        <pc:chgData name="Александр Сахнов" userId="b2b5cc730d27e02a" providerId="LiveId" clId="{CE60BA96-A838-4201-9EA3-65DCD55D5C3F}" dt="2024-02-06T08:54:42.901" v="1581"/>
        <pc:sldMkLst>
          <pc:docMk/>
          <pc:sldMk cId="2001164564" sldId="258"/>
        </pc:sldMkLst>
        <pc:spChg chg="mod ord">
          <ac:chgData name="Александр Сахнов" userId="b2b5cc730d27e02a" providerId="LiveId" clId="{CE60BA96-A838-4201-9EA3-65DCD55D5C3F}" dt="2024-02-06T08:43:02.419" v="763" actId="26606"/>
          <ac:spMkLst>
            <pc:docMk/>
            <pc:sldMk cId="2001164564" sldId="258"/>
            <ac:spMk id="2" creationId="{61B6A0C8-7264-AE1C-C056-72C532E7AF14}"/>
          </ac:spMkLst>
        </pc:spChg>
        <pc:spChg chg="del mod">
          <ac:chgData name="Александр Сахнов" userId="b2b5cc730d27e02a" providerId="LiveId" clId="{CE60BA96-A838-4201-9EA3-65DCD55D5C3F}" dt="2024-02-06T08:40:01.823" v="607" actId="21"/>
          <ac:spMkLst>
            <pc:docMk/>
            <pc:sldMk cId="2001164564" sldId="258"/>
            <ac:spMk id="3" creationId="{2E5ECC3F-222F-D822-D3C9-838BC5DCD019}"/>
          </ac:spMkLst>
        </pc:spChg>
        <pc:spChg chg="add del mod">
          <ac:chgData name="Александр Сахнов" userId="b2b5cc730d27e02a" providerId="LiveId" clId="{CE60BA96-A838-4201-9EA3-65DCD55D5C3F}" dt="2024-02-06T08:40:41.567" v="635" actId="478"/>
          <ac:spMkLst>
            <pc:docMk/>
            <pc:sldMk cId="2001164564" sldId="258"/>
            <ac:spMk id="6" creationId="{A9CEC21C-F476-2917-37F0-968AD3040579}"/>
          </ac:spMkLst>
        </pc:spChg>
        <pc:spChg chg="add del">
          <ac:chgData name="Александр Сахнов" userId="b2b5cc730d27e02a" providerId="LiveId" clId="{CE60BA96-A838-4201-9EA3-65DCD55D5C3F}" dt="2024-02-06T08:42:44.813" v="761"/>
          <ac:spMkLst>
            <pc:docMk/>
            <pc:sldMk cId="2001164564" sldId="258"/>
            <ac:spMk id="9" creationId="{9F7D5CDA-D291-4307-BF55-1381FED29634}"/>
          </ac:spMkLst>
        </pc:spChg>
        <pc:spChg chg="add del">
          <ac:chgData name="Александр Сахнов" userId="b2b5cc730d27e02a" providerId="LiveId" clId="{CE60BA96-A838-4201-9EA3-65DCD55D5C3F}" dt="2024-02-06T08:54:42.901" v="1581"/>
          <ac:spMkLst>
            <pc:docMk/>
            <pc:sldMk cId="2001164564" sldId="258"/>
            <ac:spMk id="10" creationId="{E91DC736-0EF8-4F87-9146-EBF1D2EE4D3D}"/>
          </ac:spMkLst>
        </pc:spChg>
        <pc:spChg chg="add del">
          <ac:chgData name="Александр Сахнов" userId="b2b5cc730d27e02a" providerId="LiveId" clId="{CE60BA96-A838-4201-9EA3-65DCD55D5C3F}" dt="2024-02-06T08:54:42.901" v="1581"/>
          <ac:spMkLst>
            <pc:docMk/>
            <pc:sldMk cId="2001164564" sldId="258"/>
            <ac:spMk id="12" creationId="{097CD68E-23E3-4007-8847-CD0944C4F7BE}"/>
          </ac:spMkLst>
        </pc:spChg>
        <pc:spChg chg="add del">
          <ac:chgData name="Александр Сахнов" userId="b2b5cc730d27e02a" providerId="LiveId" clId="{CE60BA96-A838-4201-9EA3-65DCD55D5C3F}" dt="2024-02-06T08:54:42.901" v="1581"/>
          <ac:spMkLst>
            <pc:docMk/>
            <pc:sldMk cId="2001164564" sldId="258"/>
            <ac:spMk id="14" creationId="{AF2F604E-43BE-4DC3-B983-E071523364F8}"/>
          </ac:spMkLst>
        </pc:spChg>
        <pc:spChg chg="add del">
          <ac:chgData name="Александр Сахнов" userId="b2b5cc730d27e02a" providerId="LiveId" clId="{CE60BA96-A838-4201-9EA3-65DCD55D5C3F}" dt="2024-02-06T08:54:42.901" v="1581"/>
          <ac:spMkLst>
            <pc:docMk/>
            <pc:sldMk cId="2001164564" sldId="258"/>
            <ac:spMk id="16" creationId="{08C9B587-E65E-4B52-B37C-ABEBB6E87928}"/>
          </ac:spMkLst>
        </pc:spChg>
        <pc:picChg chg="add del mod">
          <ac:chgData name="Александр Сахнов" userId="b2b5cc730d27e02a" providerId="LiveId" clId="{CE60BA96-A838-4201-9EA3-65DCD55D5C3F}" dt="2024-02-06T08:43:02.419" v="763" actId="26606"/>
          <ac:picMkLst>
            <pc:docMk/>
            <pc:sldMk cId="2001164564" sldId="258"/>
            <ac:picMk id="5" creationId="{484B00B1-5676-9BED-BF06-C4CF058E3671}"/>
          </ac:picMkLst>
        </pc:picChg>
      </pc:sldChg>
      <pc:sldChg chg="addSp delSp modSp new mod setBg delDesignElem">
        <pc:chgData name="Александр Сахнов" userId="b2b5cc730d27e02a" providerId="LiveId" clId="{CE60BA96-A838-4201-9EA3-65DCD55D5C3F}" dt="2024-02-06T08:54:42.901" v="1581"/>
        <pc:sldMkLst>
          <pc:docMk/>
          <pc:sldMk cId="2584948108" sldId="259"/>
        </pc:sldMkLst>
        <pc:spChg chg="mod">
          <ac:chgData name="Александр Сахнов" userId="b2b5cc730d27e02a" providerId="LiveId" clId="{CE60BA96-A838-4201-9EA3-65DCD55D5C3F}" dt="2024-02-06T08:43:12.551" v="765" actId="26606"/>
          <ac:spMkLst>
            <pc:docMk/>
            <pc:sldMk cId="2584948108" sldId="259"/>
            <ac:spMk id="2" creationId="{60D4FD18-6459-3CE4-D73A-DCF1333775CC}"/>
          </ac:spMkLst>
        </pc:spChg>
        <pc:spChg chg="del mod">
          <ac:chgData name="Александр Сахнов" userId="b2b5cc730d27e02a" providerId="LiveId" clId="{CE60BA96-A838-4201-9EA3-65DCD55D5C3F}" dt="2024-02-06T08:40:09.233" v="608"/>
          <ac:spMkLst>
            <pc:docMk/>
            <pc:sldMk cId="2584948108" sldId="259"/>
            <ac:spMk id="3" creationId="{2FA88981-67BA-CD9C-6A84-A2DC071E6A9C}"/>
          </ac:spMkLst>
        </pc:spChg>
        <pc:spChg chg="add mod">
          <ac:chgData name="Александр Сахнов" userId="b2b5cc730d27e02a" providerId="LiveId" clId="{CE60BA96-A838-4201-9EA3-65DCD55D5C3F}" dt="2024-02-06T08:45:22.749" v="921" actId="20577"/>
          <ac:spMkLst>
            <pc:docMk/>
            <pc:sldMk cId="2584948108" sldId="259"/>
            <ac:spMk id="4" creationId="{2E5ECC3F-222F-D822-D3C9-838BC5DCD019}"/>
          </ac:spMkLst>
        </pc:spChg>
        <pc:spChg chg="add del">
          <ac:chgData name="Александр Сахнов" userId="b2b5cc730d27e02a" providerId="LiveId" clId="{CE60BA96-A838-4201-9EA3-65DCD55D5C3F}" dt="2024-02-06T08:54:42.901" v="1581"/>
          <ac:spMkLst>
            <pc:docMk/>
            <pc:sldMk cId="2584948108" sldId="259"/>
            <ac:spMk id="10" creationId="{9F7D5CDA-D291-4307-BF55-1381FED29634}"/>
          </ac:spMkLst>
        </pc:spChg>
        <pc:picChg chg="add">
          <ac:chgData name="Александр Сахнов" userId="b2b5cc730d27e02a" providerId="LiveId" clId="{CE60BA96-A838-4201-9EA3-65DCD55D5C3F}" dt="2024-02-06T08:43:12.551" v="765" actId="26606"/>
          <ac:picMkLst>
            <pc:docMk/>
            <pc:sldMk cId="2584948108" sldId="259"/>
            <ac:picMk id="6" creationId="{643A2B81-2B4E-BA3D-4BD4-9534368F5F52}"/>
          </ac:picMkLst>
        </pc:picChg>
      </pc:sldChg>
      <pc:sldChg chg="addSp delSp modSp new mod setBg delDesignElem">
        <pc:chgData name="Александр Сахнов" userId="b2b5cc730d27e02a" providerId="LiveId" clId="{CE60BA96-A838-4201-9EA3-65DCD55D5C3F}" dt="2024-02-06T09:42:56.835" v="2868"/>
        <pc:sldMkLst>
          <pc:docMk/>
          <pc:sldMk cId="2071166780" sldId="260"/>
        </pc:sldMkLst>
        <pc:spChg chg="mod">
          <ac:chgData name="Александр Сахнов" userId="b2b5cc730d27e02a" providerId="LiveId" clId="{CE60BA96-A838-4201-9EA3-65DCD55D5C3F}" dt="2024-02-06T08:55:14.151" v="1583" actId="26606"/>
          <ac:spMkLst>
            <pc:docMk/>
            <pc:sldMk cId="2071166780" sldId="260"/>
            <ac:spMk id="2" creationId="{0238CCDB-1E42-57E7-410E-839F5592894C}"/>
          </ac:spMkLst>
        </pc:spChg>
        <pc:spChg chg="mod">
          <ac:chgData name="Александр Сахнов" userId="b2b5cc730d27e02a" providerId="LiveId" clId="{CE60BA96-A838-4201-9EA3-65DCD55D5C3F}" dt="2024-02-06T08:55:32.049" v="1588" actId="27636"/>
          <ac:spMkLst>
            <pc:docMk/>
            <pc:sldMk cId="2071166780" sldId="260"/>
            <ac:spMk id="3" creationId="{AC1E0BA5-C860-EBF1-BEE2-F23BC16877F8}"/>
          </ac:spMkLst>
        </pc:spChg>
        <pc:spChg chg="add del">
          <ac:chgData name="Александр Сахнов" userId="b2b5cc730d27e02a" providerId="LiveId" clId="{CE60BA96-A838-4201-9EA3-65DCD55D5C3F}" dt="2024-02-06T08:54:42.901" v="1581"/>
          <ac:spMkLst>
            <pc:docMk/>
            <pc:sldMk cId="2071166780" sldId="260"/>
            <ac:spMk id="8" creationId="{907EF6B7-1338-4443-8C46-6A318D952DFD}"/>
          </ac:spMkLst>
        </pc:spChg>
        <pc:spChg chg="add del">
          <ac:chgData name="Александр Сахнов" userId="b2b5cc730d27e02a" providerId="LiveId" clId="{CE60BA96-A838-4201-9EA3-65DCD55D5C3F}" dt="2024-02-06T09:42:56.835" v="2868"/>
          <ac:spMkLst>
            <pc:docMk/>
            <pc:sldMk cId="2071166780" sldId="260"/>
            <ac:spMk id="9" creationId="{04812C46-200A-4DEB-A05E-3ED6C68C2387}"/>
          </ac:spMkLst>
        </pc:spChg>
        <pc:spChg chg="add del">
          <ac:chgData name="Александр Сахнов" userId="b2b5cc730d27e02a" providerId="LiveId" clId="{CE60BA96-A838-4201-9EA3-65DCD55D5C3F}" dt="2024-02-06T08:54:42.901" v="1581"/>
          <ac:spMkLst>
            <pc:docMk/>
            <pc:sldMk cId="2071166780" sldId="260"/>
            <ac:spMk id="10" creationId="{DAAE4CDD-124C-4DCF-9584-B6033B545DD5}"/>
          </ac:spMkLst>
        </pc:spChg>
        <pc:spChg chg="add del">
          <ac:chgData name="Александр Сахнов" userId="b2b5cc730d27e02a" providerId="LiveId" clId="{CE60BA96-A838-4201-9EA3-65DCD55D5C3F}" dt="2024-02-06T09:42:56.835" v="2868"/>
          <ac:spMkLst>
            <pc:docMk/>
            <pc:sldMk cId="2071166780" sldId="260"/>
            <ac:spMk id="11" creationId="{D1EA859B-E555-4109-94F3-6700E046E008}"/>
          </ac:spMkLst>
        </pc:spChg>
        <pc:spChg chg="add del">
          <ac:chgData name="Александр Сахнов" userId="b2b5cc730d27e02a" providerId="LiveId" clId="{CE60BA96-A838-4201-9EA3-65DCD55D5C3F}" dt="2024-02-06T08:54:42.901" v="1581"/>
          <ac:spMkLst>
            <pc:docMk/>
            <pc:sldMk cId="2071166780" sldId="260"/>
            <ac:spMk id="12" creationId="{081E4A58-353D-44AE-B2FC-2A74E2E400F7}"/>
          </ac:spMkLst>
        </pc:spChg>
        <pc:picChg chg="add">
          <ac:chgData name="Александр Сахнов" userId="b2b5cc730d27e02a" providerId="LiveId" clId="{CE60BA96-A838-4201-9EA3-65DCD55D5C3F}" dt="2024-02-06T08:55:14.151" v="1583" actId="26606"/>
          <ac:picMkLst>
            <pc:docMk/>
            <pc:sldMk cId="2071166780" sldId="260"/>
            <ac:picMk id="5" creationId="{DB02AFEE-2647-9ACB-FD1D-58FCD128F110}"/>
          </ac:picMkLst>
        </pc:picChg>
      </pc:sldChg>
      <pc:sldChg chg="addSp delSp modSp new mod setBg addAnim delDesignElem">
        <pc:chgData name="Александр Сахнов" userId="b2b5cc730d27e02a" providerId="LiveId" clId="{CE60BA96-A838-4201-9EA3-65DCD55D5C3F}" dt="2024-02-06T09:42:56.835" v="2868"/>
        <pc:sldMkLst>
          <pc:docMk/>
          <pc:sldMk cId="661609043" sldId="261"/>
        </pc:sldMkLst>
        <pc:spChg chg="mod">
          <ac:chgData name="Александр Сахнов" userId="b2b5cc730d27e02a" providerId="LiveId" clId="{CE60BA96-A838-4201-9EA3-65DCD55D5C3F}" dt="2024-02-06T08:54:58.692" v="1582" actId="26606"/>
          <ac:spMkLst>
            <pc:docMk/>
            <pc:sldMk cId="661609043" sldId="261"/>
            <ac:spMk id="2" creationId="{6D2155FB-BB1B-FAEB-80BD-1005C3A71282}"/>
          </ac:spMkLst>
        </pc:spChg>
        <pc:spChg chg="mod">
          <ac:chgData name="Александр Сахнов" userId="b2b5cc730d27e02a" providerId="LiveId" clId="{CE60BA96-A838-4201-9EA3-65DCD55D5C3F}" dt="2024-02-06T08:54:58.692" v="1582" actId="26606"/>
          <ac:spMkLst>
            <pc:docMk/>
            <pc:sldMk cId="661609043" sldId="261"/>
            <ac:spMk id="3" creationId="{DF9F270D-6D49-3367-9EED-E42659BB6864}"/>
          </ac:spMkLst>
        </pc:spChg>
        <pc:spChg chg="add del">
          <ac:chgData name="Александр Сахнов" userId="b2b5cc730d27e02a" providerId="LiveId" clId="{CE60BA96-A838-4201-9EA3-65DCD55D5C3F}" dt="2024-02-06T09:42:56.835" v="2868"/>
          <ac:spMkLst>
            <pc:docMk/>
            <pc:sldMk cId="661609043" sldId="261"/>
            <ac:spMk id="5" creationId="{A0339EE9-5436-4860-BBFC-7CD7C90DBAE8}"/>
          </ac:spMkLst>
        </pc:spChg>
        <pc:spChg chg="add del">
          <ac:chgData name="Александр Сахнов" userId="b2b5cc730d27e02a" providerId="LiveId" clId="{CE60BA96-A838-4201-9EA3-65DCD55D5C3F}" dt="2024-02-06T09:42:56.835" v="2868"/>
          <ac:spMkLst>
            <pc:docMk/>
            <pc:sldMk cId="661609043" sldId="261"/>
            <ac:spMk id="6" creationId="{AA770EBD-5B77-46EC-BF58-EF27ACD6B47C}"/>
          </ac:spMkLst>
        </pc:spChg>
        <pc:spChg chg="add del">
          <ac:chgData name="Александр Сахнов" userId="b2b5cc730d27e02a" providerId="LiveId" clId="{CE60BA96-A838-4201-9EA3-65DCD55D5C3F}" dt="2024-02-06T08:54:42.901" v="1581"/>
          <ac:spMkLst>
            <pc:docMk/>
            <pc:sldMk cId="661609043" sldId="261"/>
            <ac:spMk id="8" creationId="{907EF6B7-1338-4443-8C46-6A318D952DFD}"/>
          </ac:spMkLst>
        </pc:spChg>
        <pc:spChg chg="add del">
          <ac:chgData name="Александр Сахнов" userId="b2b5cc730d27e02a" providerId="LiveId" clId="{CE60BA96-A838-4201-9EA3-65DCD55D5C3F}" dt="2024-02-06T08:54:42.901" v="1581"/>
          <ac:spMkLst>
            <pc:docMk/>
            <pc:sldMk cId="661609043" sldId="261"/>
            <ac:spMk id="10" creationId="{DAAE4CDD-124C-4DCF-9584-B6033B545DD5}"/>
          </ac:spMkLst>
        </pc:spChg>
        <pc:spChg chg="add del">
          <ac:chgData name="Александр Сахнов" userId="b2b5cc730d27e02a" providerId="LiveId" clId="{CE60BA96-A838-4201-9EA3-65DCD55D5C3F}" dt="2024-02-06T08:54:42.901" v="1581"/>
          <ac:spMkLst>
            <pc:docMk/>
            <pc:sldMk cId="661609043" sldId="261"/>
            <ac:spMk id="12" creationId="{081E4A58-353D-44AE-B2FC-2A74E2E400F7}"/>
          </ac:spMkLst>
        </pc:spChg>
      </pc:sldChg>
      <pc:sldChg chg="addSp delSp modSp new mod setBg delDesignElem">
        <pc:chgData name="Александр Сахнов" userId="b2b5cc730d27e02a" providerId="LiveId" clId="{CE60BA96-A838-4201-9EA3-65DCD55D5C3F}" dt="2024-02-06T08:54:42.901" v="1581"/>
        <pc:sldMkLst>
          <pc:docMk/>
          <pc:sldMk cId="1982923011" sldId="262"/>
        </pc:sldMkLst>
        <pc:spChg chg="del mod">
          <ac:chgData name="Александр Сахнов" userId="b2b5cc730d27e02a" providerId="LiveId" clId="{CE60BA96-A838-4201-9EA3-65DCD55D5C3F}" dt="2024-02-06T08:51:08.304" v="1372" actId="478"/>
          <ac:spMkLst>
            <pc:docMk/>
            <pc:sldMk cId="1982923011" sldId="262"/>
            <ac:spMk id="2" creationId="{ACBF7F48-6FCB-9247-593B-83E5E89C3C68}"/>
          </ac:spMkLst>
        </pc:spChg>
        <pc:spChg chg="mod">
          <ac:chgData name="Александр Сахнов" userId="b2b5cc730d27e02a" providerId="LiveId" clId="{CE60BA96-A838-4201-9EA3-65DCD55D5C3F}" dt="2024-02-06T08:52:31.445" v="1386" actId="948"/>
          <ac:spMkLst>
            <pc:docMk/>
            <pc:sldMk cId="1982923011" sldId="262"/>
            <ac:spMk id="3" creationId="{9F14CC38-0BA9-F0FD-05FF-D2D8425798A1}"/>
          </ac:spMkLst>
        </pc:spChg>
        <pc:spChg chg="add del">
          <ac:chgData name="Александр Сахнов" userId="b2b5cc730d27e02a" providerId="LiveId" clId="{CE60BA96-A838-4201-9EA3-65DCD55D5C3F}" dt="2024-02-06T08:51:46.225" v="1379" actId="26606"/>
          <ac:spMkLst>
            <pc:docMk/>
            <pc:sldMk cId="1982923011" sldId="262"/>
            <ac:spMk id="9" creationId="{04812C46-200A-4DEB-A05E-3ED6C68C2387}"/>
          </ac:spMkLst>
        </pc:spChg>
        <pc:spChg chg="add del">
          <ac:chgData name="Александр Сахнов" userId="b2b5cc730d27e02a" providerId="LiveId" clId="{CE60BA96-A838-4201-9EA3-65DCD55D5C3F}" dt="2024-02-06T08:51:46.225" v="1379" actId="26606"/>
          <ac:spMkLst>
            <pc:docMk/>
            <pc:sldMk cId="1982923011" sldId="262"/>
            <ac:spMk id="11" creationId="{D1EA859B-E555-4109-94F3-6700E046E008}"/>
          </ac:spMkLst>
        </pc:spChg>
        <pc:spChg chg="add del">
          <ac:chgData name="Александр Сахнов" userId="b2b5cc730d27e02a" providerId="LiveId" clId="{CE60BA96-A838-4201-9EA3-65DCD55D5C3F}" dt="2024-02-06T08:54:42.901" v="1581"/>
          <ac:spMkLst>
            <pc:docMk/>
            <pc:sldMk cId="1982923011" sldId="262"/>
            <ac:spMk id="16" creationId="{D009D6D5-DAC2-4A8B-A17A-E206B9012D09}"/>
          </ac:spMkLst>
        </pc:spChg>
        <pc:picChg chg="add mod ord">
          <ac:chgData name="Александр Сахнов" userId="b2b5cc730d27e02a" providerId="LiveId" clId="{CE60BA96-A838-4201-9EA3-65DCD55D5C3F}" dt="2024-02-06T08:51:46.225" v="1379" actId="26606"/>
          <ac:picMkLst>
            <pc:docMk/>
            <pc:sldMk cId="1982923011" sldId="262"/>
            <ac:picMk id="5" creationId="{3FDEC48F-DF19-B99B-8F7D-B35F3839C466}"/>
          </ac:picMkLst>
        </pc:picChg>
      </pc:sldChg>
      <pc:sldChg chg="addSp delSp modSp new mod setBg delDesignElem">
        <pc:chgData name="Александр Сахнов" userId="b2b5cc730d27e02a" providerId="LiveId" clId="{CE60BA96-A838-4201-9EA3-65DCD55D5C3F}" dt="2024-02-06T09:42:56.835" v="2868"/>
        <pc:sldMkLst>
          <pc:docMk/>
          <pc:sldMk cId="1423249056" sldId="263"/>
        </pc:sldMkLst>
        <pc:spChg chg="mod">
          <ac:chgData name="Александр Сахнов" userId="b2b5cc730d27e02a" providerId="LiveId" clId="{CE60BA96-A838-4201-9EA3-65DCD55D5C3F}" dt="2024-02-06T08:57:37.358" v="1591" actId="26606"/>
          <ac:spMkLst>
            <pc:docMk/>
            <pc:sldMk cId="1423249056" sldId="263"/>
            <ac:spMk id="2" creationId="{EE94BEE8-914A-786E-CDC3-E1AAE2B08158}"/>
          </ac:spMkLst>
        </pc:spChg>
        <pc:spChg chg="mod">
          <ac:chgData name="Александр Сахнов" userId="b2b5cc730d27e02a" providerId="LiveId" clId="{CE60BA96-A838-4201-9EA3-65DCD55D5C3F}" dt="2024-02-06T08:58:20.469" v="1641" actId="20577"/>
          <ac:spMkLst>
            <pc:docMk/>
            <pc:sldMk cId="1423249056" sldId="263"/>
            <ac:spMk id="3" creationId="{AE5AE16C-C8AA-D2B1-80EA-545DAEA45BC9}"/>
          </ac:spMkLst>
        </pc:spChg>
        <pc:spChg chg="add del">
          <ac:chgData name="Александр Сахнов" userId="b2b5cc730d27e02a" providerId="LiveId" clId="{CE60BA96-A838-4201-9EA3-65DCD55D5C3F}" dt="2024-02-06T08:57:37.351" v="1590" actId="26606"/>
          <ac:spMkLst>
            <pc:docMk/>
            <pc:sldMk cId="1423249056" sldId="263"/>
            <ac:spMk id="9" creationId="{C0763A76-9F1C-4FC5-82B7-DD475DA461B2}"/>
          </ac:spMkLst>
        </pc:spChg>
        <pc:spChg chg="add del">
          <ac:chgData name="Александр Сахнов" userId="b2b5cc730d27e02a" providerId="LiveId" clId="{CE60BA96-A838-4201-9EA3-65DCD55D5C3F}" dt="2024-02-06T08:57:37.351" v="1590" actId="26606"/>
          <ac:spMkLst>
            <pc:docMk/>
            <pc:sldMk cId="1423249056" sldId="263"/>
            <ac:spMk id="11" creationId="{E81BF4F6-F2CF-4984-9D14-D6966D92F99F}"/>
          </ac:spMkLst>
        </pc:spChg>
        <pc:spChg chg="add del">
          <ac:chgData name="Александр Сахнов" userId="b2b5cc730d27e02a" providerId="LiveId" clId="{CE60BA96-A838-4201-9EA3-65DCD55D5C3F}" dt="2024-02-06T09:42:56.835" v="2868"/>
          <ac:spMkLst>
            <pc:docMk/>
            <pc:sldMk cId="1423249056" sldId="263"/>
            <ac:spMk id="13" creationId="{D009D6D5-DAC2-4A8B-A17A-E206B9012D09}"/>
          </ac:spMkLst>
        </pc:spChg>
        <pc:picChg chg="add del">
          <ac:chgData name="Александр Сахнов" userId="b2b5cc730d27e02a" providerId="LiveId" clId="{CE60BA96-A838-4201-9EA3-65DCD55D5C3F}" dt="2024-02-06T08:57:37.351" v="1590" actId="26606"/>
          <ac:picMkLst>
            <pc:docMk/>
            <pc:sldMk cId="1423249056" sldId="263"/>
            <ac:picMk id="5" creationId="{09BC9F5C-B6A8-0C7D-4FE2-2B121B1B5C77}"/>
          </ac:picMkLst>
        </pc:picChg>
        <pc:picChg chg="add">
          <ac:chgData name="Александр Сахнов" userId="b2b5cc730d27e02a" providerId="LiveId" clId="{CE60BA96-A838-4201-9EA3-65DCD55D5C3F}" dt="2024-02-06T08:57:37.358" v="1591" actId="26606"/>
          <ac:picMkLst>
            <pc:docMk/>
            <pc:sldMk cId="1423249056" sldId="263"/>
            <ac:picMk id="14" creationId="{E9929A38-01C8-A91B-E5DA-0AB48FE7A339}"/>
          </ac:picMkLst>
        </pc:picChg>
      </pc:sldChg>
      <pc:sldChg chg="addSp delSp modSp new mod setBg">
        <pc:chgData name="Александр Сахнов" userId="b2b5cc730d27e02a" providerId="LiveId" clId="{CE60BA96-A838-4201-9EA3-65DCD55D5C3F}" dt="2024-02-06T09:03:44.712" v="1889" actId="20577"/>
        <pc:sldMkLst>
          <pc:docMk/>
          <pc:sldMk cId="407685122" sldId="264"/>
        </pc:sldMkLst>
        <pc:spChg chg="del mod">
          <ac:chgData name="Александр Сахнов" userId="b2b5cc730d27e02a" providerId="LiveId" clId="{CE60BA96-A838-4201-9EA3-65DCD55D5C3F}" dt="2024-02-06T09:00:00.979" v="1757" actId="478"/>
          <ac:spMkLst>
            <pc:docMk/>
            <pc:sldMk cId="407685122" sldId="264"/>
            <ac:spMk id="2" creationId="{FD81E9AF-CAF7-8713-173D-4BBBE7C6801D}"/>
          </ac:spMkLst>
        </pc:spChg>
        <pc:spChg chg="mod">
          <ac:chgData name="Александр Сахнов" userId="b2b5cc730d27e02a" providerId="LiveId" clId="{CE60BA96-A838-4201-9EA3-65DCD55D5C3F}" dt="2024-02-06T09:03:44.712" v="1889" actId="20577"/>
          <ac:spMkLst>
            <pc:docMk/>
            <pc:sldMk cId="407685122" sldId="264"/>
            <ac:spMk id="3" creationId="{E133848C-9F26-FD56-223E-6F9F9541105F}"/>
          </ac:spMkLst>
        </pc:spChg>
        <pc:grpChg chg="add del">
          <ac:chgData name="Александр Сахнов" userId="b2b5cc730d27e02a" providerId="LiveId" clId="{CE60BA96-A838-4201-9EA3-65DCD55D5C3F}" dt="2024-02-06T09:03:23.520" v="1879" actId="26606"/>
          <ac:grpSpMkLst>
            <pc:docMk/>
            <pc:sldMk cId="407685122" sldId="264"/>
            <ac:grpSpMk id="9" creationId="{5EFBDE31-BB3E-6CFC-23CD-B5976DA38438}"/>
          </ac:grpSpMkLst>
        </pc:grpChg>
        <pc:picChg chg="add mod">
          <ac:chgData name="Александр Сахнов" userId="b2b5cc730d27e02a" providerId="LiveId" clId="{CE60BA96-A838-4201-9EA3-65DCD55D5C3F}" dt="2024-02-06T09:03:23.520" v="1879" actId="26606"/>
          <ac:picMkLst>
            <pc:docMk/>
            <pc:sldMk cId="407685122" sldId="264"/>
            <ac:picMk id="5" creationId="{214CAACB-D29C-6B40-4D57-DF36668D6250}"/>
          </ac:picMkLst>
        </pc:picChg>
      </pc:sldChg>
      <pc:sldChg chg="addSp delSp modSp new mod setBg delDesignElem">
        <pc:chgData name="Александр Сахнов" userId="b2b5cc730d27e02a" providerId="LiveId" clId="{CE60BA96-A838-4201-9EA3-65DCD55D5C3F}" dt="2024-02-06T09:42:56.835" v="2868"/>
        <pc:sldMkLst>
          <pc:docMk/>
          <pc:sldMk cId="3382543330" sldId="265"/>
        </pc:sldMkLst>
        <pc:spChg chg="mod">
          <ac:chgData name="Александр Сахнов" userId="b2b5cc730d27e02a" providerId="LiveId" clId="{CE60BA96-A838-4201-9EA3-65DCD55D5C3F}" dt="2024-02-06T09:06:41.265" v="2117" actId="14100"/>
          <ac:spMkLst>
            <pc:docMk/>
            <pc:sldMk cId="3382543330" sldId="265"/>
            <ac:spMk id="2" creationId="{A9ACABBF-24E8-D61E-F078-A7416D8D48DA}"/>
          </ac:spMkLst>
        </pc:spChg>
        <pc:spChg chg="mod">
          <ac:chgData name="Александр Сахнов" userId="b2b5cc730d27e02a" providerId="LiveId" clId="{CE60BA96-A838-4201-9EA3-65DCD55D5C3F}" dt="2024-02-06T09:06:48.588" v="2120" actId="27636"/>
          <ac:spMkLst>
            <pc:docMk/>
            <pc:sldMk cId="3382543330" sldId="265"/>
            <ac:spMk id="3" creationId="{2C8012A6-F9E3-354C-1F23-B668639009F0}"/>
          </ac:spMkLst>
        </pc:spChg>
        <pc:spChg chg="add del">
          <ac:chgData name="Александр Сахнов" userId="b2b5cc730d27e02a" providerId="LiveId" clId="{CE60BA96-A838-4201-9EA3-65DCD55D5C3F}" dt="2024-02-06T09:42:56.835" v="2868"/>
          <ac:spMkLst>
            <pc:docMk/>
            <pc:sldMk cId="3382543330" sldId="265"/>
            <ac:spMk id="16" creationId="{04812C46-200A-4DEB-A05E-3ED6C68C2387}"/>
          </ac:spMkLst>
        </pc:spChg>
        <pc:spChg chg="add del">
          <ac:chgData name="Александр Сахнов" userId="b2b5cc730d27e02a" providerId="LiveId" clId="{CE60BA96-A838-4201-9EA3-65DCD55D5C3F}" dt="2024-02-06T09:42:56.835" v="2868"/>
          <ac:spMkLst>
            <pc:docMk/>
            <pc:sldMk cId="3382543330" sldId="265"/>
            <ac:spMk id="18" creationId="{D1EA859B-E555-4109-94F3-6700E046E008}"/>
          </ac:spMkLst>
        </pc:spChg>
        <pc:grpChg chg="add del">
          <ac:chgData name="Александр Сахнов" userId="b2b5cc730d27e02a" providerId="LiveId" clId="{CE60BA96-A838-4201-9EA3-65DCD55D5C3F}" dt="2024-02-06T09:06:32.613" v="2115" actId="26606"/>
          <ac:grpSpMkLst>
            <pc:docMk/>
            <pc:sldMk cId="3382543330" sldId="265"/>
            <ac:grpSpMk id="9" creationId="{8CE57D37-C2D0-066B-1AE3-6F4244344F27}"/>
          </ac:grpSpMkLst>
        </pc:grpChg>
        <pc:picChg chg="add del">
          <ac:chgData name="Александр Сахнов" userId="b2b5cc730d27e02a" providerId="LiveId" clId="{CE60BA96-A838-4201-9EA3-65DCD55D5C3F}" dt="2024-02-06T09:06:04.242" v="2103" actId="26606"/>
          <ac:picMkLst>
            <pc:docMk/>
            <pc:sldMk cId="3382543330" sldId="265"/>
            <ac:picMk id="5" creationId="{4689E5BE-2B50-99BD-CAD7-628FA50AF924}"/>
          </ac:picMkLst>
        </pc:picChg>
        <pc:picChg chg="add del mod ord">
          <ac:chgData name="Александр Сахнов" userId="b2b5cc730d27e02a" providerId="LiveId" clId="{CE60BA96-A838-4201-9EA3-65DCD55D5C3F}" dt="2024-02-06T09:19:54.497" v="2123" actId="478"/>
          <ac:picMkLst>
            <pc:docMk/>
            <pc:sldMk cId="3382543330" sldId="265"/>
            <ac:picMk id="7" creationId="{3AABC94A-9892-2016-6795-8A9D1976F25B}"/>
          </ac:picMkLst>
        </pc:picChg>
        <pc:picChg chg="add del mod">
          <ac:chgData name="Александр Сахнов" userId="b2b5cc730d27e02a" providerId="LiveId" clId="{CE60BA96-A838-4201-9EA3-65DCD55D5C3F}" dt="2024-02-06T09:19:54.497" v="2123" actId="478"/>
          <ac:picMkLst>
            <pc:docMk/>
            <pc:sldMk cId="3382543330" sldId="265"/>
            <ac:picMk id="1026" creationId="{67D5B7D4-8B1A-16D0-FB48-C139C93A2A73}"/>
          </ac:picMkLst>
        </pc:picChg>
        <pc:picChg chg="add mod">
          <ac:chgData name="Александр Сахнов" userId="b2b5cc730d27e02a" providerId="LiveId" clId="{CE60BA96-A838-4201-9EA3-65DCD55D5C3F}" dt="2024-02-06T09:20:08.549" v="2128" actId="1076"/>
          <ac:picMkLst>
            <pc:docMk/>
            <pc:sldMk cId="3382543330" sldId="265"/>
            <ac:picMk id="1028" creationId="{9F0AC7CD-915F-84F9-1BF5-143EA65D67A7}"/>
          </ac:picMkLst>
        </pc:picChg>
      </pc:sldChg>
      <pc:sldChg chg="addSp delSp modSp new mod setBg addAnim delDesignElem">
        <pc:chgData name="Александр Сахнов" userId="b2b5cc730d27e02a" providerId="LiveId" clId="{CE60BA96-A838-4201-9EA3-65DCD55D5C3F}" dt="2024-02-06T09:42:56.835" v="2868"/>
        <pc:sldMkLst>
          <pc:docMk/>
          <pc:sldMk cId="1361464400" sldId="266"/>
        </pc:sldMkLst>
        <pc:spChg chg="mod">
          <ac:chgData name="Александр Сахнов" userId="b2b5cc730d27e02a" providerId="LiveId" clId="{CE60BA96-A838-4201-9EA3-65DCD55D5C3F}" dt="2024-02-06T09:28:17.524" v="2237" actId="26606"/>
          <ac:spMkLst>
            <pc:docMk/>
            <pc:sldMk cId="1361464400" sldId="266"/>
            <ac:spMk id="2" creationId="{97296350-CD76-8E7C-6A45-210395E2DB7E}"/>
          </ac:spMkLst>
        </pc:spChg>
        <pc:spChg chg="mod">
          <ac:chgData name="Александр Сахнов" userId="b2b5cc730d27e02a" providerId="LiveId" clId="{CE60BA96-A838-4201-9EA3-65DCD55D5C3F}" dt="2024-02-06T09:28:17.524" v="2237" actId="26606"/>
          <ac:spMkLst>
            <pc:docMk/>
            <pc:sldMk cId="1361464400" sldId="266"/>
            <ac:spMk id="3" creationId="{67440962-877F-D8EF-0A76-2D0E503421AF}"/>
          </ac:spMkLst>
        </pc:spChg>
        <pc:spChg chg="add del">
          <ac:chgData name="Александр Сахнов" userId="b2b5cc730d27e02a" providerId="LiveId" clId="{CE60BA96-A838-4201-9EA3-65DCD55D5C3F}" dt="2024-02-06T09:28:17.524" v="2237" actId="26606"/>
          <ac:spMkLst>
            <pc:docMk/>
            <pc:sldMk cId="1361464400" sldId="266"/>
            <ac:spMk id="8" creationId="{09588DA8-065E-4F6F-8EFD-43104AB2E0CF}"/>
          </ac:spMkLst>
        </pc:spChg>
        <pc:spChg chg="add del">
          <ac:chgData name="Александр Сахнов" userId="b2b5cc730d27e02a" providerId="LiveId" clId="{CE60BA96-A838-4201-9EA3-65DCD55D5C3F}" dt="2024-02-06T09:28:17.524" v="2237" actId="26606"/>
          <ac:spMkLst>
            <pc:docMk/>
            <pc:sldMk cId="1361464400" sldId="266"/>
            <ac:spMk id="10" creationId="{C4285719-470E-454C-AF62-8323075F1F5B}"/>
          </ac:spMkLst>
        </pc:spChg>
        <pc:spChg chg="add del">
          <ac:chgData name="Александр Сахнов" userId="b2b5cc730d27e02a" providerId="LiveId" clId="{CE60BA96-A838-4201-9EA3-65DCD55D5C3F}" dt="2024-02-06T09:28:17.524" v="2237" actId="26606"/>
          <ac:spMkLst>
            <pc:docMk/>
            <pc:sldMk cId="1361464400" sldId="266"/>
            <ac:spMk id="12" creationId="{CD9FE4EF-C4D8-49A0-B2FF-81D8DB7D8A24}"/>
          </ac:spMkLst>
        </pc:spChg>
        <pc:spChg chg="add del">
          <ac:chgData name="Александр Сахнов" userId="b2b5cc730d27e02a" providerId="LiveId" clId="{CE60BA96-A838-4201-9EA3-65DCD55D5C3F}" dt="2024-02-06T09:28:17.524" v="2237" actId="26606"/>
          <ac:spMkLst>
            <pc:docMk/>
            <pc:sldMk cId="1361464400" sldId="266"/>
            <ac:spMk id="14" creationId="{4300840D-0A0B-4512-BACA-B439D5B9C57C}"/>
          </ac:spMkLst>
        </pc:spChg>
        <pc:spChg chg="add del">
          <ac:chgData name="Александр Сахнов" userId="b2b5cc730d27e02a" providerId="LiveId" clId="{CE60BA96-A838-4201-9EA3-65DCD55D5C3F}" dt="2024-02-06T09:28:17.524" v="2237" actId="26606"/>
          <ac:spMkLst>
            <pc:docMk/>
            <pc:sldMk cId="1361464400" sldId="266"/>
            <ac:spMk id="16" creationId="{D2B78728-A580-49A7-84F9-6EF6F583ADE0}"/>
          </ac:spMkLst>
        </pc:spChg>
        <pc:spChg chg="add del">
          <ac:chgData name="Александр Сахнов" userId="b2b5cc730d27e02a" providerId="LiveId" clId="{CE60BA96-A838-4201-9EA3-65DCD55D5C3F}" dt="2024-02-06T09:28:17.524" v="2237" actId="26606"/>
          <ac:spMkLst>
            <pc:docMk/>
            <pc:sldMk cId="1361464400" sldId="266"/>
            <ac:spMk id="18" creationId="{38FAA1A1-D861-433F-88FA-1E9D6FD31D11}"/>
          </ac:spMkLst>
        </pc:spChg>
        <pc:spChg chg="add del">
          <ac:chgData name="Александр Сахнов" userId="b2b5cc730d27e02a" providerId="LiveId" clId="{CE60BA96-A838-4201-9EA3-65DCD55D5C3F}" dt="2024-02-06T09:28:17.524" v="2237" actId="26606"/>
          <ac:spMkLst>
            <pc:docMk/>
            <pc:sldMk cId="1361464400" sldId="266"/>
            <ac:spMk id="20" creationId="{8D71EDA1-87BF-4D5D-AB79-F346FD19278A}"/>
          </ac:spMkLst>
        </pc:spChg>
        <pc:spChg chg="add del">
          <ac:chgData name="Александр Сахнов" userId="b2b5cc730d27e02a" providerId="LiveId" clId="{CE60BA96-A838-4201-9EA3-65DCD55D5C3F}" dt="2024-02-06T09:42:56.835" v="2868"/>
          <ac:spMkLst>
            <pc:docMk/>
            <pc:sldMk cId="1361464400" sldId="266"/>
            <ac:spMk id="2055" creationId="{9203DE33-2CD4-4CA8-9AF3-37C3B65133B0}"/>
          </ac:spMkLst>
        </pc:spChg>
        <pc:spChg chg="add del">
          <ac:chgData name="Александр Сахнов" userId="b2b5cc730d27e02a" providerId="LiveId" clId="{CE60BA96-A838-4201-9EA3-65DCD55D5C3F}" dt="2024-02-06T09:42:56.835" v="2868"/>
          <ac:spMkLst>
            <pc:docMk/>
            <pc:sldMk cId="1361464400" sldId="266"/>
            <ac:spMk id="2057" creationId="{0AF57B88-1D4C-41FA-A761-EC1DD10C35CB}"/>
          </ac:spMkLst>
        </pc:spChg>
        <pc:spChg chg="add del">
          <ac:chgData name="Александр Сахнов" userId="b2b5cc730d27e02a" providerId="LiveId" clId="{CE60BA96-A838-4201-9EA3-65DCD55D5C3F}" dt="2024-02-06T09:42:56.835" v="2868"/>
          <ac:spMkLst>
            <pc:docMk/>
            <pc:sldMk cId="1361464400" sldId="266"/>
            <ac:spMk id="2059" creationId="{D2548F45-5164-4ABB-8212-7F293FDED8D4}"/>
          </ac:spMkLst>
        </pc:spChg>
        <pc:spChg chg="add del">
          <ac:chgData name="Александр Сахнов" userId="b2b5cc730d27e02a" providerId="LiveId" clId="{CE60BA96-A838-4201-9EA3-65DCD55D5C3F}" dt="2024-02-06T09:42:56.835" v="2868"/>
          <ac:spMkLst>
            <pc:docMk/>
            <pc:sldMk cId="1361464400" sldId="266"/>
            <ac:spMk id="2061" creationId="{5E81CCFB-7BEF-4186-86FB-D09450B4D02D}"/>
          </ac:spMkLst>
        </pc:spChg>
        <pc:picChg chg="add mod ord">
          <ac:chgData name="Александр Сахнов" userId="b2b5cc730d27e02a" providerId="LiveId" clId="{CE60BA96-A838-4201-9EA3-65DCD55D5C3F}" dt="2024-02-06T09:28:17.524" v="2237" actId="26606"/>
          <ac:picMkLst>
            <pc:docMk/>
            <pc:sldMk cId="1361464400" sldId="266"/>
            <ac:picMk id="2050" creationId="{405F742B-A082-AFF1-5586-9BB93999DB46}"/>
          </ac:picMkLst>
        </pc:picChg>
      </pc:sldChg>
      <pc:sldChg chg="addSp delSp modSp new mod setBg setClrOvrMap delDesignElem">
        <pc:chgData name="Александр Сахнов" userId="b2b5cc730d27e02a" providerId="LiveId" clId="{CE60BA96-A838-4201-9EA3-65DCD55D5C3F}" dt="2024-02-06T09:42:56.835" v="2868"/>
        <pc:sldMkLst>
          <pc:docMk/>
          <pc:sldMk cId="3941780047" sldId="267"/>
        </pc:sldMkLst>
        <pc:spChg chg="mod">
          <ac:chgData name="Александр Сахнов" userId="b2b5cc730d27e02a" providerId="LiveId" clId="{CE60BA96-A838-4201-9EA3-65DCD55D5C3F}" dt="2024-02-06T09:36:49.767" v="2444" actId="26606"/>
          <ac:spMkLst>
            <pc:docMk/>
            <pc:sldMk cId="3941780047" sldId="267"/>
            <ac:spMk id="2" creationId="{F23DBF1D-8984-817A-B49C-1BB8FEC054B7}"/>
          </ac:spMkLst>
        </pc:spChg>
        <pc:spChg chg="mod">
          <ac:chgData name="Александр Сахнов" userId="b2b5cc730d27e02a" providerId="LiveId" clId="{CE60BA96-A838-4201-9EA3-65DCD55D5C3F}" dt="2024-02-06T09:36:49.767" v="2444" actId="26606"/>
          <ac:spMkLst>
            <pc:docMk/>
            <pc:sldMk cId="3941780047" sldId="267"/>
            <ac:spMk id="3" creationId="{BDEDB420-201E-DF46-E1DF-B1A54E6F94C9}"/>
          </ac:spMkLst>
        </pc:spChg>
        <pc:spChg chg="add del">
          <ac:chgData name="Александр Сахнов" userId="b2b5cc730d27e02a" providerId="LiveId" clId="{CE60BA96-A838-4201-9EA3-65DCD55D5C3F}" dt="2024-02-06T09:34:28.512" v="2433" actId="26606"/>
          <ac:spMkLst>
            <pc:docMk/>
            <pc:sldMk cId="3941780047" sldId="267"/>
            <ac:spMk id="8" creationId="{09588DA8-065E-4F6F-8EFD-43104AB2E0CF}"/>
          </ac:spMkLst>
        </pc:spChg>
        <pc:spChg chg="add del">
          <ac:chgData name="Александр Сахнов" userId="b2b5cc730d27e02a" providerId="LiveId" clId="{CE60BA96-A838-4201-9EA3-65DCD55D5C3F}" dt="2024-02-06T09:34:28.512" v="2433" actId="26606"/>
          <ac:spMkLst>
            <pc:docMk/>
            <pc:sldMk cId="3941780047" sldId="267"/>
            <ac:spMk id="10" creationId="{C4285719-470E-454C-AF62-8323075F1F5B}"/>
          </ac:spMkLst>
        </pc:spChg>
        <pc:spChg chg="add del">
          <ac:chgData name="Александр Сахнов" userId="b2b5cc730d27e02a" providerId="LiveId" clId="{CE60BA96-A838-4201-9EA3-65DCD55D5C3F}" dt="2024-02-06T09:34:28.512" v="2433" actId="26606"/>
          <ac:spMkLst>
            <pc:docMk/>
            <pc:sldMk cId="3941780047" sldId="267"/>
            <ac:spMk id="12" creationId="{CD9FE4EF-C4D8-49A0-B2FF-81D8DB7D8A24}"/>
          </ac:spMkLst>
        </pc:spChg>
        <pc:spChg chg="add del">
          <ac:chgData name="Александр Сахнов" userId="b2b5cc730d27e02a" providerId="LiveId" clId="{CE60BA96-A838-4201-9EA3-65DCD55D5C3F}" dt="2024-02-06T09:34:28.512" v="2433" actId="26606"/>
          <ac:spMkLst>
            <pc:docMk/>
            <pc:sldMk cId="3941780047" sldId="267"/>
            <ac:spMk id="14" creationId="{4300840D-0A0B-4512-BACA-B439D5B9C57C}"/>
          </ac:spMkLst>
        </pc:spChg>
        <pc:spChg chg="add del">
          <ac:chgData name="Александр Сахнов" userId="b2b5cc730d27e02a" providerId="LiveId" clId="{CE60BA96-A838-4201-9EA3-65DCD55D5C3F}" dt="2024-02-06T09:34:28.512" v="2433" actId="26606"/>
          <ac:spMkLst>
            <pc:docMk/>
            <pc:sldMk cId="3941780047" sldId="267"/>
            <ac:spMk id="16" creationId="{D2B78728-A580-49A7-84F9-6EF6F583ADE0}"/>
          </ac:spMkLst>
        </pc:spChg>
        <pc:spChg chg="add del">
          <ac:chgData name="Александр Сахнов" userId="b2b5cc730d27e02a" providerId="LiveId" clId="{CE60BA96-A838-4201-9EA3-65DCD55D5C3F}" dt="2024-02-06T09:34:28.512" v="2433" actId="26606"/>
          <ac:spMkLst>
            <pc:docMk/>
            <pc:sldMk cId="3941780047" sldId="267"/>
            <ac:spMk id="18" creationId="{38FAA1A1-D861-433F-88FA-1E9D6FD31D11}"/>
          </ac:spMkLst>
        </pc:spChg>
        <pc:spChg chg="add del">
          <ac:chgData name="Александр Сахнов" userId="b2b5cc730d27e02a" providerId="LiveId" clId="{CE60BA96-A838-4201-9EA3-65DCD55D5C3F}" dt="2024-02-06T09:34:28.512" v="2433" actId="26606"/>
          <ac:spMkLst>
            <pc:docMk/>
            <pc:sldMk cId="3941780047" sldId="267"/>
            <ac:spMk id="20" creationId="{8D71EDA1-87BF-4D5D-AB79-F346FD19278A}"/>
          </ac:spMkLst>
        </pc:spChg>
        <pc:spChg chg="add del">
          <ac:chgData name="Александр Сахнов" userId="b2b5cc730d27e02a" providerId="LiveId" clId="{CE60BA96-A838-4201-9EA3-65DCD55D5C3F}" dt="2024-02-06T09:36:35.278" v="2440" actId="26606"/>
          <ac:spMkLst>
            <pc:docMk/>
            <pc:sldMk cId="3941780047" sldId="267"/>
            <ac:spMk id="22" creationId="{081EA652-8C6A-4E69-BEB9-170809474553}"/>
          </ac:spMkLst>
        </pc:spChg>
        <pc:spChg chg="add del">
          <ac:chgData name="Александр Сахнов" userId="b2b5cc730d27e02a" providerId="LiveId" clId="{CE60BA96-A838-4201-9EA3-65DCD55D5C3F}" dt="2024-02-06T09:36:35.278" v="2440" actId="26606"/>
          <ac:spMkLst>
            <pc:docMk/>
            <pc:sldMk cId="3941780047" sldId="267"/>
            <ac:spMk id="23" creationId="{5298780A-33B9-4EA2-8F67-DE68AD62841B}"/>
          </ac:spMkLst>
        </pc:spChg>
        <pc:spChg chg="add del">
          <ac:chgData name="Александр Сахнов" userId="b2b5cc730d27e02a" providerId="LiveId" clId="{CE60BA96-A838-4201-9EA3-65DCD55D5C3F}" dt="2024-02-06T09:36:35.278" v="2440" actId="26606"/>
          <ac:spMkLst>
            <pc:docMk/>
            <pc:sldMk cId="3941780047" sldId="267"/>
            <ac:spMk id="24" creationId="{7F488E8B-4E1E-4402-8935-D4E6C02615C7}"/>
          </ac:spMkLst>
        </pc:spChg>
        <pc:spChg chg="add del">
          <ac:chgData name="Александр Сахнов" userId="b2b5cc730d27e02a" providerId="LiveId" clId="{CE60BA96-A838-4201-9EA3-65DCD55D5C3F}" dt="2024-02-06T09:36:49.773" v="2445" actId="26606"/>
          <ac:spMkLst>
            <pc:docMk/>
            <pc:sldMk cId="3941780047" sldId="267"/>
            <ac:spMk id="3079" creationId="{8FC9BE17-9A7B-462D-AE50-3D8777387304}"/>
          </ac:spMkLst>
        </pc:spChg>
        <pc:spChg chg="add del">
          <ac:chgData name="Александр Сахнов" userId="b2b5cc730d27e02a" providerId="LiveId" clId="{CE60BA96-A838-4201-9EA3-65DCD55D5C3F}" dt="2024-02-06T09:36:49.773" v="2445" actId="26606"/>
          <ac:spMkLst>
            <pc:docMk/>
            <pc:sldMk cId="3941780047" sldId="267"/>
            <ac:spMk id="3081" creationId="{3EBE8569-6AEC-4B8C-8D53-2DE337CDBA65}"/>
          </ac:spMkLst>
        </pc:spChg>
        <pc:spChg chg="add del">
          <ac:chgData name="Александр Сахнов" userId="b2b5cc730d27e02a" providerId="LiveId" clId="{CE60BA96-A838-4201-9EA3-65DCD55D5C3F}" dt="2024-02-06T09:36:49.773" v="2445" actId="26606"/>
          <ac:spMkLst>
            <pc:docMk/>
            <pc:sldMk cId="3941780047" sldId="267"/>
            <ac:spMk id="3083" creationId="{55D4142C-5077-457F-A6AD-3FECFDB39685}"/>
          </ac:spMkLst>
        </pc:spChg>
        <pc:spChg chg="add del">
          <ac:chgData name="Александр Сахнов" userId="b2b5cc730d27e02a" providerId="LiveId" clId="{CE60BA96-A838-4201-9EA3-65DCD55D5C3F}" dt="2024-02-06T09:36:49.773" v="2445" actId="26606"/>
          <ac:spMkLst>
            <pc:docMk/>
            <pc:sldMk cId="3941780047" sldId="267"/>
            <ac:spMk id="3085" creationId="{7A5F0580-5EE9-419F-96EE-B6529EF6E7D0}"/>
          </ac:spMkLst>
        </pc:spChg>
        <pc:spChg chg="add del">
          <ac:chgData name="Александр Сахнов" userId="b2b5cc730d27e02a" providerId="LiveId" clId="{CE60BA96-A838-4201-9EA3-65DCD55D5C3F}" dt="2024-02-06T09:36:49.767" v="2444" actId="26606"/>
          <ac:spMkLst>
            <pc:docMk/>
            <pc:sldMk cId="3941780047" sldId="267"/>
            <ac:spMk id="3090" creationId="{04812C46-200A-4DEB-A05E-3ED6C68C2387}"/>
          </ac:spMkLst>
        </pc:spChg>
        <pc:spChg chg="add del">
          <ac:chgData name="Александр Сахнов" userId="b2b5cc730d27e02a" providerId="LiveId" clId="{CE60BA96-A838-4201-9EA3-65DCD55D5C3F}" dt="2024-02-06T09:36:49.767" v="2444" actId="26606"/>
          <ac:spMkLst>
            <pc:docMk/>
            <pc:sldMk cId="3941780047" sldId="267"/>
            <ac:spMk id="3092" creationId="{D1EA859B-E555-4109-94F3-6700E046E008}"/>
          </ac:spMkLst>
        </pc:spChg>
        <pc:spChg chg="add del">
          <ac:chgData name="Александр Сахнов" userId="b2b5cc730d27e02a" providerId="LiveId" clId="{CE60BA96-A838-4201-9EA3-65DCD55D5C3F}" dt="2024-02-06T09:42:56.835" v="2868"/>
          <ac:spMkLst>
            <pc:docMk/>
            <pc:sldMk cId="3941780047" sldId="267"/>
            <ac:spMk id="3094" creationId="{AEDD7960-4866-4399-BEF6-DD1431AB4E34}"/>
          </ac:spMkLst>
        </pc:spChg>
        <pc:spChg chg="add del">
          <ac:chgData name="Александр Сахнов" userId="b2b5cc730d27e02a" providerId="LiveId" clId="{CE60BA96-A838-4201-9EA3-65DCD55D5C3F}" dt="2024-02-06T09:42:56.835" v="2868"/>
          <ac:spMkLst>
            <pc:docMk/>
            <pc:sldMk cId="3941780047" sldId="267"/>
            <ac:spMk id="3095" creationId="{6B5E2835-4E47-45B3-9CFE-732FF7B05472}"/>
          </ac:spMkLst>
        </pc:spChg>
        <pc:spChg chg="add del">
          <ac:chgData name="Александр Сахнов" userId="b2b5cc730d27e02a" providerId="LiveId" clId="{CE60BA96-A838-4201-9EA3-65DCD55D5C3F}" dt="2024-02-06T09:42:56.835" v="2868"/>
          <ac:spMkLst>
            <pc:docMk/>
            <pc:sldMk cId="3941780047" sldId="267"/>
            <ac:spMk id="3096" creationId="{55D4142C-5077-457F-A6AD-3FECFDB39685}"/>
          </ac:spMkLst>
        </pc:spChg>
        <pc:spChg chg="add del">
          <ac:chgData name="Александр Сахнов" userId="b2b5cc730d27e02a" providerId="LiveId" clId="{CE60BA96-A838-4201-9EA3-65DCD55D5C3F}" dt="2024-02-06T09:42:56.835" v="2868"/>
          <ac:spMkLst>
            <pc:docMk/>
            <pc:sldMk cId="3941780047" sldId="267"/>
            <ac:spMk id="3097" creationId="{5B45AD5D-AA52-4F7B-9362-576A39AD9E09}"/>
          </ac:spMkLst>
        </pc:spChg>
        <pc:spChg chg="add del">
          <ac:chgData name="Александр Сахнов" userId="b2b5cc730d27e02a" providerId="LiveId" clId="{CE60BA96-A838-4201-9EA3-65DCD55D5C3F}" dt="2024-02-06T09:42:56.835" v="2868"/>
          <ac:spMkLst>
            <pc:docMk/>
            <pc:sldMk cId="3941780047" sldId="267"/>
            <ac:spMk id="3098" creationId="{7A5F0580-5EE9-419F-96EE-B6529EF6E7D0}"/>
          </ac:spMkLst>
        </pc:spChg>
        <pc:picChg chg="add mod ord">
          <ac:chgData name="Александр Сахнов" userId="b2b5cc730d27e02a" providerId="LiveId" clId="{CE60BA96-A838-4201-9EA3-65DCD55D5C3F}" dt="2024-02-06T09:36:49.773" v="2445" actId="26606"/>
          <ac:picMkLst>
            <pc:docMk/>
            <pc:sldMk cId="3941780047" sldId="267"/>
            <ac:picMk id="3074" creationId="{E451115B-A6B1-B2E3-0103-F7581B77B9BF}"/>
          </ac:picMkLst>
        </pc:picChg>
        <pc:cxnChg chg="add del">
          <ac:chgData name="Александр Сахнов" userId="b2b5cc730d27e02a" providerId="LiveId" clId="{CE60BA96-A838-4201-9EA3-65DCD55D5C3F}" dt="2024-02-06T09:36:35.278" v="2440" actId="26606"/>
          <ac:cxnSpMkLst>
            <pc:docMk/>
            <pc:sldMk cId="3941780047" sldId="267"/>
            <ac:cxnSpMk id="25" creationId="{23AAC9B5-8015-485C-ACF9-A750390E9A56}"/>
          </ac:cxnSpMkLst>
        </pc:cxnChg>
      </pc:sldChg>
      <pc:sldChg chg="addSp delSp modSp new mod setBg setClrOvrMap delDesignElem">
        <pc:chgData name="Александр Сахнов" userId="b2b5cc730d27e02a" providerId="LiveId" clId="{CE60BA96-A838-4201-9EA3-65DCD55D5C3F}" dt="2024-02-06T09:42:56.835" v="2868"/>
        <pc:sldMkLst>
          <pc:docMk/>
          <pc:sldMk cId="977899209" sldId="268"/>
        </pc:sldMkLst>
        <pc:spChg chg="mod">
          <ac:chgData name="Александр Сахнов" userId="b2b5cc730d27e02a" providerId="LiveId" clId="{CE60BA96-A838-4201-9EA3-65DCD55D5C3F}" dt="2024-02-06T09:38:34.478" v="2568" actId="26606"/>
          <ac:spMkLst>
            <pc:docMk/>
            <pc:sldMk cId="977899209" sldId="268"/>
            <ac:spMk id="2" creationId="{E92EBACA-DE7B-677A-D5F1-C349196B44C8}"/>
          </ac:spMkLst>
        </pc:spChg>
        <pc:spChg chg="mod">
          <ac:chgData name="Александр Сахнов" userId="b2b5cc730d27e02a" providerId="LiveId" clId="{CE60BA96-A838-4201-9EA3-65DCD55D5C3F}" dt="2024-02-06T09:39:04.834" v="2579" actId="255"/>
          <ac:spMkLst>
            <pc:docMk/>
            <pc:sldMk cId="977899209" sldId="268"/>
            <ac:spMk id="3" creationId="{C730BD46-4C93-30FB-09A1-FB3762C7C203}"/>
          </ac:spMkLst>
        </pc:spChg>
        <pc:spChg chg="add del">
          <ac:chgData name="Александр Сахнов" userId="b2b5cc730d27e02a" providerId="LiveId" clId="{CE60BA96-A838-4201-9EA3-65DCD55D5C3F}" dt="2024-02-06T09:42:56.835" v="2868"/>
          <ac:spMkLst>
            <pc:docMk/>
            <pc:sldMk cId="977899209" sldId="268"/>
            <ac:spMk id="8" creationId="{C2554CA6-288E-4202-BC52-2E5A8F0C0AED}"/>
          </ac:spMkLst>
        </pc:spChg>
        <pc:spChg chg="add del">
          <ac:chgData name="Александр Сахнов" userId="b2b5cc730d27e02a" providerId="LiveId" clId="{CE60BA96-A838-4201-9EA3-65DCD55D5C3F}" dt="2024-02-06T09:38:28.220" v="2565" actId="26606"/>
          <ac:spMkLst>
            <pc:docMk/>
            <pc:sldMk cId="977899209" sldId="268"/>
            <ac:spMk id="9" creationId="{6B5E2835-4E47-45B3-9CFE-732FF7B05472}"/>
          </ac:spMkLst>
        </pc:spChg>
        <pc:spChg chg="add del">
          <ac:chgData name="Александр Сахнов" userId="b2b5cc730d27e02a" providerId="LiveId" clId="{CE60BA96-A838-4201-9EA3-65DCD55D5C3F}" dt="2024-02-06T09:42:56.835" v="2868"/>
          <ac:spMkLst>
            <pc:docMk/>
            <pc:sldMk cId="977899209" sldId="268"/>
            <ac:spMk id="10" creationId="{B10BB131-AC8E-4A8E-A5D1-36260F720C3B}"/>
          </ac:spMkLst>
        </pc:spChg>
        <pc:spChg chg="add del">
          <ac:chgData name="Александр Сахнов" userId="b2b5cc730d27e02a" providerId="LiveId" clId="{CE60BA96-A838-4201-9EA3-65DCD55D5C3F}" dt="2024-02-06T09:38:28.220" v="2565" actId="26606"/>
          <ac:spMkLst>
            <pc:docMk/>
            <pc:sldMk cId="977899209" sldId="268"/>
            <ac:spMk id="11" creationId="{5B45AD5D-AA52-4F7B-9362-576A39AD9E09}"/>
          </ac:spMkLst>
        </pc:spChg>
        <pc:spChg chg="add del">
          <ac:chgData name="Александр Сахнов" userId="b2b5cc730d27e02a" providerId="LiveId" clId="{CE60BA96-A838-4201-9EA3-65DCD55D5C3F}" dt="2024-02-06T09:42:56.835" v="2868"/>
          <ac:spMkLst>
            <pc:docMk/>
            <pc:sldMk cId="977899209" sldId="268"/>
            <ac:spMk id="12" creationId="{5B7778FC-632E-4DCA-A7CB-0D7731CCF970}"/>
          </ac:spMkLst>
        </pc:spChg>
        <pc:spChg chg="add del">
          <ac:chgData name="Александр Сахнов" userId="b2b5cc730d27e02a" providerId="LiveId" clId="{CE60BA96-A838-4201-9EA3-65DCD55D5C3F}" dt="2024-02-06T09:38:28.220" v="2565" actId="26606"/>
          <ac:spMkLst>
            <pc:docMk/>
            <pc:sldMk cId="977899209" sldId="268"/>
            <ac:spMk id="13" creationId="{AEDD7960-4866-4399-BEF6-DD1431AB4E34}"/>
          </ac:spMkLst>
        </pc:spChg>
        <pc:spChg chg="add del">
          <ac:chgData name="Александр Сахнов" userId="b2b5cc730d27e02a" providerId="LiveId" clId="{CE60BA96-A838-4201-9EA3-65DCD55D5C3F}" dt="2024-02-06T09:42:56.835" v="2868"/>
          <ac:spMkLst>
            <pc:docMk/>
            <pc:sldMk cId="977899209" sldId="268"/>
            <ac:spMk id="14" creationId="{FA23A907-97FB-4A8F-880A-DD77401C4296}"/>
          </ac:spMkLst>
        </pc:spChg>
        <pc:spChg chg="add del">
          <ac:chgData name="Александр Сахнов" userId="b2b5cc730d27e02a" providerId="LiveId" clId="{CE60BA96-A838-4201-9EA3-65DCD55D5C3F}" dt="2024-02-06T09:38:28.220" v="2565" actId="26606"/>
          <ac:spMkLst>
            <pc:docMk/>
            <pc:sldMk cId="977899209" sldId="268"/>
            <ac:spMk id="15" creationId="{55D4142C-5077-457F-A6AD-3FECFDB39685}"/>
          </ac:spMkLst>
        </pc:spChg>
        <pc:spChg chg="add del">
          <ac:chgData name="Александр Сахнов" userId="b2b5cc730d27e02a" providerId="LiveId" clId="{CE60BA96-A838-4201-9EA3-65DCD55D5C3F}" dt="2024-02-06T09:38:28.220" v="2565" actId="26606"/>
          <ac:spMkLst>
            <pc:docMk/>
            <pc:sldMk cId="977899209" sldId="268"/>
            <ac:spMk id="17" creationId="{7A5F0580-5EE9-419F-96EE-B6529EF6E7D0}"/>
          </ac:spMkLst>
        </pc:spChg>
        <pc:spChg chg="add del">
          <ac:chgData name="Александр Сахнов" userId="b2b5cc730d27e02a" providerId="LiveId" clId="{CE60BA96-A838-4201-9EA3-65DCD55D5C3F}" dt="2024-02-06T09:38:34.472" v="2567" actId="26606"/>
          <ac:spMkLst>
            <pc:docMk/>
            <pc:sldMk cId="977899209" sldId="268"/>
            <ac:spMk id="19" creationId="{8FC9BE17-9A7B-462D-AE50-3D8777387304}"/>
          </ac:spMkLst>
        </pc:spChg>
        <pc:spChg chg="add del">
          <ac:chgData name="Александр Сахнов" userId="b2b5cc730d27e02a" providerId="LiveId" clId="{CE60BA96-A838-4201-9EA3-65DCD55D5C3F}" dt="2024-02-06T09:38:34.472" v="2567" actId="26606"/>
          <ac:spMkLst>
            <pc:docMk/>
            <pc:sldMk cId="977899209" sldId="268"/>
            <ac:spMk id="21" creationId="{3EBE8569-6AEC-4B8C-8D53-2DE337CDBA65}"/>
          </ac:spMkLst>
        </pc:spChg>
        <pc:spChg chg="add del">
          <ac:chgData name="Александр Сахнов" userId="b2b5cc730d27e02a" providerId="LiveId" clId="{CE60BA96-A838-4201-9EA3-65DCD55D5C3F}" dt="2024-02-06T09:38:34.472" v="2567" actId="26606"/>
          <ac:spMkLst>
            <pc:docMk/>
            <pc:sldMk cId="977899209" sldId="268"/>
            <ac:spMk id="22" creationId="{55D4142C-5077-457F-A6AD-3FECFDB39685}"/>
          </ac:spMkLst>
        </pc:spChg>
        <pc:spChg chg="add del">
          <ac:chgData name="Александр Сахнов" userId="b2b5cc730d27e02a" providerId="LiveId" clId="{CE60BA96-A838-4201-9EA3-65DCD55D5C3F}" dt="2024-02-06T09:38:34.472" v="2567" actId="26606"/>
          <ac:spMkLst>
            <pc:docMk/>
            <pc:sldMk cId="977899209" sldId="268"/>
            <ac:spMk id="23" creationId="{7A5F0580-5EE9-419F-96EE-B6529EF6E7D0}"/>
          </ac:spMkLst>
        </pc:spChg>
        <pc:picChg chg="add del">
          <ac:chgData name="Александр Сахнов" userId="b2b5cc730d27e02a" providerId="LiveId" clId="{CE60BA96-A838-4201-9EA3-65DCD55D5C3F}" dt="2024-02-06T09:38:28.220" v="2565" actId="26606"/>
          <ac:picMkLst>
            <pc:docMk/>
            <pc:sldMk cId="977899209" sldId="268"/>
            <ac:picMk id="5" creationId="{D91707A3-5B52-503A-B6A9-15E4AA9DFD55}"/>
          </ac:picMkLst>
        </pc:picChg>
        <pc:picChg chg="add del">
          <ac:chgData name="Александр Сахнов" userId="b2b5cc730d27e02a" providerId="LiveId" clId="{CE60BA96-A838-4201-9EA3-65DCD55D5C3F}" dt="2024-02-06T09:38:34.472" v="2567" actId="26606"/>
          <ac:picMkLst>
            <pc:docMk/>
            <pc:sldMk cId="977899209" sldId="268"/>
            <ac:picMk id="20" creationId="{98F0677B-2207-4A25-7787-2DC5995ABD61}"/>
          </ac:picMkLst>
        </pc:picChg>
      </pc:sldChg>
      <pc:sldChg chg="addSp delSp modSp new mod setBg setClrOvrMap delDesignElem">
        <pc:chgData name="Александр Сахнов" userId="b2b5cc730d27e02a" providerId="LiveId" clId="{CE60BA96-A838-4201-9EA3-65DCD55D5C3F}" dt="2024-02-06T09:46:32.237" v="2894" actId="1076"/>
        <pc:sldMkLst>
          <pc:docMk/>
          <pc:sldMk cId="3618232855" sldId="269"/>
        </pc:sldMkLst>
        <pc:spChg chg="del mod">
          <ac:chgData name="Александр Сахнов" userId="b2b5cc730d27e02a" providerId="LiveId" clId="{CE60BA96-A838-4201-9EA3-65DCD55D5C3F}" dt="2024-02-06T09:39:19.022" v="2580" actId="478"/>
          <ac:spMkLst>
            <pc:docMk/>
            <pc:sldMk cId="3618232855" sldId="269"/>
            <ac:spMk id="2" creationId="{A0BD88D9-2666-36F2-324E-00299FBFC35C}"/>
          </ac:spMkLst>
        </pc:spChg>
        <pc:spChg chg="mod">
          <ac:chgData name="Александр Сахнов" userId="b2b5cc730d27e02a" providerId="LiveId" clId="{CE60BA96-A838-4201-9EA3-65DCD55D5C3F}" dt="2024-02-06T09:46:32.237" v="2894" actId="1076"/>
          <ac:spMkLst>
            <pc:docMk/>
            <pc:sldMk cId="3618232855" sldId="269"/>
            <ac:spMk id="3" creationId="{0672FCCE-57AE-591B-D688-9877F8E01C42}"/>
          </ac:spMkLst>
        </pc:spChg>
        <pc:spChg chg="add del mod">
          <ac:chgData name="Александр Сахнов" userId="b2b5cc730d27e02a" providerId="LiveId" clId="{CE60BA96-A838-4201-9EA3-65DCD55D5C3F}" dt="2024-02-06T09:43:11.363" v="2875" actId="26606"/>
          <ac:spMkLst>
            <pc:docMk/>
            <pc:sldMk cId="3618232855" sldId="269"/>
            <ac:spMk id="4" creationId="{08A65DC9-9113-0350-C365-07D3A0CFD487}"/>
          </ac:spMkLst>
        </pc:spChg>
        <pc:spChg chg="add mod">
          <ac:chgData name="Александр Сахнов" userId="b2b5cc730d27e02a" providerId="LiveId" clId="{CE60BA96-A838-4201-9EA3-65DCD55D5C3F}" dt="2024-02-06T09:46:27.571" v="2893" actId="1076"/>
          <ac:spMkLst>
            <pc:docMk/>
            <pc:sldMk cId="3618232855" sldId="269"/>
            <ac:spMk id="6" creationId="{6D4A6B66-6F1D-7D14-B6C0-A6232B0F66A1}"/>
          </ac:spMkLst>
        </pc:spChg>
        <pc:spChg chg="add del">
          <ac:chgData name="Александр Сахнов" userId="b2b5cc730d27e02a" providerId="LiveId" clId="{CE60BA96-A838-4201-9EA3-65DCD55D5C3F}" dt="2024-02-06T09:45:38.828" v="2883" actId="26606"/>
          <ac:spMkLst>
            <pc:docMk/>
            <pc:sldMk cId="3618232855" sldId="269"/>
            <ac:spMk id="19" creationId="{F3060C83-F051-4F0E-ABAD-AA0DFC48B218}"/>
          </ac:spMkLst>
        </pc:spChg>
        <pc:spChg chg="add del">
          <ac:chgData name="Александр Сахнов" userId="b2b5cc730d27e02a" providerId="LiveId" clId="{CE60BA96-A838-4201-9EA3-65DCD55D5C3F}" dt="2024-02-06T09:45:38.828" v="2883" actId="26606"/>
          <ac:spMkLst>
            <pc:docMk/>
            <pc:sldMk cId="3618232855" sldId="269"/>
            <ac:spMk id="21" creationId="{83C98ABE-055B-441F-B07E-44F97F083C39}"/>
          </ac:spMkLst>
        </pc:spChg>
        <pc:spChg chg="add del">
          <ac:chgData name="Александр Сахнов" userId="b2b5cc730d27e02a" providerId="LiveId" clId="{CE60BA96-A838-4201-9EA3-65DCD55D5C3F}" dt="2024-02-06T09:45:38.828" v="2883" actId="26606"/>
          <ac:spMkLst>
            <pc:docMk/>
            <pc:sldMk cId="3618232855" sldId="269"/>
            <ac:spMk id="23" creationId="{29FDB030-9B49-4CED-8CCD-4D99382388AC}"/>
          </ac:spMkLst>
        </pc:spChg>
        <pc:spChg chg="add del">
          <ac:chgData name="Александр Сахнов" userId="b2b5cc730d27e02a" providerId="LiveId" clId="{CE60BA96-A838-4201-9EA3-65DCD55D5C3F}" dt="2024-02-06T09:45:38.828" v="2883" actId="26606"/>
          <ac:spMkLst>
            <pc:docMk/>
            <pc:sldMk cId="3618232855" sldId="269"/>
            <ac:spMk id="25" creationId="{3783CA14-24A1-485C-8B30-D6A5D87987AD}"/>
          </ac:spMkLst>
        </pc:spChg>
        <pc:spChg chg="add del">
          <ac:chgData name="Александр Сахнов" userId="b2b5cc730d27e02a" providerId="LiveId" clId="{CE60BA96-A838-4201-9EA3-65DCD55D5C3F}" dt="2024-02-06T09:45:38.828" v="2883" actId="26606"/>
          <ac:spMkLst>
            <pc:docMk/>
            <pc:sldMk cId="3618232855" sldId="269"/>
            <ac:spMk id="27" creationId="{9A97C86A-04D6-40F7-AE84-31AB43E6A846}"/>
          </ac:spMkLst>
        </pc:spChg>
        <pc:spChg chg="add del">
          <ac:chgData name="Александр Сахнов" userId="b2b5cc730d27e02a" providerId="LiveId" clId="{CE60BA96-A838-4201-9EA3-65DCD55D5C3F}" dt="2024-02-06T09:45:38.828" v="2883" actId="26606"/>
          <ac:spMkLst>
            <pc:docMk/>
            <pc:sldMk cId="3618232855" sldId="269"/>
            <ac:spMk id="29" creationId="{FF9F2414-84E8-453E-B1F3-389FDE8192D9}"/>
          </ac:spMkLst>
        </pc:spChg>
        <pc:spChg chg="add del">
          <ac:chgData name="Александр Сахнов" userId="b2b5cc730d27e02a" providerId="LiveId" clId="{CE60BA96-A838-4201-9EA3-65DCD55D5C3F}" dt="2024-02-06T09:45:38.828" v="2883" actId="26606"/>
          <ac:spMkLst>
            <pc:docMk/>
            <pc:sldMk cId="3618232855" sldId="269"/>
            <ac:spMk id="31" creationId="{3ECA69A1-7536-43AC-85EF-C7106179F5ED}"/>
          </ac:spMkLst>
        </pc:spChg>
        <pc:spChg chg="add del">
          <ac:chgData name="Александр Сахнов" userId="b2b5cc730d27e02a" providerId="LiveId" clId="{CE60BA96-A838-4201-9EA3-65DCD55D5C3F}" dt="2024-02-06T09:46:18.193" v="2891"/>
          <ac:spMkLst>
            <pc:docMk/>
            <pc:sldMk cId="3618232855" sldId="269"/>
            <ac:spMk id="37" creationId="{9228552E-C8B1-4A80-8448-0787CE0FC704}"/>
          </ac:spMkLst>
        </pc:spChg>
        <pc:graphicFrameChg chg="add del">
          <ac:chgData name="Александр Сахнов" userId="b2b5cc730d27e02a" providerId="LiveId" clId="{CE60BA96-A838-4201-9EA3-65DCD55D5C3F}" dt="2024-02-06T09:43:07.676" v="2870" actId="26606"/>
          <ac:graphicFrameMkLst>
            <pc:docMk/>
            <pc:sldMk cId="3618232855" sldId="269"/>
            <ac:graphicFrameMk id="8" creationId="{536740CB-160C-DCB8-CBAD-789AA7026EB9}"/>
          </ac:graphicFrameMkLst>
        </pc:graphicFrameChg>
        <pc:graphicFrameChg chg="add del">
          <ac:chgData name="Александр Сахнов" userId="b2b5cc730d27e02a" providerId="LiveId" clId="{CE60BA96-A838-4201-9EA3-65DCD55D5C3F}" dt="2024-02-06T09:43:09.177" v="2872" actId="26606"/>
          <ac:graphicFrameMkLst>
            <pc:docMk/>
            <pc:sldMk cId="3618232855" sldId="269"/>
            <ac:graphicFrameMk id="10" creationId="{8939D73F-1E27-AA08-0882-B9E47DB9D48E}"/>
          </ac:graphicFrameMkLst>
        </pc:graphicFrameChg>
        <pc:graphicFrameChg chg="add del">
          <ac:chgData name="Александр Сахнов" userId="b2b5cc730d27e02a" providerId="LiveId" clId="{CE60BA96-A838-4201-9EA3-65DCD55D5C3F}" dt="2024-02-06T09:43:11.350" v="2874" actId="26606"/>
          <ac:graphicFrameMkLst>
            <pc:docMk/>
            <pc:sldMk cId="3618232855" sldId="269"/>
            <ac:graphicFrameMk id="12" creationId="{531326B0-3305-D88A-D1A4-EEDFE89356F1}"/>
          </ac:graphicFrameMkLst>
        </pc:graphicFrameChg>
        <pc:graphicFrameChg chg="add mod modGraphic">
          <ac:chgData name="Александр Сахнов" userId="b2b5cc730d27e02a" providerId="LiveId" clId="{CE60BA96-A838-4201-9EA3-65DCD55D5C3F}" dt="2024-02-06T09:46:21.624" v="2892" actId="26606"/>
          <ac:graphicFrameMkLst>
            <pc:docMk/>
            <pc:sldMk cId="3618232855" sldId="269"/>
            <ac:graphicFrameMk id="14" creationId="{536740CB-160C-DCB8-CBAD-789AA7026EB9}"/>
          </ac:graphicFrameMkLst>
        </pc:graphicFrameChg>
        <pc:picChg chg="add">
          <ac:chgData name="Александр Сахнов" userId="b2b5cc730d27e02a" providerId="LiveId" clId="{CE60BA96-A838-4201-9EA3-65DCD55D5C3F}" dt="2024-02-06T09:45:38.828" v="2883" actId="26606"/>
          <ac:picMkLst>
            <pc:docMk/>
            <pc:sldMk cId="3618232855" sldId="269"/>
            <ac:picMk id="33" creationId="{E57574F5-32E4-924A-123C-E73895FC788F}"/>
          </ac:picMkLst>
        </pc:picChg>
      </pc:sldChg>
      <pc:sldChg chg="addSp modSp new mod setBg">
        <pc:chgData name="Александр Сахнов" userId="b2b5cc730d27e02a" providerId="LiveId" clId="{CE60BA96-A838-4201-9EA3-65DCD55D5C3F}" dt="2024-02-06T09:50:08.586" v="3012" actId="26606"/>
        <pc:sldMkLst>
          <pc:docMk/>
          <pc:sldMk cId="638601416" sldId="270"/>
        </pc:sldMkLst>
        <pc:spChg chg="mod">
          <ac:chgData name="Александр Сахнов" userId="b2b5cc730d27e02a" providerId="LiveId" clId="{CE60BA96-A838-4201-9EA3-65DCD55D5C3F}" dt="2024-02-06T09:50:08.586" v="3012" actId="26606"/>
          <ac:spMkLst>
            <pc:docMk/>
            <pc:sldMk cId="638601416" sldId="270"/>
            <ac:spMk id="2" creationId="{CB0FB454-9671-31EB-4491-A52EACFD2B81}"/>
          </ac:spMkLst>
        </pc:spChg>
        <pc:spChg chg="mod">
          <ac:chgData name="Александр Сахнов" userId="b2b5cc730d27e02a" providerId="LiveId" clId="{CE60BA96-A838-4201-9EA3-65DCD55D5C3F}" dt="2024-02-06T09:50:08.586" v="3012" actId="26606"/>
          <ac:spMkLst>
            <pc:docMk/>
            <pc:sldMk cId="638601416" sldId="270"/>
            <ac:spMk id="3" creationId="{CC630516-68AB-C998-FA1F-E6274A5D0428}"/>
          </ac:spMkLst>
        </pc:spChg>
        <pc:picChg chg="add">
          <ac:chgData name="Александр Сахнов" userId="b2b5cc730d27e02a" providerId="LiveId" clId="{CE60BA96-A838-4201-9EA3-65DCD55D5C3F}" dt="2024-02-06T09:50:08.586" v="3012" actId="26606"/>
          <ac:picMkLst>
            <pc:docMk/>
            <pc:sldMk cId="638601416" sldId="270"/>
            <ac:picMk id="5" creationId="{9FF85D0B-230A-0977-2517-DC17EEB6B176}"/>
          </ac:picMkLst>
        </pc:picChg>
      </pc:sldChg>
      <pc:sldChg chg="addSp delSp modSp new del mod">
        <pc:chgData name="Александр Сахнов" userId="b2b5cc730d27e02a" providerId="LiveId" clId="{CE60BA96-A838-4201-9EA3-65DCD55D5C3F}" dt="2024-02-06T10:02:28.375" v="3272" actId="47"/>
        <pc:sldMkLst>
          <pc:docMk/>
          <pc:sldMk cId="1148887935" sldId="271"/>
        </pc:sldMkLst>
        <pc:spChg chg="del mod">
          <ac:chgData name="Александр Сахнов" userId="b2b5cc730d27e02a" providerId="LiveId" clId="{CE60BA96-A838-4201-9EA3-65DCD55D5C3F}" dt="2024-02-06T09:55:18.486" v="3027" actId="478"/>
          <ac:spMkLst>
            <pc:docMk/>
            <pc:sldMk cId="1148887935" sldId="271"/>
            <ac:spMk id="2" creationId="{2CBD8836-2ED9-58D7-BE06-67E9EDE7D400}"/>
          </ac:spMkLst>
        </pc:spChg>
        <pc:spChg chg="mod">
          <ac:chgData name="Александр Сахнов" userId="b2b5cc730d27e02a" providerId="LiveId" clId="{CE60BA96-A838-4201-9EA3-65DCD55D5C3F}" dt="2024-02-06T09:56:28.881" v="3067" actId="27636"/>
          <ac:spMkLst>
            <pc:docMk/>
            <pc:sldMk cId="1148887935" sldId="271"/>
            <ac:spMk id="3" creationId="{82365DA4-4931-3C1F-EF28-B9CAD7CF41E3}"/>
          </ac:spMkLst>
        </pc:spChg>
        <pc:picChg chg="add mod">
          <ac:chgData name="Александр Сахнов" userId="b2b5cc730d27e02a" providerId="LiveId" clId="{CE60BA96-A838-4201-9EA3-65DCD55D5C3F}" dt="2024-02-06T09:52:50.425" v="3021" actId="14100"/>
          <ac:picMkLst>
            <pc:docMk/>
            <pc:sldMk cId="1148887935" sldId="271"/>
            <ac:picMk id="4098" creationId="{434FEB0F-11A1-D223-E9A6-2F2680B07004}"/>
          </ac:picMkLst>
        </pc:picChg>
      </pc:sldChg>
      <pc:sldChg chg="addSp delSp modSp new mod setBg delDesignElem">
        <pc:chgData name="Александр Сахнов" userId="b2b5cc730d27e02a" providerId="LiveId" clId="{CE60BA96-A838-4201-9EA3-65DCD55D5C3F}" dt="2024-02-06T10:06:14.481" v="3642"/>
        <pc:sldMkLst>
          <pc:docMk/>
          <pc:sldMk cId="1277939693" sldId="272"/>
        </pc:sldMkLst>
        <pc:spChg chg="mod">
          <ac:chgData name="Александр Сахнов" userId="b2b5cc730d27e02a" providerId="LiveId" clId="{CE60BA96-A838-4201-9EA3-65DCD55D5C3F}" dt="2024-02-06T09:57:58.832" v="3145" actId="26606"/>
          <ac:spMkLst>
            <pc:docMk/>
            <pc:sldMk cId="1277939693" sldId="272"/>
            <ac:spMk id="2" creationId="{D3A463CE-02B8-E9DC-FBAF-5D2291578030}"/>
          </ac:spMkLst>
        </pc:spChg>
        <pc:spChg chg="mod">
          <ac:chgData name="Александр Сахнов" userId="b2b5cc730d27e02a" providerId="LiveId" clId="{CE60BA96-A838-4201-9EA3-65DCD55D5C3F}" dt="2024-02-06T09:57:58.832" v="3145" actId="26606"/>
          <ac:spMkLst>
            <pc:docMk/>
            <pc:sldMk cId="1277939693" sldId="272"/>
            <ac:spMk id="3" creationId="{B5D3A3B6-3E4A-FEAB-8F11-2F8006931196}"/>
          </ac:spMkLst>
        </pc:spChg>
        <pc:spChg chg="add del">
          <ac:chgData name="Александр Сахнов" userId="b2b5cc730d27e02a" providerId="LiveId" clId="{CE60BA96-A838-4201-9EA3-65DCD55D5C3F}" dt="2024-02-06T10:06:14.481" v="3642"/>
          <ac:spMkLst>
            <pc:docMk/>
            <pc:sldMk cId="1277939693" sldId="272"/>
            <ac:spMk id="8" creationId="{A8DB9CD9-59B1-4D73-BC4C-98796A48EF9B}"/>
          </ac:spMkLst>
        </pc:spChg>
        <pc:spChg chg="add del">
          <ac:chgData name="Александр Сахнов" userId="b2b5cc730d27e02a" providerId="LiveId" clId="{CE60BA96-A838-4201-9EA3-65DCD55D5C3F}" dt="2024-02-06T10:06:14.481" v="3642"/>
          <ac:spMkLst>
            <pc:docMk/>
            <pc:sldMk cId="1277939693" sldId="272"/>
            <ac:spMk id="10" creationId="{8874A6A9-41FF-4E33-AFA8-F9F81436A59E}"/>
          </ac:spMkLst>
        </pc:spChg>
        <pc:grpChg chg="add del">
          <ac:chgData name="Александр Сахнов" userId="b2b5cc730d27e02a" providerId="LiveId" clId="{CE60BA96-A838-4201-9EA3-65DCD55D5C3F}" dt="2024-02-06T10:06:14.481" v="3642"/>
          <ac:grpSpMkLst>
            <pc:docMk/>
            <pc:sldMk cId="1277939693" sldId="272"/>
            <ac:grpSpMk id="12" creationId="{721D730E-1F97-4071-B143-B05E6D2599BC}"/>
          </ac:grpSpMkLst>
        </pc:grpChg>
      </pc:sldChg>
      <pc:sldChg chg="addSp delSp modSp new mod setBg delDesignElem">
        <pc:chgData name="Александр Сахнов" userId="b2b5cc730d27e02a" providerId="LiveId" clId="{CE60BA96-A838-4201-9EA3-65DCD55D5C3F}" dt="2024-02-06T10:06:14.481" v="3642"/>
        <pc:sldMkLst>
          <pc:docMk/>
          <pc:sldMk cId="3667479802" sldId="273"/>
        </pc:sldMkLst>
        <pc:spChg chg="mod">
          <ac:chgData name="Александр Сахнов" userId="b2b5cc730d27e02a" providerId="LiveId" clId="{CE60BA96-A838-4201-9EA3-65DCD55D5C3F}" dt="2024-02-06T10:02:13.615" v="3271" actId="26606"/>
          <ac:spMkLst>
            <pc:docMk/>
            <pc:sldMk cId="3667479802" sldId="273"/>
            <ac:spMk id="2" creationId="{C2153A2D-50C8-FD11-2B90-79F4B42C9CD7}"/>
          </ac:spMkLst>
        </pc:spChg>
        <pc:spChg chg="mod">
          <ac:chgData name="Александр Сахнов" userId="b2b5cc730d27e02a" providerId="LiveId" clId="{CE60BA96-A838-4201-9EA3-65DCD55D5C3F}" dt="2024-02-06T10:02:13.615" v="3271" actId="26606"/>
          <ac:spMkLst>
            <pc:docMk/>
            <pc:sldMk cId="3667479802" sldId="273"/>
            <ac:spMk id="3" creationId="{07808021-3EB9-4721-7278-2BE2DAC18FDB}"/>
          </ac:spMkLst>
        </pc:spChg>
        <pc:spChg chg="add del">
          <ac:chgData name="Александр Сахнов" userId="b2b5cc730d27e02a" providerId="LiveId" clId="{CE60BA96-A838-4201-9EA3-65DCD55D5C3F}" dt="2024-02-06T10:06:14.481" v="3642"/>
          <ac:spMkLst>
            <pc:docMk/>
            <pc:sldMk cId="3667479802" sldId="273"/>
            <ac:spMk id="8" creationId="{6DDA8CE9-E0A6-4FF2-823D-D08607606DC2}"/>
          </ac:spMkLst>
        </pc:spChg>
        <pc:spChg chg="add del">
          <ac:chgData name="Александр Сахнов" userId="b2b5cc730d27e02a" providerId="LiveId" clId="{CE60BA96-A838-4201-9EA3-65DCD55D5C3F}" dt="2024-02-06T10:06:14.481" v="3642"/>
          <ac:spMkLst>
            <pc:docMk/>
            <pc:sldMk cId="3667479802" sldId="273"/>
            <ac:spMk id="10" creationId="{11195564-33B9-434B-9641-764F5905A56F}"/>
          </ac:spMkLst>
        </pc:spChg>
        <pc:grpChg chg="add del">
          <ac:chgData name="Александр Сахнов" userId="b2b5cc730d27e02a" providerId="LiveId" clId="{CE60BA96-A838-4201-9EA3-65DCD55D5C3F}" dt="2024-02-06T10:06:14.481" v="3642"/>
          <ac:grpSpMkLst>
            <pc:docMk/>
            <pc:sldMk cId="3667479802" sldId="273"/>
            <ac:grpSpMk id="12" creationId="{1D18C537-E336-47C4-836B-C342A230F8F3}"/>
          </ac:grpSpMkLst>
        </pc:grpChg>
        <pc:grpChg chg="add del">
          <ac:chgData name="Александр Сахнов" userId="b2b5cc730d27e02a" providerId="LiveId" clId="{CE60BA96-A838-4201-9EA3-65DCD55D5C3F}" dt="2024-02-06T10:06:14.481" v="3642"/>
          <ac:grpSpMkLst>
            <pc:docMk/>
            <pc:sldMk cId="3667479802" sldId="273"/>
            <ac:grpSpMk id="18" creationId="{5A1259D8-0C3A-4069-A22F-537BBBB61A9C}"/>
          </ac:grpSpMkLst>
        </pc:grpChg>
      </pc:sldChg>
      <pc:sldChg chg="addSp delSp modSp new mod setBg addAnim delDesignElem">
        <pc:chgData name="Александр Сахнов" userId="b2b5cc730d27e02a" providerId="LiveId" clId="{CE60BA96-A838-4201-9EA3-65DCD55D5C3F}" dt="2024-02-06T10:06:14.481" v="3642"/>
        <pc:sldMkLst>
          <pc:docMk/>
          <pc:sldMk cId="693054895" sldId="274"/>
        </pc:sldMkLst>
        <pc:spChg chg="mod">
          <ac:chgData name="Александр Сахнов" userId="b2b5cc730d27e02a" providerId="LiveId" clId="{CE60BA96-A838-4201-9EA3-65DCD55D5C3F}" dt="2024-02-06T10:03:47.813" v="3396" actId="26606"/>
          <ac:spMkLst>
            <pc:docMk/>
            <pc:sldMk cId="693054895" sldId="274"/>
            <ac:spMk id="2" creationId="{1BB75703-39DE-31FC-2180-72E0814310B4}"/>
          </ac:spMkLst>
        </pc:spChg>
        <pc:spChg chg="mod">
          <ac:chgData name="Александр Сахнов" userId="b2b5cc730d27e02a" providerId="LiveId" clId="{CE60BA96-A838-4201-9EA3-65DCD55D5C3F}" dt="2024-02-06T10:03:47.813" v="3396" actId="26606"/>
          <ac:spMkLst>
            <pc:docMk/>
            <pc:sldMk cId="693054895" sldId="274"/>
            <ac:spMk id="3" creationId="{EEFFEAB5-FE4F-00FE-4222-D355FB4B0890}"/>
          </ac:spMkLst>
        </pc:spChg>
        <pc:spChg chg="add del">
          <ac:chgData name="Александр Сахнов" userId="b2b5cc730d27e02a" providerId="LiveId" clId="{CE60BA96-A838-4201-9EA3-65DCD55D5C3F}" dt="2024-02-06T10:06:14.481" v="3642"/>
          <ac:spMkLst>
            <pc:docMk/>
            <pc:sldMk cId="693054895" sldId="274"/>
            <ac:spMk id="8" creationId="{A8DB9CD9-59B1-4D73-BC4C-98796A48EF9B}"/>
          </ac:spMkLst>
        </pc:spChg>
        <pc:spChg chg="add del">
          <ac:chgData name="Александр Сахнов" userId="b2b5cc730d27e02a" providerId="LiveId" clId="{CE60BA96-A838-4201-9EA3-65DCD55D5C3F}" dt="2024-02-06T10:06:14.481" v="3642"/>
          <ac:spMkLst>
            <pc:docMk/>
            <pc:sldMk cId="693054895" sldId="274"/>
            <ac:spMk id="10" creationId="{8874A6A9-41FF-4E33-AFA8-F9F81436A59E}"/>
          </ac:spMkLst>
        </pc:spChg>
        <pc:grpChg chg="add del">
          <ac:chgData name="Александр Сахнов" userId="b2b5cc730d27e02a" providerId="LiveId" clId="{CE60BA96-A838-4201-9EA3-65DCD55D5C3F}" dt="2024-02-06T10:06:14.481" v="3642"/>
          <ac:grpSpMkLst>
            <pc:docMk/>
            <pc:sldMk cId="693054895" sldId="274"/>
            <ac:grpSpMk id="12" creationId="{721D730E-1F97-4071-B143-B05E6D2599BC}"/>
          </ac:grpSpMkLst>
        </pc:grpChg>
      </pc:sldChg>
      <pc:sldChg chg="addSp delSp modSp new mod setBg">
        <pc:chgData name="Александр Сахнов" userId="b2b5cc730d27e02a" providerId="LiveId" clId="{CE60BA96-A838-4201-9EA3-65DCD55D5C3F}" dt="2024-02-06T10:06:20.767" v="3644" actId="26606"/>
        <pc:sldMkLst>
          <pc:docMk/>
          <pc:sldMk cId="2733211992" sldId="275"/>
        </pc:sldMkLst>
        <pc:spChg chg="mod">
          <ac:chgData name="Александр Сахнов" userId="b2b5cc730d27e02a" providerId="LiveId" clId="{CE60BA96-A838-4201-9EA3-65DCD55D5C3F}" dt="2024-02-06T10:06:20.767" v="3644" actId="26606"/>
          <ac:spMkLst>
            <pc:docMk/>
            <pc:sldMk cId="2733211992" sldId="275"/>
            <ac:spMk id="2" creationId="{69D568ED-E17F-3EF8-E24A-7B900C0FBA21}"/>
          </ac:spMkLst>
        </pc:spChg>
        <pc:spChg chg="del mod">
          <ac:chgData name="Александр Сахнов" userId="b2b5cc730d27e02a" providerId="LiveId" clId="{CE60BA96-A838-4201-9EA3-65DCD55D5C3F}" dt="2024-02-06T10:06:20.767" v="3644" actId="26606"/>
          <ac:spMkLst>
            <pc:docMk/>
            <pc:sldMk cId="2733211992" sldId="275"/>
            <ac:spMk id="3" creationId="{128C78B8-37D6-EBF6-40BF-DFB487C1854E}"/>
          </ac:spMkLst>
        </pc:spChg>
        <pc:spChg chg="add">
          <ac:chgData name="Александр Сахнов" userId="b2b5cc730d27e02a" providerId="LiveId" clId="{CE60BA96-A838-4201-9EA3-65DCD55D5C3F}" dt="2024-02-06T10:06:20.767" v="3644" actId="26606"/>
          <ac:spMkLst>
            <pc:docMk/>
            <pc:sldMk cId="2733211992" sldId="275"/>
            <ac:spMk id="9" creationId="{2F3856E9-4239-4EE7-A372-FDCF4882FDF6}"/>
          </ac:spMkLst>
        </pc:spChg>
        <pc:spChg chg="add">
          <ac:chgData name="Александр Сахнов" userId="b2b5cc730d27e02a" providerId="LiveId" clId="{CE60BA96-A838-4201-9EA3-65DCD55D5C3F}" dt="2024-02-06T10:06:20.767" v="3644" actId="26606"/>
          <ac:spMkLst>
            <pc:docMk/>
            <pc:sldMk cId="2733211992" sldId="275"/>
            <ac:spMk id="11" creationId="{CCC9CDCF-90F8-42B0-BD0A-794C52688098}"/>
          </ac:spMkLst>
        </pc:spChg>
        <pc:grpChg chg="add">
          <ac:chgData name="Александр Сахнов" userId="b2b5cc730d27e02a" providerId="LiveId" clId="{CE60BA96-A838-4201-9EA3-65DCD55D5C3F}" dt="2024-02-06T10:06:20.767" v="3644" actId="26606"/>
          <ac:grpSpMkLst>
            <pc:docMk/>
            <pc:sldMk cId="2733211992" sldId="275"/>
            <ac:grpSpMk id="13" creationId="{C07D05FE-3FB8-4314-A050-9AB40814D714}"/>
          </ac:grpSpMkLst>
        </pc:grpChg>
        <pc:graphicFrameChg chg="add">
          <ac:chgData name="Александр Сахнов" userId="b2b5cc730d27e02a" providerId="LiveId" clId="{CE60BA96-A838-4201-9EA3-65DCD55D5C3F}" dt="2024-02-06T10:06:20.767" v="3644" actId="26606"/>
          <ac:graphicFrameMkLst>
            <pc:docMk/>
            <pc:sldMk cId="2733211992" sldId="275"/>
            <ac:graphicFrameMk id="5" creationId="{770ABCEB-1D22-D249-9BD2-BCB6FBEF1C84}"/>
          </ac:graphicFrameMkLst>
        </pc:graphicFrameChg>
      </pc:sldChg>
      <pc:sldChg chg="addSp delSp modSp new mod setBg addAnim delAnim">
        <pc:chgData name="Александр Сахнов" userId="b2b5cc730d27e02a" providerId="LiveId" clId="{CE60BA96-A838-4201-9EA3-65DCD55D5C3F}" dt="2024-02-06T10:09:22.577" v="3836" actId="20577"/>
        <pc:sldMkLst>
          <pc:docMk/>
          <pc:sldMk cId="3022476509" sldId="276"/>
        </pc:sldMkLst>
        <pc:spChg chg="mod">
          <ac:chgData name="Александр Сахнов" userId="b2b5cc730d27e02a" providerId="LiveId" clId="{CE60BA96-A838-4201-9EA3-65DCD55D5C3F}" dt="2024-02-06T10:07:40.948" v="3743" actId="26606"/>
          <ac:spMkLst>
            <pc:docMk/>
            <pc:sldMk cId="3022476509" sldId="276"/>
            <ac:spMk id="2" creationId="{62288D61-3C76-15C5-D860-0F1BA16C7A9C}"/>
          </ac:spMkLst>
        </pc:spChg>
        <pc:spChg chg="mod">
          <ac:chgData name="Александр Сахнов" userId="b2b5cc730d27e02a" providerId="LiveId" clId="{CE60BA96-A838-4201-9EA3-65DCD55D5C3F}" dt="2024-02-06T10:09:22.577" v="3836" actId="20577"/>
          <ac:spMkLst>
            <pc:docMk/>
            <pc:sldMk cId="3022476509" sldId="276"/>
            <ac:spMk id="3" creationId="{F593E85A-A85D-072E-9EC9-92C1B73F977A}"/>
          </ac:spMkLst>
        </pc:spChg>
        <pc:spChg chg="add del">
          <ac:chgData name="Александр Сахнов" userId="b2b5cc730d27e02a" providerId="LiveId" clId="{CE60BA96-A838-4201-9EA3-65DCD55D5C3F}" dt="2024-02-06T10:07:37.710" v="3740" actId="26606"/>
          <ac:spMkLst>
            <pc:docMk/>
            <pc:sldMk cId="3022476509" sldId="276"/>
            <ac:spMk id="8" creationId="{A8DB9CD9-59B1-4D73-BC4C-98796A48EF9B}"/>
          </ac:spMkLst>
        </pc:spChg>
        <pc:spChg chg="add del">
          <ac:chgData name="Александр Сахнов" userId="b2b5cc730d27e02a" providerId="LiveId" clId="{CE60BA96-A838-4201-9EA3-65DCD55D5C3F}" dt="2024-02-06T10:07:40.940" v="3742" actId="26606"/>
          <ac:spMkLst>
            <pc:docMk/>
            <pc:sldMk cId="3022476509" sldId="276"/>
            <ac:spMk id="9" creationId="{04812C46-200A-4DEB-A05E-3ED6C68C2387}"/>
          </ac:spMkLst>
        </pc:spChg>
        <pc:spChg chg="add del">
          <ac:chgData name="Александр Сахнов" userId="b2b5cc730d27e02a" providerId="LiveId" clId="{CE60BA96-A838-4201-9EA3-65DCD55D5C3F}" dt="2024-02-06T10:07:37.710" v="3740" actId="26606"/>
          <ac:spMkLst>
            <pc:docMk/>
            <pc:sldMk cId="3022476509" sldId="276"/>
            <ac:spMk id="10" creationId="{8874A6A9-41FF-4E33-AFA8-F9F81436A59E}"/>
          </ac:spMkLst>
        </pc:spChg>
        <pc:spChg chg="add del">
          <ac:chgData name="Александр Сахнов" userId="b2b5cc730d27e02a" providerId="LiveId" clId="{CE60BA96-A838-4201-9EA3-65DCD55D5C3F}" dt="2024-02-06T10:07:40.940" v="3742" actId="26606"/>
          <ac:spMkLst>
            <pc:docMk/>
            <pc:sldMk cId="3022476509" sldId="276"/>
            <ac:spMk id="11" creationId="{D1EA859B-E555-4109-94F3-6700E046E008}"/>
          </ac:spMkLst>
        </pc:spChg>
        <pc:spChg chg="add">
          <ac:chgData name="Александр Сахнов" userId="b2b5cc730d27e02a" providerId="LiveId" clId="{CE60BA96-A838-4201-9EA3-65DCD55D5C3F}" dt="2024-02-06T10:07:40.948" v="3743" actId="26606"/>
          <ac:spMkLst>
            <pc:docMk/>
            <pc:sldMk cId="3022476509" sldId="276"/>
            <ac:spMk id="14" creationId="{8EB2B82E-9519-13BE-F662-21976E2C7A9C}"/>
          </ac:spMkLst>
        </pc:spChg>
        <pc:grpChg chg="add del">
          <ac:chgData name="Александр Сахнов" userId="b2b5cc730d27e02a" providerId="LiveId" clId="{CE60BA96-A838-4201-9EA3-65DCD55D5C3F}" dt="2024-02-06T10:07:37.710" v="3740" actId="26606"/>
          <ac:grpSpMkLst>
            <pc:docMk/>
            <pc:sldMk cId="3022476509" sldId="276"/>
            <ac:grpSpMk id="12" creationId="{721D730E-1F97-4071-B143-B05E6D2599BC}"/>
          </ac:grpSpMkLst>
        </pc:grpChg>
        <pc:picChg chg="add mod">
          <ac:chgData name="Александр Сахнов" userId="b2b5cc730d27e02a" providerId="LiveId" clId="{CE60BA96-A838-4201-9EA3-65DCD55D5C3F}" dt="2024-02-06T10:07:59.870" v="3745"/>
          <ac:picMkLst>
            <pc:docMk/>
            <pc:sldMk cId="3022476509" sldId="276"/>
            <ac:picMk id="4" creationId="{B4797F89-E8BB-2666-2153-205CF2D25DAE}"/>
          </ac:picMkLst>
        </pc:picChg>
        <pc:picChg chg="add del">
          <ac:chgData name="Александр Сахнов" userId="b2b5cc730d27e02a" providerId="LiveId" clId="{CE60BA96-A838-4201-9EA3-65DCD55D5C3F}" dt="2024-02-06T10:07:40.940" v="3742" actId="26606"/>
          <ac:picMkLst>
            <pc:docMk/>
            <pc:sldMk cId="3022476509" sldId="276"/>
            <ac:picMk id="5" creationId="{E7C1AB4A-F457-41A7-A211-6211BC6B7E40}"/>
          </ac:picMkLst>
        </pc:picChg>
        <pc:picChg chg="add">
          <ac:chgData name="Александр Сахнов" userId="b2b5cc730d27e02a" providerId="LiveId" clId="{CE60BA96-A838-4201-9EA3-65DCD55D5C3F}" dt="2024-02-06T10:07:40.948" v="3743" actId="26606"/>
          <ac:picMkLst>
            <pc:docMk/>
            <pc:sldMk cId="3022476509" sldId="276"/>
            <ac:picMk id="13" creationId="{F9D746AA-D515-CB5B-CF0C-D0C13A9C3135}"/>
          </ac:picMkLst>
        </pc:picChg>
        <pc:cxnChg chg="add">
          <ac:chgData name="Александр Сахнов" userId="b2b5cc730d27e02a" providerId="LiveId" clId="{CE60BA96-A838-4201-9EA3-65DCD55D5C3F}" dt="2024-02-06T10:07:40.948" v="3743" actId="26606"/>
          <ac:cxnSpMkLst>
            <pc:docMk/>
            <pc:sldMk cId="3022476509" sldId="276"/>
            <ac:cxnSpMk id="15" creationId="{58111A9F-5A83-81E0-CD78-A5959435DC2D}"/>
          </ac:cxnSpMkLst>
        </pc:cxnChg>
      </pc:sldChg>
      <pc:sldChg chg="addSp delSp modSp new mod setBg">
        <pc:chgData name="Александр Сахнов" userId="b2b5cc730d27e02a" providerId="LiveId" clId="{CE60BA96-A838-4201-9EA3-65DCD55D5C3F}" dt="2024-02-06T10:13:09.889" v="3996" actId="403"/>
        <pc:sldMkLst>
          <pc:docMk/>
          <pc:sldMk cId="3781356953" sldId="277"/>
        </pc:sldMkLst>
        <pc:spChg chg="mod">
          <ac:chgData name="Александр Сахнов" userId="b2b5cc730d27e02a" providerId="LiveId" clId="{CE60BA96-A838-4201-9EA3-65DCD55D5C3F}" dt="2024-02-06T10:13:02.024" v="3994" actId="26606"/>
          <ac:spMkLst>
            <pc:docMk/>
            <pc:sldMk cId="3781356953" sldId="277"/>
            <ac:spMk id="2" creationId="{46F9D7DB-8699-765B-A614-0547D1AC5523}"/>
          </ac:spMkLst>
        </pc:spChg>
        <pc:spChg chg="add del mod">
          <ac:chgData name="Александр Сахнов" userId="b2b5cc730d27e02a" providerId="LiveId" clId="{CE60BA96-A838-4201-9EA3-65DCD55D5C3F}" dt="2024-02-06T10:13:02.024" v="3994" actId="26606"/>
          <ac:spMkLst>
            <pc:docMk/>
            <pc:sldMk cId="3781356953" sldId="277"/>
            <ac:spMk id="3" creationId="{577F6483-2129-BB57-5871-57974701889B}"/>
          </ac:spMkLst>
        </pc:spChg>
        <pc:spChg chg="add mod">
          <ac:chgData name="Александр Сахнов" userId="b2b5cc730d27e02a" providerId="LiveId" clId="{CE60BA96-A838-4201-9EA3-65DCD55D5C3F}" dt="2024-02-06T10:13:09.889" v="3996" actId="403"/>
          <ac:spMkLst>
            <pc:docMk/>
            <pc:sldMk cId="3781356953" sldId="277"/>
            <ac:spMk id="8" creationId="{577F6483-2129-BB57-5871-57974701889B}"/>
          </ac:spMkLst>
        </pc:spChg>
        <pc:spChg chg="add">
          <ac:chgData name="Александр Сахнов" userId="b2b5cc730d27e02a" providerId="LiveId" clId="{CE60BA96-A838-4201-9EA3-65DCD55D5C3F}" dt="2024-02-06T10:13:02.024" v="3994" actId="26606"/>
          <ac:spMkLst>
            <pc:docMk/>
            <pc:sldMk cId="3781356953" sldId="277"/>
            <ac:spMk id="9" creationId="{3ECBE1F1-D69B-4AFA-ABD5-8E41720EF6DE}"/>
          </ac:spMkLst>
        </pc:spChg>
        <pc:spChg chg="add">
          <ac:chgData name="Александр Сахнов" userId="b2b5cc730d27e02a" providerId="LiveId" clId="{CE60BA96-A838-4201-9EA3-65DCD55D5C3F}" dt="2024-02-06T10:13:02.024" v="3994" actId="26606"/>
          <ac:spMkLst>
            <pc:docMk/>
            <pc:sldMk cId="3781356953" sldId="277"/>
            <ac:spMk id="11" creationId="{603A6265-E10C-4B85-9C20-E75FCAF9CC63}"/>
          </ac:spMkLst>
        </pc:spChg>
        <pc:graphicFrameChg chg="add del">
          <ac:chgData name="Александр Сахнов" userId="b2b5cc730d27e02a" providerId="LiveId" clId="{CE60BA96-A838-4201-9EA3-65DCD55D5C3F}" dt="2024-02-06T10:13:02.017" v="3993" actId="26606"/>
          <ac:graphicFrameMkLst>
            <pc:docMk/>
            <pc:sldMk cId="3781356953" sldId="277"/>
            <ac:graphicFrameMk id="5" creationId="{C56E482D-52EC-CE22-C5E9-6750FAFA09A6}"/>
          </ac:graphicFrameMkLst>
        </pc:graphicFrameChg>
        <pc:picChg chg="add">
          <ac:chgData name="Александр Сахнов" userId="b2b5cc730d27e02a" providerId="LiveId" clId="{CE60BA96-A838-4201-9EA3-65DCD55D5C3F}" dt="2024-02-06T10:13:02.024" v="3994" actId="26606"/>
          <ac:picMkLst>
            <pc:docMk/>
            <pc:sldMk cId="3781356953" sldId="277"/>
            <ac:picMk id="7" creationId="{A48CD42C-8B93-79C8-72E1-E9C7E7793EDE}"/>
          </ac:picMkLst>
        </pc:picChg>
      </pc:sldChg>
      <pc:sldChg chg="addSp delSp modSp new mod setBg">
        <pc:chgData name="Александр Сахнов" userId="b2b5cc730d27e02a" providerId="LiveId" clId="{CE60BA96-A838-4201-9EA3-65DCD55D5C3F}" dt="2024-02-06T10:16:49.198" v="3998" actId="26606"/>
        <pc:sldMkLst>
          <pc:docMk/>
          <pc:sldMk cId="1022939259" sldId="278"/>
        </pc:sldMkLst>
        <pc:spChg chg="del mod">
          <ac:chgData name="Александр Сахнов" userId="b2b5cc730d27e02a" providerId="LiveId" clId="{CE60BA96-A838-4201-9EA3-65DCD55D5C3F}" dt="2024-02-06T10:16:49.198" v="3998" actId="26606"/>
          <ac:spMkLst>
            <pc:docMk/>
            <pc:sldMk cId="1022939259" sldId="278"/>
            <ac:spMk id="2" creationId="{4BEE8FFE-B2F6-2886-5EF8-999916F55A90}"/>
          </ac:spMkLst>
        </pc:spChg>
        <pc:spChg chg="del mod">
          <ac:chgData name="Александр Сахнов" userId="b2b5cc730d27e02a" providerId="LiveId" clId="{CE60BA96-A838-4201-9EA3-65DCD55D5C3F}" dt="2024-02-06T10:16:49.198" v="3998" actId="26606"/>
          <ac:spMkLst>
            <pc:docMk/>
            <pc:sldMk cId="1022939259" sldId="278"/>
            <ac:spMk id="3" creationId="{F62343FD-87EF-9A12-0DEC-36C478D00776}"/>
          </ac:spMkLst>
        </pc:spChg>
        <pc:spChg chg="add">
          <ac:chgData name="Александр Сахнов" userId="b2b5cc730d27e02a" providerId="LiveId" clId="{CE60BA96-A838-4201-9EA3-65DCD55D5C3F}" dt="2024-02-06T10:16:49.198" v="3998" actId="26606"/>
          <ac:spMkLst>
            <pc:docMk/>
            <pc:sldMk cId="1022939259" sldId="278"/>
            <ac:spMk id="5127" creationId="{42A4FC2C-047E-45A5-965D-8E1E3BF09BC6}"/>
          </ac:spMkLst>
        </pc:spChg>
        <pc:picChg chg="add mod">
          <ac:chgData name="Александр Сахнов" userId="b2b5cc730d27e02a" providerId="LiveId" clId="{CE60BA96-A838-4201-9EA3-65DCD55D5C3F}" dt="2024-02-06T10:16:49.198" v="3998" actId="26606"/>
          <ac:picMkLst>
            <pc:docMk/>
            <pc:sldMk cId="1022939259" sldId="278"/>
            <ac:picMk id="5122" creationId="{D36B43E0-C076-DBC0-32C1-1E20A89ACD3A}"/>
          </ac:picMkLst>
        </pc:picChg>
      </pc:sldChg>
      <pc:sldChg chg="addSp delSp modSp new mod setBg">
        <pc:chgData name="Александр Сахнов" userId="b2b5cc730d27e02a" providerId="LiveId" clId="{CE60BA96-A838-4201-9EA3-65DCD55D5C3F}" dt="2024-02-06T10:18:00.440" v="4027" actId="26606"/>
        <pc:sldMkLst>
          <pc:docMk/>
          <pc:sldMk cId="1556710397" sldId="279"/>
        </pc:sldMkLst>
        <pc:spChg chg="del mod">
          <ac:chgData name="Александр Сахнов" userId="b2b5cc730d27e02a" providerId="LiveId" clId="{CE60BA96-A838-4201-9EA3-65DCD55D5C3F}" dt="2024-02-06T10:17:57.602" v="4026" actId="478"/>
          <ac:spMkLst>
            <pc:docMk/>
            <pc:sldMk cId="1556710397" sldId="279"/>
            <ac:spMk id="2" creationId="{AEF74F20-52F6-5FB6-2188-FE5F3F89BED9}"/>
          </ac:spMkLst>
        </pc:spChg>
        <pc:spChg chg="del mod">
          <ac:chgData name="Александр Сахнов" userId="b2b5cc730d27e02a" providerId="LiveId" clId="{CE60BA96-A838-4201-9EA3-65DCD55D5C3F}" dt="2024-02-06T10:17:51.701" v="4024"/>
          <ac:spMkLst>
            <pc:docMk/>
            <pc:sldMk cId="1556710397" sldId="279"/>
            <ac:spMk id="3" creationId="{75846BBF-F43A-3454-8262-1D90321E2A8A}"/>
          </ac:spMkLst>
        </pc:spChg>
        <pc:spChg chg="add del mod">
          <ac:chgData name="Александр Сахнов" userId="b2b5cc730d27e02a" providerId="LiveId" clId="{CE60BA96-A838-4201-9EA3-65DCD55D5C3F}" dt="2024-02-06T10:18:00.440" v="4027" actId="26606"/>
          <ac:spMkLst>
            <pc:docMk/>
            <pc:sldMk cId="1556710397" sldId="279"/>
            <ac:spMk id="5" creationId="{9FD05301-BDEE-24E6-1777-3927A2BC672A}"/>
          </ac:spMkLst>
        </pc:spChg>
        <pc:spChg chg="add">
          <ac:chgData name="Александр Сахнов" userId="b2b5cc730d27e02a" providerId="LiveId" clId="{CE60BA96-A838-4201-9EA3-65DCD55D5C3F}" dt="2024-02-06T10:18:00.440" v="4027" actId="26606"/>
          <ac:spMkLst>
            <pc:docMk/>
            <pc:sldMk cId="1556710397" sldId="279"/>
            <ac:spMk id="6151" creationId="{42A4FC2C-047E-45A5-965D-8E1E3BF09BC6}"/>
          </ac:spMkLst>
        </pc:spChg>
        <pc:picChg chg="add mod">
          <ac:chgData name="Александр Сахнов" userId="b2b5cc730d27e02a" providerId="LiveId" clId="{CE60BA96-A838-4201-9EA3-65DCD55D5C3F}" dt="2024-02-06T10:18:00.440" v="4027" actId="26606"/>
          <ac:picMkLst>
            <pc:docMk/>
            <pc:sldMk cId="1556710397" sldId="279"/>
            <ac:picMk id="6146" creationId="{2710452F-2C6B-5084-756A-BBADCC4D488D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8DDFEF-9583-4A32-9A0C-9CD90494C61B}" type="doc">
      <dgm:prSet loTypeId="urn:microsoft.com/office/officeart/2005/8/layout/cycle6" loCatId="cycle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7A9E057-EA1D-4F60-AFD8-D0E37E751B47}">
      <dgm:prSet/>
      <dgm:spPr/>
      <dgm:t>
        <a:bodyPr/>
        <a:lstStyle/>
        <a:p>
          <a:r>
            <a:rPr lang="ru-RU"/>
            <a:t>Наследственная изменчивость;</a:t>
          </a:r>
          <a:endParaRPr lang="en-US"/>
        </a:p>
      </dgm:t>
    </dgm:pt>
    <dgm:pt modelId="{1EA475E6-DAA0-4801-87C7-C56D9E5DCB93}" type="parTrans" cxnId="{A111B6F1-B8B1-419A-857A-8D69F95966B6}">
      <dgm:prSet/>
      <dgm:spPr/>
      <dgm:t>
        <a:bodyPr/>
        <a:lstStyle/>
        <a:p>
          <a:endParaRPr lang="en-US"/>
        </a:p>
      </dgm:t>
    </dgm:pt>
    <dgm:pt modelId="{87BE3ED8-E398-4E01-8D67-754C944B528A}" type="sibTrans" cxnId="{A111B6F1-B8B1-419A-857A-8D69F95966B6}">
      <dgm:prSet/>
      <dgm:spPr/>
      <dgm:t>
        <a:bodyPr/>
        <a:lstStyle/>
        <a:p>
          <a:endParaRPr lang="en-US"/>
        </a:p>
      </dgm:t>
    </dgm:pt>
    <dgm:pt modelId="{FE105EAD-2178-4BF3-858B-3C423344992D}">
      <dgm:prSet/>
      <dgm:spPr/>
      <dgm:t>
        <a:bodyPr/>
        <a:lstStyle/>
        <a:p>
          <a:r>
            <a:rPr lang="ru-RU"/>
            <a:t>Борьба за существование;</a:t>
          </a:r>
          <a:endParaRPr lang="en-US"/>
        </a:p>
      </dgm:t>
    </dgm:pt>
    <dgm:pt modelId="{D372ED0F-06A1-4DF2-9709-7C67ECED335F}" type="parTrans" cxnId="{E75B881A-2D1D-499E-9761-ABD15FCC1A2A}">
      <dgm:prSet/>
      <dgm:spPr/>
      <dgm:t>
        <a:bodyPr/>
        <a:lstStyle/>
        <a:p>
          <a:endParaRPr lang="en-US"/>
        </a:p>
      </dgm:t>
    </dgm:pt>
    <dgm:pt modelId="{BCB94AB8-1B31-45F3-B0E8-51307088A9D6}" type="sibTrans" cxnId="{E75B881A-2D1D-499E-9761-ABD15FCC1A2A}">
      <dgm:prSet/>
      <dgm:spPr/>
      <dgm:t>
        <a:bodyPr/>
        <a:lstStyle/>
        <a:p>
          <a:endParaRPr lang="en-US"/>
        </a:p>
      </dgm:t>
    </dgm:pt>
    <dgm:pt modelId="{49F828C6-720C-436A-811E-9D777F6433BD}">
      <dgm:prSet/>
      <dgm:spPr/>
      <dgm:t>
        <a:bodyPr/>
        <a:lstStyle/>
        <a:p>
          <a:r>
            <a:rPr lang="ru-RU"/>
            <a:t>Естественный отбор;</a:t>
          </a:r>
          <a:endParaRPr lang="en-US"/>
        </a:p>
      </dgm:t>
    </dgm:pt>
    <dgm:pt modelId="{D49FF6DB-8645-4050-8C25-3A8E139772BF}" type="parTrans" cxnId="{4B97415A-3C8E-47C4-9DE5-954906EBEEBD}">
      <dgm:prSet/>
      <dgm:spPr/>
      <dgm:t>
        <a:bodyPr/>
        <a:lstStyle/>
        <a:p>
          <a:endParaRPr lang="en-US"/>
        </a:p>
      </dgm:t>
    </dgm:pt>
    <dgm:pt modelId="{B9E0914F-0CBF-4E10-BEF6-D24385E122E8}" type="sibTrans" cxnId="{4B97415A-3C8E-47C4-9DE5-954906EBEEBD}">
      <dgm:prSet/>
      <dgm:spPr/>
      <dgm:t>
        <a:bodyPr/>
        <a:lstStyle/>
        <a:p>
          <a:endParaRPr lang="en-US"/>
        </a:p>
      </dgm:t>
    </dgm:pt>
    <dgm:pt modelId="{096DF2A6-F97C-4637-9FF5-8CFC3EB6F14D}">
      <dgm:prSet/>
      <dgm:spPr/>
      <dgm:t>
        <a:bodyPr/>
        <a:lstStyle/>
        <a:p>
          <a:r>
            <a:rPr lang="ru-RU"/>
            <a:t>Волны жизни;</a:t>
          </a:r>
          <a:endParaRPr lang="en-US"/>
        </a:p>
      </dgm:t>
    </dgm:pt>
    <dgm:pt modelId="{FBD86BD1-B4D0-429F-8524-8B57C69A53A0}" type="parTrans" cxnId="{AAF9A0E6-25D3-40E3-86D0-2B34465CE06A}">
      <dgm:prSet/>
      <dgm:spPr/>
      <dgm:t>
        <a:bodyPr/>
        <a:lstStyle/>
        <a:p>
          <a:endParaRPr lang="en-US"/>
        </a:p>
      </dgm:t>
    </dgm:pt>
    <dgm:pt modelId="{E0ACB4B1-E67C-454A-8CFF-4AC32F6EEEED}" type="sibTrans" cxnId="{AAF9A0E6-25D3-40E3-86D0-2B34465CE06A}">
      <dgm:prSet/>
      <dgm:spPr/>
      <dgm:t>
        <a:bodyPr/>
        <a:lstStyle/>
        <a:p>
          <a:endParaRPr lang="en-US"/>
        </a:p>
      </dgm:t>
    </dgm:pt>
    <dgm:pt modelId="{7445A2E1-4E9F-4D4C-A288-9149E1420C5C}">
      <dgm:prSet/>
      <dgm:spPr/>
      <dgm:t>
        <a:bodyPr/>
        <a:lstStyle/>
        <a:p>
          <a:r>
            <a:rPr lang="ru-RU"/>
            <a:t>Изоляция;</a:t>
          </a:r>
          <a:endParaRPr lang="en-US"/>
        </a:p>
      </dgm:t>
    </dgm:pt>
    <dgm:pt modelId="{2077C1F5-D608-4E8F-BB10-9479FD686EDD}" type="parTrans" cxnId="{A8D999BD-3990-4094-8BDB-9355FF017041}">
      <dgm:prSet/>
      <dgm:spPr/>
      <dgm:t>
        <a:bodyPr/>
        <a:lstStyle/>
        <a:p>
          <a:endParaRPr lang="en-US"/>
        </a:p>
      </dgm:t>
    </dgm:pt>
    <dgm:pt modelId="{AC1CC3D6-5E71-49FE-A53F-F846B79B236F}" type="sibTrans" cxnId="{A8D999BD-3990-4094-8BDB-9355FF017041}">
      <dgm:prSet/>
      <dgm:spPr/>
      <dgm:t>
        <a:bodyPr/>
        <a:lstStyle/>
        <a:p>
          <a:endParaRPr lang="en-US"/>
        </a:p>
      </dgm:t>
    </dgm:pt>
    <dgm:pt modelId="{76B34322-DD2B-457D-ACF5-705FA7A36CA0}">
      <dgm:prSet/>
      <dgm:spPr/>
      <dgm:t>
        <a:bodyPr/>
        <a:lstStyle/>
        <a:p>
          <a:r>
            <a:rPr lang="ru-RU"/>
            <a:t>Миграция;</a:t>
          </a:r>
          <a:endParaRPr lang="en-US"/>
        </a:p>
      </dgm:t>
    </dgm:pt>
    <dgm:pt modelId="{4006EA38-4B82-401A-890C-9B82A38729BD}" type="parTrans" cxnId="{C30AF995-8802-41E3-A4F8-EF7FD5AFED14}">
      <dgm:prSet/>
      <dgm:spPr/>
      <dgm:t>
        <a:bodyPr/>
        <a:lstStyle/>
        <a:p>
          <a:endParaRPr lang="en-US"/>
        </a:p>
      </dgm:t>
    </dgm:pt>
    <dgm:pt modelId="{D7DA00C0-80E8-4D89-BFB8-90A2391E4461}" type="sibTrans" cxnId="{C30AF995-8802-41E3-A4F8-EF7FD5AFED14}">
      <dgm:prSet/>
      <dgm:spPr/>
      <dgm:t>
        <a:bodyPr/>
        <a:lstStyle/>
        <a:p>
          <a:endParaRPr lang="en-US"/>
        </a:p>
      </dgm:t>
    </dgm:pt>
    <dgm:pt modelId="{549C8066-601B-49D5-963D-66178D88C8FC}">
      <dgm:prSet/>
      <dgm:spPr/>
      <dgm:t>
        <a:bodyPr/>
        <a:lstStyle/>
        <a:p>
          <a:r>
            <a:rPr lang="ru-RU"/>
            <a:t>Дрейф генов.</a:t>
          </a:r>
          <a:endParaRPr lang="en-US"/>
        </a:p>
      </dgm:t>
    </dgm:pt>
    <dgm:pt modelId="{2B2BEDCE-2DF5-4BC4-9EA2-F9364CDC1ECF}" type="parTrans" cxnId="{F8248C7F-3CAA-41D2-AB3E-9DF4558C5697}">
      <dgm:prSet/>
      <dgm:spPr/>
      <dgm:t>
        <a:bodyPr/>
        <a:lstStyle/>
        <a:p>
          <a:endParaRPr lang="en-US"/>
        </a:p>
      </dgm:t>
    </dgm:pt>
    <dgm:pt modelId="{CB5A76A7-1C64-41FF-96F9-31A68301B27C}" type="sibTrans" cxnId="{F8248C7F-3CAA-41D2-AB3E-9DF4558C5697}">
      <dgm:prSet/>
      <dgm:spPr/>
      <dgm:t>
        <a:bodyPr/>
        <a:lstStyle/>
        <a:p>
          <a:endParaRPr lang="en-US"/>
        </a:p>
      </dgm:t>
    </dgm:pt>
    <dgm:pt modelId="{9A2FBA8E-728E-4FB5-AE62-F0243AB211A2}" type="pres">
      <dgm:prSet presAssocID="{D58DDFEF-9583-4A32-9A0C-9CD90494C61B}" presName="cycle" presStyleCnt="0">
        <dgm:presLayoutVars>
          <dgm:dir/>
          <dgm:resizeHandles val="exact"/>
        </dgm:presLayoutVars>
      </dgm:prSet>
      <dgm:spPr/>
    </dgm:pt>
    <dgm:pt modelId="{ECD4DBAB-D623-4AFE-84C7-35BB288FEAC9}" type="pres">
      <dgm:prSet presAssocID="{67A9E057-EA1D-4F60-AFD8-D0E37E751B47}" presName="node" presStyleLbl="node1" presStyleIdx="0" presStyleCnt="7">
        <dgm:presLayoutVars>
          <dgm:bulletEnabled val="1"/>
        </dgm:presLayoutVars>
      </dgm:prSet>
      <dgm:spPr/>
    </dgm:pt>
    <dgm:pt modelId="{C16C7256-5808-4BDF-9B9E-541A9E639A33}" type="pres">
      <dgm:prSet presAssocID="{67A9E057-EA1D-4F60-AFD8-D0E37E751B47}" presName="spNode" presStyleCnt="0"/>
      <dgm:spPr/>
    </dgm:pt>
    <dgm:pt modelId="{61BC440B-37D2-42C7-BA11-DE7A35C4BA53}" type="pres">
      <dgm:prSet presAssocID="{87BE3ED8-E398-4E01-8D67-754C944B528A}" presName="sibTrans" presStyleLbl="sibTrans1D1" presStyleIdx="0" presStyleCnt="7"/>
      <dgm:spPr/>
    </dgm:pt>
    <dgm:pt modelId="{2013B112-6A88-4FD0-B389-496BF8AAAB38}" type="pres">
      <dgm:prSet presAssocID="{FE105EAD-2178-4BF3-858B-3C423344992D}" presName="node" presStyleLbl="node1" presStyleIdx="1" presStyleCnt="7">
        <dgm:presLayoutVars>
          <dgm:bulletEnabled val="1"/>
        </dgm:presLayoutVars>
      </dgm:prSet>
      <dgm:spPr/>
    </dgm:pt>
    <dgm:pt modelId="{3E171DC1-452D-431E-ADE5-1056C28719C8}" type="pres">
      <dgm:prSet presAssocID="{FE105EAD-2178-4BF3-858B-3C423344992D}" presName="spNode" presStyleCnt="0"/>
      <dgm:spPr/>
    </dgm:pt>
    <dgm:pt modelId="{899EFFDA-3753-4CA7-9251-123EA78F1725}" type="pres">
      <dgm:prSet presAssocID="{BCB94AB8-1B31-45F3-B0E8-51307088A9D6}" presName="sibTrans" presStyleLbl="sibTrans1D1" presStyleIdx="1" presStyleCnt="7"/>
      <dgm:spPr/>
    </dgm:pt>
    <dgm:pt modelId="{0D200D7F-5565-440F-AA78-5FAF524D7FF1}" type="pres">
      <dgm:prSet presAssocID="{49F828C6-720C-436A-811E-9D777F6433BD}" presName="node" presStyleLbl="node1" presStyleIdx="2" presStyleCnt="7">
        <dgm:presLayoutVars>
          <dgm:bulletEnabled val="1"/>
        </dgm:presLayoutVars>
      </dgm:prSet>
      <dgm:spPr/>
    </dgm:pt>
    <dgm:pt modelId="{3CA2980C-0B1D-4178-AA48-9D7FA516DAAF}" type="pres">
      <dgm:prSet presAssocID="{49F828C6-720C-436A-811E-9D777F6433BD}" presName="spNode" presStyleCnt="0"/>
      <dgm:spPr/>
    </dgm:pt>
    <dgm:pt modelId="{89DC62AF-0C58-4A0B-9155-8B4354692A64}" type="pres">
      <dgm:prSet presAssocID="{B9E0914F-0CBF-4E10-BEF6-D24385E122E8}" presName="sibTrans" presStyleLbl="sibTrans1D1" presStyleIdx="2" presStyleCnt="7"/>
      <dgm:spPr/>
    </dgm:pt>
    <dgm:pt modelId="{03AACFAE-A923-439D-9995-D1F8543EAA2D}" type="pres">
      <dgm:prSet presAssocID="{096DF2A6-F97C-4637-9FF5-8CFC3EB6F14D}" presName="node" presStyleLbl="node1" presStyleIdx="3" presStyleCnt="7">
        <dgm:presLayoutVars>
          <dgm:bulletEnabled val="1"/>
        </dgm:presLayoutVars>
      </dgm:prSet>
      <dgm:spPr/>
    </dgm:pt>
    <dgm:pt modelId="{A094B890-6563-457C-AA01-7AB1AA4BFFE4}" type="pres">
      <dgm:prSet presAssocID="{096DF2A6-F97C-4637-9FF5-8CFC3EB6F14D}" presName="spNode" presStyleCnt="0"/>
      <dgm:spPr/>
    </dgm:pt>
    <dgm:pt modelId="{BC568855-6773-43BE-BFCB-73305C3D6B78}" type="pres">
      <dgm:prSet presAssocID="{E0ACB4B1-E67C-454A-8CFF-4AC32F6EEEED}" presName="sibTrans" presStyleLbl="sibTrans1D1" presStyleIdx="3" presStyleCnt="7"/>
      <dgm:spPr/>
    </dgm:pt>
    <dgm:pt modelId="{2D5324AE-5944-4E9A-A31F-843C356FFB5D}" type="pres">
      <dgm:prSet presAssocID="{7445A2E1-4E9F-4D4C-A288-9149E1420C5C}" presName="node" presStyleLbl="node1" presStyleIdx="4" presStyleCnt="7">
        <dgm:presLayoutVars>
          <dgm:bulletEnabled val="1"/>
        </dgm:presLayoutVars>
      </dgm:prSet>
      <dgm:spPr/>
    </dgm:pt>
    <dgm:pt modelId="{A8E9B02E-75E3-4A64-80F3-B2B6EE587726}" type="pres">
      <dgm:prSet presAssocID="{7445A2E1-4E9F-4D4C-A288-9149E1420C5C}" presName="spNode" presStyleCnt="0"/>
      <dgm:spPr/>
    </dgm:pt>
    <dgm:pt modelId="{9B64A9CA-761A-4D40-8252-22521F1CFA4C}" type="pres">
      <dgm:prSet presAssocID="{AC1CC3D6-5E71-49FE-A53F-F846B79B236F}" presName="sibTrans" presStyleLbl="sibTrans1D1" presStyleIdx="4" presStyleCnt="7"/>
      <dgm:spPr/>
    </dgm:pt>
    <dgm:pt modelId="{DE269819-DB5B-4367-9226-C6BA98140FD2}" type="pres">
      <dgm:prSet presAssocID="{76B34322-DD2B-457D-ACF5-705FA7A36CA0}" presName="node" presStyleLbl="node1" presStyleIdx="5" presStyleCnt="7">
        <dgm:presLayoutVars>
          <dgm:bulletEnabled val="1"/>
        </dgm:presLayoutVars>
      </dgm:prSet>
      <dgm:spPr/>
    </dgm:pt>
    <dgm:pt modelId="{B3E05328-0DB7-4C43-9793-D4F0362EFC0A}" type="pres">
      <dgm:prSet presAssocID="{76B34322-DD2B-457D-ACF5-705FA7A36CA0}" presName="spNode" presStyleCnt="0"/>
      <dgm:spPr/>
    </dgm:pt>
    <dgm:pt modelId="{C2322D24-6475-4E49-81A7-D3AD3BD81A81}" type="pres">
      <dgm:prSet presAssocID="{D7DA00C0-80E8-4D89-BFB8-90A2391E4461}" presName="sibTrans" presStyleLbl="sibTrans1D1" presStyleIdx="5" presStyleCnt="7"/>
      <dgm:spPr/>
    </dgm:pt>
    <dgm:pt modelId="{CB1455F9-7521-4BC5-A5D0-485B46F71101}" type="pres">
      <dgm:prSet presAssocID="{549C8066-601B-49D5-963D-66178D88C8FC}" presName="node" presStyleLbl="node1" presStyleIdx="6" presStyleCnt="7">
        <dgm:presLayoutVars>
          <dgm:bulletEnabled val="1"/>
        </dgm:presLayoutVars>
      </dgm:prSet>
      <dgm:spPr/>
    </dgm:pt>
    <dgm:pt modelId="{364ADCFD-FBD0-4A0C-ACBB-1E026602DA6F}" type="pres">
      <dgm:prSet presAssocID="{549C8066-601B-49D5-963D-66178D88C8FC}" presName="spNode" presStyleCnt="0"/>
      <dgm:spPr/>
    </dgm:pt>
    <dgm:pt modelId="{5727B58D-BCE5-4CB5-8EFC-34E7B1344F63}" type="pres">
      <dgm:prSet presAssocID="{CB5A76A7-1C64-41FF-96F9-31A68301B27C}" presName="sibTrans" presStyleLbl="sibTrans1D1" presStyleIdx="6" presStyleCnt="7"/>
      <dgm:spPr/>
    </dgm:pt>
  </dgm:ptLst>
  <dgm:cxnLst>
    <dgm:cxn modelId="{F412DA0D-220F-46FD-A6A2-A25FAC105B12}" type="presOf" srcId="{49F828C6-720C-436A-811E-9D777F6433BD}" destId="{0D200D7F-5565-440F-AA78-5FAF524D7FF1}" srcOrd="0" destOrd="0" presId="urn:microsoft.com/office/officeart/2005/8/layout/cycle6"/>
    <dgm:cxn modelId="{A890B00E-CF26-4414-9C65-3F13A7710D24}" type="presOf" srcId="{BCB94AB8-1B31-45F3-B0E8-51307088A9D6}" destId="{899EFFDA-3753-4CA7-9251-123EA78F1725}" srcOrd="0" destOrd="0" presId="urn:microsoft.com/office/officeart/2005/8/layout/cycle6"/>
    <dgm:cxn modelId="{E75B881A-2D1D-499E-9761-ABD15FCC1A2A}" srcId="{D58DDFEF-9583-4A32-9A0C-9CD90494C61B}" destId="{FE105EAD-2178-4BF3-858B-3C423344992D}" srcOrd="1" destOrd="0" parTransId="{D372ED0F-06A1-4DF2-9709-7C67ECED335F}" sibTransId="{BCB94AB8-1B31-45F3-B0E8-51307088A9D6}"/>
    <dgm:cxn modelId="{22375637-F1A5-40B5-8F95-2BD0EA7C36BA}" type="presOf" srcId="{CB5A76A7-1C64-41FF-96F9-31A68301B27C}" destId="{5727B58D-BCE5-4CB5-8EFC-34E7B1344F63}" srcOrd="0" destOrd="0" presId="urn:microsoft.com/office/officeart/2005/8/layout/cycle6"/>
    <dgm:cxn modelId="{395F2042-66E7-4D27-A841-7CF78877B13B}" type="presOf" srcId="{D7DA00C0-80E8-4D89-BFB8-90A2391E4461}" destId="{C2322D24-6475-4E49-81A7-D3AD3BD81A81}" srcOrd="0" destOrd="0" presId="urn:microsoft.com/office/officeart/2005/8/layout/cycle6"/>
    <dgm:cxn modelId="{66730B66-F379-4421-B4D9-D5D21BBC4424}" type="presOf" srcId="{87BE3ED8-E398-4E01-8D67-754C944B528A}" destId="{61BC440B-37D2-42C7-BA11-DE7A35C4BA53}" srcOrd="0" destOrd="0" presId="urn:microsoft.com/office/officeart/2005/8/layout/cycle6"/>
    <dgm:cxn modelId="{923F7057-93CA-4867-9997-84AA5FE4A188}" type="presOf" srcId="{FE105EAD-2178-4BF3-858B-3C423344992D}" destId="{2013B112-6A88-4FD0-B389-496BF8AAAB38}" srcOrd="0" destOrd="0" presId="urn:microsoft.com/office/officeart/2005/8/layout/cycle6"/>
    <dgm:cxn modelId="{A4631B5A-F6B4-4394-B155-EC94FA9B497B}" type="presOf" srcId="{B9E0914F-0CBF-4E10-BEF6-D24385E122E8}" destId="{89DC62AF-0C58-4A0B-9155-8B4354692A64}" srcOrd="0" destOrd="0" presId="urn:microsoft.com/office/officeart/2005/8/layout/cycle6"/>
    <dgm:cxn modelId="{4B97415A-3C8E-47C4-9DE5-954906EBEEBD}" srcId="{D58DDFEF-9583-4A32-9A0C-9CD90494C61B}" destId="{49F828C6-720C-436A-811E-9D777F6433BD}" srcOrd="2" destOrd="0" parTransId="{D49FF6DB-8645-4050-8C25-3A8E139772BF}" sibTransId="{B9E0914F-0CBF-4E10-BEF6-D24385E122E8}"/>
    <dgm:cxn modelId="{F8248C7F-3CAA-41D2-AB3E-9DF4558C5697}" srcId="{D58DDFEF-9583-4A32-9A0C-9CD90494C61B}" destId="{549C8066-601B-49D5-963D-66178D88C8FC}" srcOrd="6" destOrd="0" parTransId="{2B2BEDCE-2DF5-4BC4-9EA2-F9364CDC1ECF}" sibTransId="{CB5A76A7-1C64-41FF-96F9-31A68301B27C}"/>
    <dgm:cxn modelId="{C30AF995-8802-41E3-A4F8-EF7FD5AFED14}" srcId="{D58DDFEF-9583-4A32-9A0C-9CD90494C61B}" destId="{76B34322-DD2B-457D-ACF5-705FA7A36CA0}" srcOrd="5" destOrd="0" parTransId="{4006EA38-4B82-401A-890C-9B82A38729BD}" sibTransId="{D7DA00C0-80E8-4D89-BFB8-90A2391E4461}"/>
    <dgm:cxn modelId="{FC6C4F9D-0B5E-4CF8-8DF3-1EC7FECE3D2A}" type="presOf" srcId="{E0ACB4B1-E67C-454A-8CFF-4AC32F6EEEED}" destId="{BC568855-6773-43BE-BFCB-73305C3D6B78}" srcOrd="0" destOrd="0" presId="urn:microsoft.com/office/officeart/2005/8/layout/cycle6"/>
    <dgm:cxn modelId="{A8D999BD-3990-4094-8BDB-9355FF017041}" srcId="{D58DDFEF-9583-4A32-9A0C-9CD90494C61B}" destId="{7445A2E1-4E9F-4D4C-A288-9149E1420C5C}" srcOrd="4" destOrd="0" parTransId="{2077C1F5-D608-4E8F-BB10-9479FD686EDD}" sibTransId="{AC1CC3D6-5E71-49FE-A53F-F846B79B236F}"/>
    <dgm:cxn modelId="{F32CABC0-569F-4587-AB71-605304763549}" type="presOf" srcId="{7445A2E1-4E9F-4D4C-A288-9149E1420C5C}" destId="{2D5324AE-5944-4E9A-A31F-843C356FFB5D}" srcOrd="0" destOrd="0" presId="urn:microsoft.com/office/officeart/2005/8/layout/cycle6"/>
    <dgm:cxn modelId="{3EF39DC7-B3DF-4BA8-8F3E-A2F0528712C7}" type="presOf" srcId="{096DF2A6-F97C-4637-9FF5-8CFC3EB6F14D}" destId="{03AACFAE-A923-439D-9995-D1F8543EAA2D}" srcOrd="0" destOrd="0" presId="urn:microsoft.com/office/officeart/2005/8/layout/cycle6"/>
    <dgm:cxn modelId="{51F768E1-19B9-452C-ACCD-A79B9A1CFDDC}" type="presOf" srcId="{67A9E057-EA1D-4F60-AFD8-D0E37E751B47}" destId="{ECD4DBAB-D623-4AFE-84C7-35BB288FEAC9}" srcOrd="0" destOrd="0" presId="urn:microsoft.com/office/officeart/2005/8/layout/cycle6"/>
    <dgm:cxn modelId="{3A71F0E1-4C0F-4C84-AC6A-69962247CA24}" type="presOf" srcId="{76B34322-DD2B-457D-ACF5-705FA7A36CA0}" destId="{DE269819-DB5B-4367-9226-C6BA98140FD2}" srcOrd="0" destOrd="0" presId="urn:microsoft.com/office/officeart/2005/8/layout/cycle6"/>
    <dgm:cxn modelId="{620FEDE4-11E4-4070-B3C0-E7B8F8A17682}" type="presOf" srcId="{549C8066-601B-49D5-963D-66178D88C8FC}" destId="{CB1455F9-7521-4BC5-A5D0-485B46F71101}" srcOrd="0" destOrd="0" presId="urn:microsoft.com/office/officeart/2005/8/layout/cycle6"/>
    <dgm:cxn modelId="{AAF9A0E6-25D3-40E3-86D0-2B34465CE06A}" srcId="{D58DDFEF-9583-4A32-9A0C-9CD90494C61B}" destId="{096DF2A6-F97C-4637-9FF5-8CFC3EB6F14D}" srcOrd="3" destOrd="0" parTransId="{FBD86BD1-B4D0-429F-8524-8B57C69A53A0}" sibTransId="{E0ACB4B1-E67C-454A-8CFF-4AC32F6EEEED}"/>
    <dgm:cxn modelId="{766E62EC-45FB-4BDA-9195-F6A342533E7E}" type="presOf" srcId="{D58DDFEF-9583-4A32-9A0C-9CD90494C61B}" destId="{9A2FBA8E-728E-4FB5-AE62-F0243AB211A2}" srcOrd="0" destOrd="0" presId="urn:microsoft.com/office/officeart/2005/8/layout/cycle6"/>
    <dgm:cxn modelId="{A14C23EE-3F7C-4EDE-A7F1-DC5701A047D3}" type="presOf" srcId="{AC1CC3D6-5E71-49FE-A53F-F846B79B236F}" destId="{9B64A9CA-761A-4D40-8252-22521F1CFA4C}" srcOrd="0" destOrd="0" presId="urn:microsoft.com/office/officeart/2005/8/layout/cycle6"/>
    <dgm:cxn modelId="{A111B6F1-B8B1-419A-857A-8D69F95966B6}" srcId="{D58DDFEF-9583-4A32-9A0C-9CD90494C61B}" destId="{67A9E057-EA1D-4F60-AFD8-D0E37E751B47}" srcOrd="0" destOrd="0" parTransId="{1EA475E6-DAA0-4801-87C7-C56D9E5DCB93}" sibTransId="{87BE3ED8-E398-4E01-8D67-754C944B528A}"/>
    <dgm:cxn modelId="{F02E66F0-43D4-4D47-9208-1DFA00FE1B3B}" type="presParOf" srcId="{9A2FBA8E-728E-4FB5-AE62-F0243AB211A2}" destId="{ECD4DBAB-D623-4AFE-84C7-35BB288FEAC9}" srcOrd="0" destOrd="0" presId="urn:microsoft.com/office/officeart/2005/8/layout/cycle6"/>
    <dgm:cxn modelId="{221C98E7-3E29-4B2D-93A8-D2D28FC6BA1C}" type="presParOf" srcId="{9A2FBA8E-728E-4FB5-AE62-F0243AB211A2}" destId="{C16C7256-5808-4BDF-9B9E-541A9E639A33}" srcOrd="1" destOrd="0" presId="urn:microsoft.com/office/officeart/2005/8/layout/cycle6"/>
    <dgm:cxn modelId="{BCE8AAFF-5E6F-4CC6-820F-04E81489C924}" type="presParOf" srcId="{9A2FBA8E-728E-4FB5-AE62-F0243AB211A2}" destId="{61BC440B-37D2-42C7-BA11-DE7A35C4BA53}" srcOrd="2" destOrd="0" presId="urn:microsoft.com/office/officeart/2005/8/layout/cycle6"/>
    <dgm:cxn modelId="{741F6ABA-A3A3-4E75-9C32-DED56E21FCE5}" type="presParOf" srcId="{9A2FBA8E-728E-4FB5-AE62-F0243AB211A2}" destId="{2013B112-6A88-4FD0-B389-496BF8AAAB38}" srcOrd="3" destOrd="0" presId="urn:microsoft.com/office/officeart/2005/8/layout/cycle6"/>
    <dgm:cxn modelId="{C35EA97D-80BC-4104-BCCB-50F1A5CBE8CE}" type="presParOf" srcId="{9A2FBA8E-728E-4FB5-AE62-F0243AB211A2}" destId="{3E171DC1-452D-431E-ADE5-1056C28719C8}" srcOrd="4" destOrd="0" presId="urn:microsoft.com/office/officeart/2005/8/layout/cycle6"/>
    <dgm:cxn modelId="{D1A8297E-32AE-40F8-91B9-9F6791F15005}" type="presParOf" srcId="{9A2FBA8E-728E-4FB5-AE62-F0243AB211A2}" destId="{899EFFDA-3753-4CA7-9251-123EA78F1725}" srcOrd="5" destOrd="0" presId="urn:microsoft.com/office/officeart/2005/8/layout/cycle6"/>
    <dgm:cxn modelId="{60FEE18D-8B68-4ACD-8CBA-A8B478CD5CC5}" type="presParOf" srcId="{9A2FBA8E-728E-4FB5-AE62-F0243AB211A2}" destId="{0D200D7F-5565-440F-AA78-5FAF524D7FF1}" srcOrd="6" destOrd="0" presId="urn:microsoft.com/office/officeart/2005/8/layout/cycle6"/>
    <dgm:cxn modelId="{ACE49E9E-F5A5-40A4-B787-B785339FECFC}" type="presParOf" srcId="{9A2FBA8E-728E-4FB5-AE62-F0243AB211A2}" destId="{3CA2980C-0B1D-4178-AA48-9D7FA516DAAF}" srcOrd="7" destOrd="0" presId="urn:microsoft.com/office/officeart/2005/8/layout/cycle6"/>
    <dgm:cxn modelId="{A4E93B1A-F402-4F9B-9F60-2C470398E2F9}" type="presParOf" srcId="{9A2FBA8E-728E-4FB5-AE62-F0243AB211A2}" destId="{89DC62AF-0C58-4A0B-9155-8B4354692A64}" srcOrd="8" destOrd="0" presId="urn:microsoft.com/office/officeart/2005/8/layout/cycle6"/>
    <dgm:cxn modelId="{B9B243C0-8E47-4C1F-8C9B-54E425188BE7}" type="presParOf" srcId="{9A2FBA8E-728E-4FB5-AE62-F0243AB211A2}" destId="{03AACFAE-A923-439D-9995-D1F8543EAA2D}" srcOrd="9" destOrd="0" presId="urn:microsoft.com/office/officeart/2005/8/layout/cycle6"/>
    <dgm:cxn modelId="{DE760ED8-0867-4272-A4DD-BE518949EC09}" type="presParOf" srcId="{9A2FBA8E-728E-4FB5-AE62-F0243AB211A2}" destId="{A094B890-6563-457C-AA01-7AB1AA4BFFE4}" srcOrd="10" destOrd="0" presId="urn:microsoft.com/office/officeart/2005/8/layout/cycle6"/>
    <dgm:cxn modelId="{4A0CFF59-8839-4E26-AB8F-F899C94C12D5}" type="presParOf" srcId="{9A2FBA8E-728E-4FB5-AE62-F0243AB211A2}" destId="{BC568855-6773-43BE-BFCB-73305C3D6B78}" srcOrd="11" destOrd="0" presId="urn:microsoft.com/office/officeart/2005/8/layout/cycle6"/>
    <dgm:cxn modelId="{3F3655A0-03FE-4AB9-B264-A5FE12573705}" type="presParOf" srcId="{9A2FBA8E-728E-4FB5-AE62-F0243AB211A2}" destId="{2D5324AE-5944-4E9A-A31F-843C356FFB5D}" srcOrd="12" destOrd="0" presId="urn:microsoft.com/office/officeart/2005/8/layout/cycle6"/>
    <dgm:cxn modelId="{C80EEF63-CE9D-41C6-B633-0F073556AF7E}" type="presParOf" srcId="{9A2FBA8E-728E-4FB5-AE62-F0243AB211A2}" destId="{A8E9B02E-75E3-4A64-80F3-B2B6EE587726}" srcOrd="13" destOrd="0" presId="urn:microsoft.com/office/officeart/2005/8/layout/cycle6"/>
    <dgm:cxn modelId="{2A316D94-BC21-4B60-A2CE-B1740AB9611F}" type="presParOf" srcId="{9A2FBA8E-728E-4FB5-AE62-F0243AB211A2}" destId="{9B64A9CA-761A-4D40-8252-22521F1CFA4C}" srcOrd="14" destOrd="0" presId="urn:microsoft.com/office/officeart/2005/8/layout/cycle6"/>
    <dgm:cxn modelId="{F14DCB16-FD7F-4B27-8752-FE2838763F7E}" type="presParOf" srcId="{9A2FBA8E-728E-4FB5-AE62-F0243AB211A2}" destId="{DE269819-DB5B-4367-9226-C6BA98140FD2}" srcOrd="15" destOrd="0" presId="urn:microsoft.com/office/officeart/2005/8/layout/cycle6"/>
    <dgm:cxn modelId="{F8971097-8D09-4063-A778-EF17F45BC1B6}" type="presParOf" srcId="{9A2FBA8E-728E-4FB5-AE62-F0243AB211A2}" destId="{B3E05328-0DB7-4C43-9793-D4F0362EFC0A}" srcOrd="16" destOrd="0" presId="urn:microsoft.com/office/officeart/2005/8/layout/cycle6"/>
    <dgm:cxn modelId="{60E02A7A-52C8-4810-86F4-1EF924FF33C9}" type="presParOf" srcId="{9A2FBA8E-728E-4FB5-AE62-F0243AB211A2}" destId="{C2322D24-6475-4E49-81A7-D3AD3BD81A81}" srcOrd="17" destOrd="0" presId="urn:microsoft.com/office/officeart/2005/8/layout/cycle6"/>
    <dgm:cxn modelId="{4C232C44-7316-4945-8D96-6C93972C6F9D}" type="presParOf" srcId="{9A2FBA8E-728E-4FB5-AE62-F0243AB211A2}" destId="{CB1455F9-7521-4BC5-A5D0-485B46F71101}" srcOrd="18" destOrd="0" presId="urn:microsoft.com/office/officeart/2005/8/layout/cycle6"/>
    <dgm:cxn modelId="{5D050D80-C602-42B0-87DD-D8D4C21F4F3E}" type="presParOf" srcId="{9A2FBA8E-728E-4FB5-AE62-F0243AB211A2}" destId="{364ADCFD-FBD0-4A0C-ACBB-1E026602DA6F}" srcOrd="19" destOrd="0" presId="urn:microsoft.com/office/officeart/2005/8/layout/cycle6"/>
    <dgm:cxn modelId="{8CD10A81-76CA-46A9-A7F3-5A224F7AE7A8}" type="presParOf" srcId="{9A2FBA8E-728E-4FB5-AE62-F0243AB211A2}" destId="{5727B58D-BCE5-4CB5-8EFC-34E7B1344F63}" srcOrd="2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9C963E-9E7C-4936-ADF2-69F6C9C12ADF}" type="doc">
      <dgm:prSet loTypeId="urn:microsoft.com/office/officeart/2005/8/layout/hierarchy1" loCatId="hierarchy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865A12E-090E-4F0C-8351-9072EFFA3FC8}">
      <dgm:prSet/>
      <dgm:spPr/>
      <dgm:t>
        <a:bodyPr/>
        <a:lstStyle/>
        <a:p>
          <a:r>
            <a:rPr lang="ru-RU"/>
            <a:t>Географическая;</a:t>
          </a:r>
          <a:endParaRPr lang="en-US"/>
        </a:p>
      </dgm:t>
    </dgm:pt>
    <dgm:pt modelId="{3FC35C1E-559A-4B44-B7EF-75640D46DFE3}" type="parTrans" cxnId="{172FED93-CBAD-4D7E-9684-7DA1124A0C8E}">
      <dgm:prSet/>
      <dgm:spPr/>
      <dgm:t>
        <a:bodyPr/>
        <a:lstStyle/>
        <a:p>
          <a:endParaRPr lang="en-US"/>
        </a:p>
      </dgm:t>
    </dgm:pt>
    <dgm:pt modelId="{159B1C1D-D418-4F7E-8B89-D01FD00D08AC}" type="sibTrans" cxnId="{172FED93-CBAD-4D7E-9684-7DA1124A0C8E}">
      <dgm:prSet phldrT="01"/>
      <dgm:spPr/>
      <dgm:t>
        <a:bodyPr/>
        <a:lstStyle/>
        <a:p>
          <a:endParaRPr lang="en-US"/>
        </a:p>
      </dgm:t>
    </dgm:pt>
    <dgm:pt modelId="{A8F5E8B7-C446-4334-9204-94ECA25C6D01}">
      <dgm:prSet/>
      <dgm:spPr/>
      <dgm:t>
        <a:bodyPr/>
        <a:lstStyle/>
        <a:p>
          <a:r>
            <a:rPr lang="ru-RU"/>
            <a:t>Экологическая;</a:t>
          </a:r>
          <a:endParaRPr lang="en-US"/>
        </a:p>
      </dgm:t>
    </dgm:pt>
    <dgm:pt modelId="{D1011ECA-3E42-493A-8BFD-B1E5BAFC51C5}" type="parTrans" cxnId="{A7EFBA6D-AEB2-4DDB-A06B-43F9C865B698}">
      <dgm:prSet/>
      <dgm:spPr/>
      <dgm:t>
        <a:bodyPr/>
        <a:lstStyle/>
        <a:p>
          <a:endParaRPr lang="en-US"/>
        </a:p>
      </dgm:t>
    </dgm:pt>
    <dgm:pt modelId="{6855E93A-60B3-43B3-97A1-3A32A2EBFDD7}" type="sibTrans" cxnId="{A7EFBA6D-AEB2-4DDB-A06B-43F9C865B698}">
      <dgm:prSet phldrT="02"/>
      <dgm:spPr/>
      <dgm:t>
        <a:bodyPr/>
        <a:lstStyle/>
        <a:p>
          <a:endParaRPr lang="en-US"/>
        </a:p>
      </dgm:t>
    </dgm:pt>
    <dgm:pt modelId="{E44BD61F-6937-4EB2-85A1-16FE97F964E8}">
      <dgm:prSet/>
      <dgm:spPr/>
      <dgm:t>
        <a:bodyPr/>
        <a:lstStyle/>
        <a:p>
          <a:r>
            <a:rPr lang="ru-RU"/>
            <a:t>Этологическая;</a:t>
          </a:r>
          <a:endParaRPr lang="en-US"/>
        </a:p>
      </dgm:t>
    </dgm:pt>
    <dgm:pt modelId="{AB53641F-B532-4309-87DE-11E352ED8684}" type="parTrans" cxnId="{C8526B2F-9C90-4EA9-9B13-B63D7AE9E217}">
      <dgm:prSet/>
      <dgm:spPr/>
      <dgm:t>
        <a:bodyPr/>
        <a:lstStyle/>
        <a:p>
          <a:endParaRPr lang="en-US"/>
        </a:p>
      </dgm:t>
    </dgm:pt>
    <dgm:pt modelId="{082D98D5-DBF1-40BE-8003-16D71FF9D051}" type="sibTrans" cxnId="{C8526B2F-9C90-4EA9-9B13-B63D7AE9E217}">
      <dgm:prSet phldrT="03"/>
      <dgm:spPr/>
      <dgm:t>
        <a:bodyPr/>
        <a:lstStyle/>
        <a:p>
          <a:endParaRPr lang="en-US"/>
        </a:p>
      </dgm:t>
    </dgm:pt>
    <dgm:pt modelId="{75D17968-6BAC-469C-AEC2-6BA1F024F125}">
      <dgm:prSet/>
      <dgm:spPr/>
      <dgm:t>
        <a:bodyPr/>
        <a:lstStyle/>
        <a:p>
          <a:r>
            <a:rPr lang="ru-RU"/>
            <a:t>Морфологическая;</a:t>
          </a:r>
          <a:endParaRPr lang="en-US"/>
        </a:p>
      </dgm:t>
    </dgm:pt>
    <dgm:pt modelId="{61E89F1D-ED0C-4FD1-AD55-A1091A2974B0}" type="parTrans" cxnId="{DBF9A33E-ECEA-4704-B626-9CFE4F646977}">
      <dgm:prSet/>
      <dgm:spPr/>
      <dgm:t>
        <a:bodyPr/>
        <a:lstStyle/>
        <a:p>
          <a:endParaRPr lang="en-US"/>
        </a:p>
      </dgm:t>
    </dgm:pt>
    <dgm:pt modelId="{F19997B0-2493-4E4A-89AB-7B4250E3AA3D}" type="sibTrans" cxnId="{DBF9A33E-ECEA-4704-B626-9CFE4F646977}">
      <dgm:prSet phldrT="04"/>
      <dgm:spPr/>
      <dgm:t>
        <a:bodyPr/>
        <a:lstStyle/>
        <a:p>
          <a:endParaRPr lang="en-US"/>
        </a:p>
      </dgm:t>
    </dgm:pt>
    <dgm:pt modelId="{A81C6F8E-3891-4521-B65F-988B1B869C56}">
      <dgm:prSet/>
      <dgm:spPr/>
      <dgm:t>
        <a:bodyPr/>
        <a:lstStyle/>
        <a:p>
          <a:r>
            <a:rPr lang="ru-RU"/>
            <a:t>Генетическая</a:t>
          </a:r>
          <a:endParaRPr lang="en-US"/>
        </a:p>
      </dgm:t>
    </dgm:pt>
    <dgm:pt modelId="{0437E687-67CB-4F59-B570-A7311DDF0EBC}" type="parTrans" cxnId="{865D19EC-45A3-4777-BF4A-6978789D455F}">
      <dgm:prSet/>
      <dgm:spPr/>
      <dgm:t>
        <a:bodyPr/>
        <a:lstStyle/>
        <a:p>
          <a:endParaRPr lang="en-US"/>
        </a:p>
      </dgm:t>
    </dgm:pt>
    <dgm:pt modelId="{71BAD310-AF4E-4F7F-A281-B349EDBDDABB}" type="sibTrans" cxnId="{865D19EC-45A3-4777-BF4A-6978789D455F}">
      <dgm:prSet phldrT="05"/>
      <dgm:spPr/>
      <dgm:t>
        <a:bodyPr/>
        <a:lstStyle/>
        <a:p>
          <a:endParaRPr lang="en-US"/>
        </a:p>
      </dgm:t>
    </dgm:pt>
    <dgm:pt modelId="{0736794F-8B5E-415A-A751-3E04B5D65217}" type="pres">
      <dgm:prSet presAssocID="{8D9C963E-9E7C-4936-ADF2-69F6C9C12AD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F836F80-DB84-4973-BD2B-C602EBF1CD62}" type="pres">
      <dgm:prSet presAssocID="{3865A12E-090E-4F0C-8351-9072EFFA3FC8}" presName="hierRoot1" presStyleCnt="0"/>
      <dgm:spPr/>
    </dgm:pt>
    <dgm:pt modelId="{4754703F-0B5B-4552-8175-BBC8DD0AE8F9}" type="pres">
      <dgm:prSet presAssocID="{3865A12E-090E-4F0C-8351-9072EFFA3FC8}" presName="composite" presStyleCnt="0"/>
      <dgm:spPr/>
    </dgm:pt>
    <dgm:pt modelId="{21EB734A-137C-459A-ADE3-3867AB6266DF}" type="pres">
      <dgm:prSet presAssocID="{3865A12E-090E-4F0C-8351-9072EFFA3FC8}" presName="background" presStyleLbl="node0" presStyleIdx="0" presStyleCnt="5"/>
      <dgm:spPr/>
    </dgm:pt>
    <dgm:pt modelId="{AAD65D01-0D1A-4996-83F1-54CCA49284A4}" type="pres">
      <dgm:prSet presAssocID="{3865A12E-090E-4F0C-8351-9072EFFA3FC8}" presName="text" presStyleLbl="fgAcc0" presStyleIdx="0" presStyleCnt="5">
        <dgm:presLayoutVars>
          <dgm:chPref val="3"/>
        </dgm:presLayoutVars>
      </dgm:prSet>
      <dgm:spPr/>
    </dgm:pt>
    <dgm:pt modelId="{3A7D2B55-EE37-4634-B9C0-5AACFED01FFA}" type="pres">
      <dgm:prSet presAssocID="{3865A12E-090E-4F0C-8351-9072EFFA3FC8}" presName="hierChild2" presStyleCnt="0"/>
      <dgm:spPr/>
    </dgm:pt>
    <dgm:pt modelId="{736AE377-4BE2-4D00-B4A7-33586435C1D8}" type="pres">
      <dgm:prSet presAssocID="{A8F5E8B7-C446-4334-9204-94ECA25C6D01}" presName="hierRoot1" presStyleCnt="0"/>
      <dgm:spPr/>
    </dgm:pt>
    <dgm:pt modelId="{97C51298-9515-4278-ADFF-13A56972645F}" type="pres">
      <dgm:prSet presAssocID="{A8F5E8B7-C446-4334-9204-94ECA25C6D01}" presName="composite" presStyleCnt="0"/>
      <dgm:spPr/>
    </dgm:pt>
    <dgm:pt modelId="{5CE0CE94-844D-42CC-8D01-16D58798BE93}" type="pres">
      <dgm:prSet presAssocID="{A8F5E8B7-C446-4334-9204-94ECA25C6D01}" presName="background" presStyleLbl="node0" presStyleIdx="1" presStyleCnt="5"/>
      <dgm:spPr/>
    </dgm:pt>
    <dgm:pt modelId="{FE08C3EF-E312-4FF7-8060-2ED3C2FF6B82}" type="pres">
      <dgm:prSet presAssocID="{A8F5E8B7-C446-4334-9204-94ECA25C6D01}" presName="text" presStyleLbl="fgAcc0" presStyleIdx="1" presStyleCnt="5">
        <dgm:presLayoutVars>
          <dgm:chPref val="3"/>
        </dgm:presLayoutVars>
      </dgm:prSet>
      <dgm:spPr/>
    </dgm:pt>
    <dgm:pt modelId="{491DB1C9-7A30-4ABF-9D4F-C446D248A475}" type="pres">
      <dgm:prSet presAssocID="{A8F5E8B7-C446-4334-9204-94ECA25C6D01}" presName="hierChild2" presStyleCnt="0"/>
      <dgm:spPr/>
    </dgm:pt>
    <dgm:pt modelId="{7C590366-4EFC-44B7-9199-F7E61253F43A}" type="pres">
      <dgm:prSet presAssocID="{E44BD61F-6937-4EB2-85A1-16FE97F964E8}" presName="hierRoot1" presStyleCnt="0"/>
      <dgm:spPr/>
    </dgm:pt>
    <dgm:pt modelId="{A4B85654-5CBE-45BF-BE21-7FA8C06DF08A}" type="pres">
      <dgm:prSet presAssocID="{E44BD61F-6937-4EB2-85A1-16FE97F964E8}" presName="composite" presStyleCnt="0"/>
      <dgm:spPr/>
    </dgm:pt>
    <dgm:pt modelId="{B6787D0F-1F5C-4CD0-B825-446D05E1C470}" type="pres">
      <dgm:prSet presAssocID="{E44BD61F-6937-4EB2-85A1-16FE97F964E8}" presName="background" presStyleLbl="node0" presStyleIdx="2" presStyleCnt="5"/>
      <dgm:spPr/>
    </dgm:pt>
    <dgm:pt modelId="{7AB883E4-C67E-486A-8F31-6954038BEEAE}" type="pres">
      <dgm:prSet presAssocID="{E44BD61F-6937-4EB2-85A1-16FE97F964E8}" presName="text" presStyleLbl="fgAcc0" presStyleIdx="2" presStyleCnt="5">
        <dgm:presLayoutVars>
          <dgm:chPref val="3"/>
        </dgm:presLayoutVars>
      </dgm:prSet>
      <dgm:spPr/>
    </dgm:pt>
    <dgm:pt modelId="{1B64E4BC-8907-49BF-B2A8-3FBFFF6B8EF5}" type="pres">
      <dgm:prSet presAssocID="{E44BD61F-6937-4EB2-85A1-16FE97F964E8}" presName="hierChild2" presStyleCnt="0"/>
      <dgm:spPr/>
    </dgm:pt>
    <dgm:pt modelId="{163C3C36-AC91-4D85-8398-F069381066C1}" type="pres">
      <dgm:prSet presAssocID="{75D17968-6BAC-469C-AEC2-6BA1F024F125}" presName="hierRoot1" presStyleCnt="0"/>
      <dgm:spPr/>
    </dgm:pt>
    <dgm:pt modelId="{4729B7FA-82FB-45A6-A17D-D1C2DCA01D7C}" type="pres">
      <dgm:prSet presAssocID="{75D17968-6BAC-469C-AEC2-6BA1F024F125}" presName="composite" presStyleCnt="0"/>
      <dgm:spPr/>
    </dgm:pt>
    <dgm:pt modelId="{CBB015BA-8224-4563-B437-1A24F924DF52}" type="pres">
      <dgm:prSet presAssocID="{75D17968-6BAC-469C-AEC2-6BA1F024F125}" presName="background" presStyleLbl="node0" presStyleIdx="3" presStyleCnt="5"/>
      <dgm:spPr/>
    </dgm:pt>
    <dgm:pt modelId="{7AF2BA21-4DC8-4279-B344-0AC657B92AFA}" type="pres">
      <dgm:prSet presAssocID="{75D17968-6BAC-469C-AEC2-6BA1F024F125}" presName="text" presStyleLbl="fgAcc0" presStyleIdx="3" presStyleCnt="5">
        <dgm:presLayoutVars>
          <dgm:chPref val="3"/>
        </dgm:presLayoutVars>
      </dgm:prSet>
      <dgm:spPr/>
    </dgm:pt>
    <dgm:pt modelId="{4FC04E00-629C-4845-9F24-7F54F4D746D3}" type="pres">
      <dgm:prSet presAssocID="{75D17968-6BAC-469C-AEC2-6BA1F024F125}" presName="hierChild2" presStyleCnt="0"/>
      <dgm:spPr/>
    </dgm:pt>
    <dgm:pt modelId="{B58E9ABF-E265-47CA-91DC-BEC29CCF7FCA}" type="pres">
      <dgm:prSet presAssocID="{A81C6F8E-3891-4521-B65F-988B1B869C56}" presName="hierRoot1" presStyleCnt="0"/>
      <dgm:spPr/>
    </dgm:pt>
    <dgm:pt modelId="{36D463F2-EC8E-47E4-8D97-362F87E84BE7}" type="pres">
      <dgm:prSet presAssocID="{A81C6F8E-3891-4521-B65F-988B1B869C56}" presName="composite" presStyleCnt="0"/>
      <dgm:spPr/>
    </dgm:pt>
    <dgm:pt modelId="{4362FAE6-A2A2-4C06-9A15-000B7DBCF748}" type="pres">
      <dgm:prSet presAssocID="{A81C6F8E-3891-4521-B65F-988B1B869C56}" presName="background" presStyleLbl="node0" presStyleIdx="4" presStyleCnt="5"/>
      <dgm:spPr/>
    </dgm:pt>
    <dgm:pt modelId="{222A4326-B4BC-4576-9E01-98342CEEB094}" type="pres">
      <dgm:prSet presAssocID="{A81C6F8E-3891-4521-B65F-988B1B869C56}" presName="text" presStyleLbl="fgAcc0" presStyleIdx="4" presStyleCnt="5">
        <dgm:presLayoutVars>
          <dgm:chPref val="3"/>
        </dgm:presLayoutVars>
      </dgm:prSet>
      <dgm:spPr/>
    </dgm:pt>
    <dgm:pt modelId="{BCB0CC12-0931-4028-88CD-42D52CD80DE1}" type="pres">
      <dgm:prSet presAssocID="{A81C6F8E-3891-4521-B65F-988B1B869C56}" presName="hierChild2" presStyleCnt="0"/>
      <dgm:spPr/>
    </dgm:pt>
  </dgm:ptLst>
  <dgm:cxnLst>
    <dgm:cxn modelId="{C8526B2F-9C90-4EA9-9B13-B63D7AE9E217}" srcId="{8D9C963E-9E7C-4936-ADF2-69F6C9C12ADF}" destId="{E44BD61F-6937-4EB2-85A1-16FE97F964E8}" srcOrd="2" destOrd="0" parTransId="{AB53641F-B532-4309-87DE-11E352ED8684}" sibTransId="{082D98D5-DBF1-40BE-8003-16D71FF9D051}"/>
    <dgm:cxn modelId="{DBF9A33E-ECEA-4704-B626-9CFE4F646977}" srcId="{8D9C963E-9E7C-4936-ADF2-69F6C9C12ADF}" destId="{75D17968-6BAC-469C-AEC2-6BA1F024F125}" srcOrd="3" destOrd="0" parTransId="{61E89F1D-ED0C-4FD1-AD55-A1091A2974B0}" sibTransId="{F19997B0-2493-4E4A-89AB-7B4250E3AA3D}"/>
    <dgm:cxn modelId="{A7EFBA6D-AEB2-4DDB-A06B-43F9C865B698}" srcId="{8D9C963E-9E7C-4936-ADF2-69F6C9C12ADF}" destId="{A8F5E8B7-C446-4334-9204-94ECA25C6D01}" srcOrd="1" destOrd="0" parTransId="{D1011ECA-3E42-493A-8BFD-B1E5BAFC51C5}" sibTransId="{6855E93A-60B3-43B3-97A1-3A32A2EBFDD7}"/>
    <dgm:cxn modelId="{E53C7179-01B1-4DD0-BC07-96ACC21EF769}" type="presOf" srcId="{A81C6F8E-3891-4521-B65F-988B1B869C56}" destId="{222A4326-B4BC-4576-9E01-98342CEEB094}" srcOrd="0" destOrd="0" presId="urn:microsoft.com/office/officeart/2005/8/layout/hierarchy1"/>
    <dgm:cxn modelId="{B488118A-467E-48F6-B551-8D74565F8416}" type="presOf" srcId="{E44BD61F-6937-4EB2-85A1-16FE97F964E8}" destId="{7AB883E4-C67E-486A-8F31-6954038BEEAE}" srcOrd="0" destOrd="0" presId="urn:microsoft.com/office/officeart/2005/8/layout/hierarchy1"/>
    <dgm:cxn modelId="{172FED93-CBAD-4D7E-9684-7DA1124A0C8E}" srcId="{8D9C963E-9E7C-4936-ADF2-69F6C9C12ADF}" destId="{3865A12E-090E-4F0C-8351-9072EFFA3FC8}" srcOrd="0" destOrd="0" parTransId="{3FC35C1E-559A-4B44-B7EF-75640D46DFE3}" sibTransId="{159B1C1D-D418-4F7E-8B89-D01FD00D08AC}"/>
    <dgm:cxn modelId="{C6751E95-B1CD-46D6-9055-2ABCDA946BE0}" type="presOf" srcId="{8D9C963E-9E7C-4936-ADF2-69F6C9C12ADF}" destId="{0736794F-8B5E-415A-A751-3E04B5D65217}" srcOrd="0" destOrd="0" presId="urn:microsoft.com/office/officeart/2005/8/layout/hierarchy1"/>
    <dgm:cxn modelId="{13EB5EA9-7A87-4580-B040-6899F95CA390}" type="presOf" srcId="{3865A12E-090E-4F0C-8351-9072EFFA3FC8}" destId="{AAD65D01-0D1A-4996-83F1-54CCA49284A4}" srcOrd="0" destOrd="0" presId="urn:microsoft.com/office/officeart/2005/8/layout/hierarchy1"/>
    <dgm:cxn modelId="{E42198CD-2CD1-48B7-9AE5-C67CBF653CD7}" type="presOf" srcId="{A8F5E8B7-C446-4334-9204-94ECA25C6D01}" destId="{FE08C3EF-E312-4FF7-8060-2ED3C2FF6B82}" srcOrd="0" destOrd="0" presId="urn:microsoft.com/office/officeart/2005/8/layout/hierarchy1"/>
    <dgm:cxn modelId="{865D19EC-45A3-4777-BF4A-6978789D455F}" srcId="{8D9C963E-9E7C-4936-ADF2-69F6C9C12ADF}" destId="{A81C6F8E-3891-4521-B65F-988B1B869C56}" srcOrd="4" destOrd="0" parTransId="{0437E687-67CB-4F59-B570-A7311DDF0EBC}" sibTransId="{71BAD310-AF4E-4F7F-A281-B349EDBDDABB}"/>
    <dgm:cxn modelId="{BAA31DF4-C1B7-4856-B809-21D5207D7E18}" type="presOf" srcId="{75D17968-6BAC-469C-AEC2-6BA1F024F125}" destId="{7AF2BA21-4DC8-4279-B344-0AC657B92AFA}" srcOrd="0" destOrd="0" presId="urn:microsoft.com/office/officeart/2005/8/layout/hierarchy1"/>
    <dgm:cxn modelId="{44AC7521-37B5-416D-8790-4CF41358662D}" type="presParOf" srcId="{0736794F-8B5E-415A-A751-3E04B5D65217}" destId="{6F836F80-DB84-4973-BD2B-C602EBF1CD62}" srcOrd="0" destOrd="0" presId="urn:microsoft.com/office/officeart/2005/8/layout/hierarchy1"/>
    <dgm:cxn modelId="{55DBD747-B985-445C-8738-2578972A9464}" type="presParOf" srcId="{6F836F80-DB84-4973-BD2B-C602EBF1CD62}" destId="{4754703F-0B5B-4552-8175-BBC8DD0AE8F9}" srcOrd="0" destOrd="0" presId="urn:microsoft.com/office/officeart/2005/8/layout/hierarchy1"/>
    <dgm:cxn modelId="{A9C00E87-C8CA-4361-A4B6-DF5EEF68F720}" type="presParOf" srcId="{4754703F-0B5B-4552-8175-BBC8DD0AE8F9}" destId="{21EB734A-137C-459A-ADE3-3867AB6266DF}" srcOrd="0" destOrd="0" presId="urn:microsoft.com/office/officeart/2005/8/layout/hierarchy1"/>
    <dgm:cxn modelId="{83D57A3E-0DB7-4C66-95B5-6B2522D48814}" type="presParOf" srcId="{4754703F-0B5B-4552-8175-BBC8DD0AE8F9}" destId="{AAD65D01-0D1A-4996-83F1-54CCA49284A4}" srcOrd="1" destOrd="0" presId="urn:microsoft.com/office/officeart/2005/8/layout/hierarchy1"/>
    <dgm:cxn modelId="{E06E6D24-FAE4-4432-9A34-1EE5C6CE70B7}" type="presParOf" srcId="{6F836F80-DB84-4973-BD2B-C602EBF1CD62}" destId="{3A7D2B55-EE37-4634-B9C0-5AACFED01FFA}" srcOrd="1" destOrd="0" presId="urn:microsoft.com/office/officeart/2005/8/layout/hierarchy1"/>
    <dgm:cxn modelId="{E27572A8-775E-4AD0-8C42-E9F6FF43CB33}" type="presParOf" srcId="{0736794F-8B5E-415A-A751-3E04B5D65217}" destId="{736AE377-4BE2-4D00-B4A7-33586435C1D8}" srcOrd="1" destOrd="0" presId="urn:microsoft.com/office/officeart/2005/8/layout/hierarchy1"/>
    <dgm:cxn modelId="{5D34BE38-5828-490F-BCB9-8221D4C78583}" type="presParOf" srcId="{736AE377-4BE2-4D00-B4A7-33586435C1D8}" destId="{97C51298-9515-4278-ADFF-13A56972645F}" srcOrd="0" destOrd="0" presId="urn:microsoft.com/office/officeart/2005/8/layout/hierarchy1"/>
    <dgm:cxn modelId="{2253D69B-1CC0-4F88-B6EB-A23240D2D9A8}" type="presParOf" srcId="{97C51298-9515-4278-ADFF-13A56972645F}" destId="{5CE0CE94-844D-42CC-8D01-16D58798BE93}" srcOrd="0" destOrd="0" presId="urn:microsoft.com/office/officeart/2005/8/layout/hierarchy1"/>
    <dgm:cxn modelId="{9A42D994-941A-4B17-BDE1-C0CAA42FAD0A}" type="presParOf" srcId="{97C51298-9515-4278-ADFF-13A56972645F}" destId="{FE08C3EF-E312-4FF7-8060-2ED3C2FF6B82}" srcOrd="1" destOrd="0" presId="urn:microsoft.com/office/officeart/2005/8/layout/hierarchy1"/>
    <dgm:cxn modelId="{360534C7-4EC1-45CB-868F-AF9C7C6F38CC}" type="presParOf" srcId="{736AE377-4BE2-4D00-B4A7-33586435C1D8}" destId="{491DB1C9-7A30-4ABF-9D4F-C446D248A475}" srcOrd="1" destOrd="0" presId="urn:microsoft.com/office/officeart/2005/8/layout/hierarchy1"/>
    <dgm:cxn modelId="{CC33C250-C49A-43A3-8498-CB9AF6D40A44}" type="presParOf" srcId="{0736794F-8B5E-415A-A751-3E04B5D65217}" destId="{7C590366-4EFC-44B7-9199-F7E61253F43A}" srcOrd="2" destOrd="0" presId="urn:microsoft.com/office/officeart/2005/8/layout/hierarchy1"/>
    <dgm:cxn modelId="{BE77192F-794A-496F-8D29-E816A41180D3}" type="presParOf" srcId="{7C590366-4EFC-44B7-9199-F7E61253F43A}" destId="{A4B85654-5CBE-45BF-BE21-7FA8C06DF08A}" srcOrd="0" destOrd="0" presId="urn:microsoft.com/office/officeart/2005/8/layout/hierarchy1"/>
    <dgm:cxn modelId="{40145A26-4ED7-4ACF-82BD-4BBD9EF7E2A1}" type="presParOf" srcId="{A4B85654-5CBE-45BF-BE21-7FA8C06DF08A}" destId="{B6787D0F-1F5C-4CD0-B825-446D05E1C470}" srcOrd="0" destOrd="0" presId="urn:microsoft.com/office/officeart/2005/8/layout/hierarchy1"/>
    <dgm:cxn modelId="{BE958A0D-B3E2-4B55-B676-9666339B76C0}" type="presParOf" srcId="{A4B85654-5CBE-45BF-BE21-7FA8C06DF08A}" destId="{7AB883E4-C67E-486A-8F31-6954038BEEAE}" srcOrd="1" destOrd="0" presId="urn:microsoft.com/office/officeart/2005/8/layout/hierarchy1"/>
    <dgm:cxn modelId="{F152171D-D7C0-4614-9353-5CDF9362EF68}" type="presParOf" srcId="{7C590366-4EFC-44B7-9199-F7E61253F43A}" destId="{1B64E4BC-8907-49BF-B2A8-3FBFFF6B8EF5}" srcOrd="1" destOrd="0" presId="urn:microsoft.com/office/officeart/2005/8/layout/hierarchy1"/>
    <dgm:cxn modelId="{859D110F-1507-4EB3-B964-DDB6D307CA2B}" type="presParOf" srcId="{0736794F-8B5E-415A-A751-3E04B5D65217}" destId="{163C3C36-AC91-4D85-8398-F069381066C1}" srcOrd="3" destOrd="0" presId="urn:microsoft.com/office/officeart/2005/8/layout/hierarchy1"/>
    <dgm:cxn modelId="{B143FBD9-CFE5-464D-86DC-F8E7815C75D7}" type="presParOf" srcId="{163C3C36-AC91-4D85-8398-F069381066C1}" destId="{4729B7FA-82FB-45A6-A17D-D1C2DCA01D7C}" srcOrd="0" destOrd="0" presId="urn:microsoft.com/office/officeart/2005/8/layout/hierarchy1"/>
    <dgm:cxn modelId="{8223CCBA-F4A0-4516-8BAB-5FED2B4D6EB4}" type="presParOf" srcId="{4729B7FA-82FB-45A6-A17D-D1C2DCA01D7C}" destId="{CBB015BA-8224-4563-B437-1A24F924DF52}" srcOrd="0" destOrd="0" presId="urn:microsoft.com/office/officeart/2005/8/layout/hierarchy1"/>
    <dgm:cxn modelId="{E19669B8-1167-4E92-A84D-268EBA9287A5}" type="presParOf" srcId="{4729B7FA-82FB-45A6-A17D-D1C2DCA01D7C}" destId="{7AF2BA21-4DC8-4279-B344-0AC657B92AFA}" srcOrd="1" destOrd="0" presId="urn:microsoft.com/office/officeart/2005/8/layout/hierarchy1"/>
    <dgm:cxn modelId="{1D5311FB-CBB9-489A-893D-457198BACA93}" type="presParOf" srcId="{163C3C36-AC91-4D85-8398-F069381066C1}" destId="{4FC04E00-629C-4845-9F24-7F54F4D746D3}" srcOrd="1" destOrd="0" presId="urn:microsoft.com/office/officeart/2005/8/layout/hierarchy1"/>
    <dgm:cxn modelId="{B9D64267-E3C2-48BB-A1FA-71225FE5ECF4}" type="presParOf" srcId="{0736794F-8B5E-415A-A751-3E04B5D65217}" destId="{B58E9ABF-E265-47CA-91DC-BEC29CCF7FCA}" srcOrd="4" destOrd="0" presId="urn:microsoft.com/office/officeart/2005/8/layout/hierarchy1"/>
    <dgm:cxn modelId="{45F3F4CD-0B57-442E-8EA6-E271547F35FD}" type="presParOf" srcId="{B58E9ABF-E265-47CA-91DC-BEC29CCF7FCA}" destId="{36D463F2-EC8E-47E4-8D97-362F87E84BE7}" srcOrd="0" destOrd="0" presId="urn:microsoft.com/office/officeart/2005/8/layout/hierarchy1"/>
    <dgm:cxn modelId="{51A8B242-E597-4C0A-B270-C1252DD1685F}" type="presParOf" srcId="{36D463F2-EC8E-47E4-8D97-362F87E84BE7}" destId="{4362FAE6-A2A2-4C06-9A15-000B7DBCF748}" srcOrd="0" destOrd="0" presId="urn:microsoft.com/office/officeart/2005/8/layout/hierarchy1"/>
    <dgm:cxn modelId="{0A1CA0CE-6485-4C1F-9250-7FA8032783D5}" type="presParOf" srcId="{36D463F2-EC8E-47E4-8D97-362F87E84BE7}" destId="{222A4326-B4BC-4576-9E01-98342CEEB094}" srcOrd="1" destOrd="0" presId="urn:microsoft.com/office/officeart/2005/8/layout/hierarchy1"/>
    <dgm:cxn modelId="{5E7F48E5-5424-49E0-94F4-A81A96637391}" type="presParOf" srcId="{B58E9ABF-E265-47CA-91DC-BEC29CCF7FCA}" destId="{BCB0CC12-0931-4028-88CD-42D52CD80DE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44D073-49F4-4A07-AEB4-ECDCF0E5D6E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C6EFFCE-C13E-4A38-A78B-4CA37ACDC157}">
      <dgm:prSet/>
      <dgm:spPr/>
      <dgm:t>
        <a:bodyPr/>
        <a:lstStyle/>
        <a:p>
          <a:r>
            <a:rPr lang="ru-RU"/>
            <a:t>- несовместимость гамет, гибель зигот непосредственно после оплодотворения, стерильность или малая жизнеспособность гибридов.</a:t>
          </a:r>
          <a:endParaRPr lang="en-US"/>
        </a:p>
      </dgm:t>
    </dgm:pt>
    <dgm:pt modelId="{96C41090-5304-4918-AE1B-DC425AABA5D6}" type="parTrans" cxnId="{66748C58-1F55-4A16-83FA-0732DF8EF2EB}">
      <dgm:prSet/>
      <dgm:spPr/>
      <dgm:t>
        <a:bodyPr/>
        <a:lstStyle/>
        <a:p>
          <a:endParaRPr lang="en-US"/>
        </a:p>
      </dgm:t>
    </dgm:pt>
    <dgm:pt modelId="{4A2AE334-5FD2-44E0-B275-77608C3E9C86}" type="sibTrans" cxnId="{66748C58-1F55-4A16-83FA-0732DF8EF2EB}">
      <dgm:prSet/>
      <dgm:spPr/>
      <dgm:t>
        <a:bodyPr/>
        <a:lstStyle/>
        <a:p>
          <a:endParaRPr lang="en-US"/>
        </a:p>
      </dgm:t>
    </dgm:pt>
    <dgm:pt modelId="{D4BD1A59-C150-4654-B24D-C6011EE66C77}">
      <dgm:prSet/>
      <dgm:spPr/>
      <dgm:t>
        <a:bodyPr/>
        <a:lstStyle/>
        <a:p>
          <a:r>
            <a:rPr lang="ru-RU"/>
            <a:t>Репродуктивная изоляция является непреодолимым барьером для скрещивания.</a:t>
          </a:r>
          <a:endParaRPr lang="en-US"/>
        </a:p>
      </dgm:t>
    </dgm:pt>
    <dgm:pt modelId="{1CE4D53F-5C6D-4C19-A3DA-42FF5B33FFFC}" type="parTrans" cxnId="{8407CC55-D00A-4857-AEF9-AF9B294462E0}">
      <dgm:prSet/>
      <dgm:spPr/>
      <dgm:t>
        <a:bodyPr/>
        <a:lstStyle/>
        <a:p>
          <a:endParaRPr lang="en-US"/>
        </a:p>
      </dgm:t>
    </dgm:pt>
    <dgm:pt modelId="{0FA3E67A-FB98-4C8D-98D6-D27850A83376}" type="sibTrans" cxnId="{8407CC55-D00A-4857-AEF9-AF9B294462E0}">
      <dgm:prSet/>
      <dgm:spPr/>
      <dgm:t>
        <a:bodyPr/>
        <a:lstStyle/>
        <a:p>
          <a:endParaRPr lang="en-US"/>
        </a:p>
      </dgm:t>
    </dgm:pt>
    <dgm:pt modelId="{61BB7E3F-7C2A-445F-AD8C-9AC2A3CCCF4D}" type="pres">
      <dgm:prSet presAssocID="{E944D073-49F4-4A07-AEB4-ECDCF0E5D6E7}" presName="linear" presStyleCnt="0">
        <dgm:presLayoutVars>
          <dgm:animLvl val="lvl"/>
          <dgm:resizeHandles val="exact"/>
        </dgm:presLayoutVars>
      </dgm:prSet>
      <dgm:spPr/>
    </dgm:pt>
    <dgm:pt modelId="{99093B8B-666B-40F5-8441-A92818F0B4FB}" type="pres">
      <dgm:prSet presAssocID="{0C6EFFCE-C13E-4A38-A78B-4CA37ACDC15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863F5A9-C50B-44C4-93BC-1BF9070A37B8}" type="pres">
      <dgm:prSet presAssocID="{4A2AE334-5FD2-44E0-B275-77608C3E9C86}" presName="spacer" presStyleCnt="0"/>
      <dgm:spPr/>
    </dgm:pt>
    <dgm:pt modelId="{6C8572E9-B24A-4F5F-87D2-7B9AF1EE38C3}" type="pres">
      <dgm:prSet presAssocID="{D4BD1A59-C150-4654-B24D-C6011EE66C77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9A0D1A01-CAA6-4112-B9EE-89D29DE9582A}" type="presOf" srcId="{E944D073-49F4-4A07-AEB4-ECDCF0E5D6E7}" destId="{61BB7E3F-7C2A-445F-AD8C-9AC2A3CCCF4D}" srcOrd="0" destOrd="0" presId="urn:microsoft.com/office/officeart/2005/8/layout/vList2"/>
    <dgm:cxn modelId="{9E4E9B26-C866-4AB0-9162-E7E2E43AD9B5}" type="presOf" srcId="{D4BD1A59-C150-4654-B24D-C6011EE66C77}" destId="{6C8572E9-B24A-4F5F-87D2-7B9AF1EE38C3}" srcOrd="0" destOrd="0" presId="urn:microsoft.com/office/officeart/2005/8/layout/vList2"/>
    <dgm:cxn modelId="{8407CC55-D00A-4857-AEF9-AF9B294462E0}" srcId="{E944D073-49F4-4A07-AEB4-ECDCF0E5D6E7}" destId="{D4BD1A59-C150-4654-B24D-C6011EE66C77}" srcOrd="1" destOrd="0" parTransId="{1CE4D53F-5C6D-4C19-A3DA-42FF5B33FFFC}" sibTransId="{0FA3E67A-FB98-4C8D-98D6-D27850A83376}"/>
    <dgm:cxn modelId="{66748C58-1F55-4A16-83FA-0732DF8EF2EB}" srcId="{E944D073-49F4-4A07-AEB4-ECDCF0E5D6E7}" destId="{0C6EFFCE-C13E-4A38-A78B-4CA37ACDC157}" srcOrd="0" destOrd="0" parTransId="{96C41090-5304-4918-AE1B-DC425AABA5D6}" sibTransId="{4A2AE334-5FD2-44E0-B275-77608C3E9C86}"/>
    <dgm:cxn modelId="{14B64CDC-4F8C-450B-BF70-C1A0406C6055}" type="presOf" srcId="{0C6EFFCE-C13E-4A38-A78B-4CA37ACDC157}" destId="{99093B8B-666B-40F5-8441-A92818F0B4FB}" srcOrd="0" destOrd="0" presId="urn:microsoft.com/office/officeart/2005/8/layout/vList2"/>
    <dgm:cxn modelId="{36E6E81E-8355-4B73-80CD-5CCB513974B6}" type="presParOf" srcId="{61BB7E3F-7C2A-445F-AD8C-9AC2A3CCCF4D}" destId="{99093B8B-666B-40F5-8441-A92818F0B4FB}" srcOrd="0" destOrd="0" presId="urn:microsoft.com/office/officeart/2005/8/layout/vList2"/>
    <dgm:cxn modelId="{4E1EDD9A-A1F9-4F5B-8E78-EC2BF6B55BF6}" type="presParOf" srcId="{61BB7E3F-7C2A-445F-AD8C-9AC2A3CCCF4D}" destId="{C863F5A9-C50B-44C4-93BC-1BF9070A37B8}" srcOrd="1" destOrd="0" presId="urn:microsoft.com/office/officeart/2005/8/layout/vList2"/>
    <dgm:cxn modelId="{280BCC62-6D0E-418E-B864-B97DF7293343}" type="presParOf" srcId="{61BB7E3F-7C2A-445F-AD8C-9AC2A3CCCF4D}" destId="{6C8572E9-B24A-4F5F-87D2-7B9AF1EE38C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D4DBAB-D623-4AFE-84C7-35BB288FEAC9}">
      <dsp:nvSpPr>
        <dsp:cNvPr id="0" name=""/>
        <dsp:cNvSpPr/>
      </dsp:nvSpPr>
      <dsp:spPr>
        <a:xfrm>
          <a:off x="5150687" y="1452"/>
          <a:ext cx="1611225" cy="104729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Наследственная изменчивость;</a:t>
          </a:r>
          <a:endParaRPr lang="en-US" sz="1500" kern="1200"/>
        </a:p>
      </dsp:txBody>
      <dsp:txXfrm>
        <a:off x="5201812" y="52577"/>
        <a:ext cx="1508975" cy="945046"/>
      </dsp:txXfrm>
    </dsp:sp>
    <dsp:sp modelId="{61BC440B-37D2-42C7-BA11-DE7A35C4BA53}">
      <dsp:nvSpPr>
        <dsp:cNvPr id="0" name=""/>
        <dsp:cNvSpPr/>
      </dsp:nvSpPr>
      <dsp:spPr>
        <a:xfrm>
          <a:off x="2964298" y="525100"/>
          <a:ext cx="5984003" cy="5984003"/>
        </a:xfrm>
        <a:custGeom>
          <a:avLst/>
          <a:gdLst/>
          <a:ahLst/>
          <a:cxnLst/>
          <a:rect l="0" t="0" r="0" b="0"/>
          <a:pathLst>
            <a:path>
              <a:moveTo>
                <a:pt x="3808305" y="113508"/>
              </a:moveTo>
              <a:arcTo wR="2992001" hR="2992001" stAng="17149959" swAng="125802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13B112-6A88-4FD0-B389-496BF8AAAB38}">
      <dsp:nvSpPr>
        <dsp:cNvPr id="0" name=""/>
        <dsp:cNvSpPr/>
      </dsp:nvSpPr>
      <dsp:spPr>
        <a:xfrm>
          <a:off x="7489928" y="1127971"/>
          <a:ext cx="1611225" cy="104729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Борьба за существование;</a:t>
          </a:r>
          <a:endParaRPr lang="en-US" sz="1500" kern="1200"/>
        </a:p>
      </dsp:txBody>
      <dsp:txXfrm>
        <a:off x="7541053" y="1179096"/>
        <a:ext cx="1508975" cy="945046"/>
      </dsp:txXfrm>
    </dsp:sp>
    <dsp:sp modelId="{899EFFDA-3753-4CA7-9251-123EA78F1725}">
      <dsp:nvSpPr>
        <dsp:cNvPr id="0" name=""/>
        <dsp:cNvSpPr/>
      </dsp:nvSpPr>
      <dsp:spPr>
        <a:xfrm>
          <a:off x="2964298" y="525100"/>
          <a:ext cx="5984003" cy="5984003"/>
        </a:xfrm>
        <a:custGeom>
          <a:avLst/>
          <a:gdLst/>
          <a:ahLst/>
          <a:cxnLst/>
          <a:rect l="0" t="0" r="0" b="0"/>
          <a:pathLst>
            <a:path>
              <a:moveTo>
                <a:pt x="5673009" y="1663742"/>
              </a:moveTo>
              <a:arcTo wR="2992001" hR="2992001" stAng="20018681" swAng="172726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200D7F-5565-440F-AA78-5FAF524D7FF1}">
      <dsp:nvSpPr>
        <dsp:cNvPr id="0" name=""/>
        <dsp:cNvSpPr/>
      </dsp:nvSpPr>
      <dsp:spPr>
        <a:xfrm>
          <a:off x="8067673" y="3659236"/>
          <a:ext cx="1611225" cy="104729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Естественный отбор;</a:t>
          </a:r>
          <a:endParaRPr lang="en-US" sz="1500" kern="1200"/>
        </a:p>
      </dsp:txBody>
      <dsp:txXfrm>
        <a:off x="8118798" y="3710361"/>
        <a:ext cx="1508975" cy="945046"/>
      </dsp:txXfrm>
    </dsp:sp>
    <dsp:sp modelId="{89DC62AF-0C58-4A0B-9155-8B4354692A64}">
      <dsp:nvSpPr>
        <dsp:cNvPr id="0" name=""/>
        <dsp:cNvSpPr/>
      </dsp:nvSpPr>
      <dsp:spPr>
        <a:xfrm>
          <a:off x="2964298" y="525100"/>
          <a:ext cx="5984003" cy="5984003"/>
        </a:xfrm>
        <a:custGeom>
          <a:avLst/>
          <a:gdLst/>
          <a:ahLst/>
          <a:cxnLst/>
          <a:rect l="0" t="0" r="0" b="0"/>
          <a:pathLst>
            <a:path>
              <a:moveTo>
                <a:pt x="5732630" y="4192428"/>
              </a:moveTo>
              <a:arcTo wR="2992001" hR="2992001" stAng="1419238" swAng="135987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AACFAE-A923-439D-9995-D1F8543EAA2D}">
      <dsp:nvSpPr>
        <dsp:cNvPr id="0" name=""/>
        <dsp:cNvSpPr/>
      </dsp:nvSpPr>
      <dsp:spPr>
        <a:xfrm>
          <a:off x="6448868" y="5689154"/>
          <a:ext cx="1611225" cy="104729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Волны жизни;</a:t>
          </a:r>
          <a:endParaRPr lang="en-US" sz="1500" kern="1200"/>
        </a:p>
      </dsp:txBody>
      <dsp:txXfrm>
        <a:off x="6499993" y="5740279"/>
        <a:ext cx="1508975" cy="945046"/>
      </dsp:txXfrm>
    </dsp:sp>
    <dsp:sp modelId="{BC568855-6773-43BE-BFCB-73305C3D6B78}">
      <dsp:nvSpPr>
        <dsp:cNvPr id="0" name=""/>
        <dsp:cNvSpPr/>
      </dsp:nvSpPr>
      <dsp:spPr>
        <a:xfrm>
          <a:off x="2964298" y="525100"/>
          <a:ext cx="5984003" cy="5984003"/>
        </a:xfrm>
        <a:custGeom>
          <a:avLst/>
          <a:gdLst/>
          <a:ahLst/>
          <a:cxnLst/>
          <a:rect l="0" t="0" r="0" b="0"/>
          <a:pathLst>
            <a:path>
              <a:moveTo>
                <a:pt x="3474850" y="5944785"/>
              </a:moveTo>
              <a:arcTo wR="2992001" hR="2992001" stAng="4842781" swAng="111443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5324AE-5944-4E9A-A31F-843C356FFB5D}">
      <dsp:nvSpPr>
        <dsp:cNvPr id="0" name=""/>
        <dsp:cNvSpPr/>
      </dsp:nvSpPr>
      <dsp:spPr>
        <a:xfrm>
          <a:off x="3852506" y="5689154"/>
          <a:ext cx="1611225" cy="104729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Изоляция;</a:t>
          </a:r>
          <a:endParaRPr lang="en-US" sz="1500" kern="1200"/>
        </a:p>
      </dsp:txBody>
      <dsp:txXfrm>
        <a:off x="3903631" y="5740279"/>
        <a:ext cx="1508975" cy="945046"/>
      </dsp:txXfrm>
    </dsp:sp>
    <dsp:sp modelId="{9B64A9CA-761A-4D40-8252-22521F1CFA4C}">
      <dsp:nvSpPr>
        <dsp:cNvPr id="0" name=""/>
        <dsp:cNvSpPr/>
      </dsp:nvSpPr>
      <dsp:spPr>
        <a:xfrm>
          <a:off x="2964298" y="525100"/>
          <a:ext cx="5984003" cy="5984003"/>
        </a:xfrm>
        <a:custGeom>
          <a:avLst/>
          <a:gdLst/>
          <a:ahLst/>
          <a:cxnLst/>
          <a:rect l="0" t="0" r="0" b="0"/>
          <a:pathLst>
            <a:path>
              <a:moveTo>
                <a:pt x="925578" y="5155787"/>
              </a:moveTo>
              <a:arcTo wR="2992001" hR="2992001" stAng="8020890" swAng="135987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269819-DB5B-4367-9226-C6BA98140FD2}">
      <dsp:nvSpPr>
        <dsp:cNvPr id="0" name=""/>
        <dsp:cNvSpPr/>
      </dsp:nvSpPr>
      <dsp:spPr>
        <a:xfrm>
          <a:off x="2233701" y="3659236"/>
          <a:ext cx="1611225" cy="104729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Миграция;</a:t>
          </a:r>
          <a:endParaRPr lang="en-US" sz="1500" kern="1200"/>
        </a:p>
      </dsp:txBody>
      <dsp:txXfrm>
        <a:off x="2284826" y="3710361"/>
        <a:ext cx="1508975" cy="945046"/>
      </dsp:txXfrm>
    </dsp:sp>
    <dsp:sp modelId="{C2322D24-6475-4E49-81A7-D3AD3BD81A81}">
      <dsp:nvSpPr>
        <dsp:cNvPr id="0" name=""/>
        <dsp:cNvSpPr/>
      </dsp:nvSpPr>
      <dsp:spPr>
        <a:xfrm>
          <a:off x="2964298" y="525100"/>
          <a:ext cx="5984003" cy="5984003"/>
        </a:xfrm>
        <a:custGeom>
          <a:avLst/>
          <a:gdLst/>
          <a:ahLst/>
          <a:cxnLst/>
          <a:rect l="0" t="0" r="0" b="0"/>
          <a:pathLst>
            <a:path>
              <a:moveTo>
                <a:pt x="2695" y="3118982"/>
              </a:moveTo>
              <a:arcTo wR="2992001" hR="2992001" stAng="10654058" swAng="172726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1455F9-7521-4BC5-A5D0-485B46F71101}">
      <dsp:nvSpPr>
        <dsp:cNvPr id="0" name=""/>
        <dsp:cNvSpPr/>
      </dsp:nvSpPr>
      <dsp:spPr>
        <a:xfrm>
          <a:off x="2811446" y="1127971"/>
          <a:ext cx="1611225" cy="104729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Дрейф генов.</a:t>
          </a:r>
          <a:endParaRPr lang="en-US" sz="1500" kern="1200"/>
        </a:p>
      </dsp:txBody>
      <dsp:txXfrm>
        <a:off x="2862571" y="1179096"/>
        <a:ext cx="1508975" cy="945046"/>
      </dsp:txXfrm>
    </dsp:sp>
    <dsp:sp modelId="{5727B58D-BCE5-4CB5-8EFC-34E7B1344F63}">
      <dsp:nvSpPr>
        <dsp:cNvPr id="0" name=""/>
        <dsp:cNvSpPr/>
      </dsp:nvSpPr>
      <dsp:spPr>
        <a:xfrm>
          <a:off x="2964298" y="525100"/>
          <a:ext cx="5984003" cy="5984003"/>
        </a:xfrm>
        <a:custGeom>
          <a:avLst/>
          <a:gdLst/>
          <a:ahLst/>
          <a:cxnLst/>
          <a:rect l="0" t="0" r="0" b="0"/>
          <a:pathLst>
            <a:path>
              <a:moveTo>
                <a:pt x="1199736" y="596201"/>
              </a:moveTo>
              <a:arcTo wR="2992001" hR="2992001" stAng="13992021" swAng="125802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EB734A-137C-459A-ADE3-3867AB6266DF}">
      <dsp:nvSpPr>
        <dsp:cNvPr id="0" name=""/>
        <dsp:cNvSpPr/>
      </dsp:nvSpPr>
      <dsp:spPr>
        <a:xfrm>
          <a:off x="3594" y="1527163"/>
          <a:ext cx="1751401" cy="1112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AD65D01-0D1A-4996-83F1-54CCA49284A4}">
      <dsp:nvSpPr>
        <dsp:cNvPr id="0" name=""/>
        <dsp:cNvSpPr/>
      </dsp:nvSpPr>
      <dsp:spPr>
        <a:xfrm>
          <a:off x="198194" y="1712033"/>
          <a:ext cx="1751401" cy="1112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Географическая;</a:t>
          </a:r>
          <a:endParaRPr lang="en-US" sz="1500" kern="1200"/>
        </a:p>
      </dsp:txBody>
      <dsp:txXfrm>
        <a:off x="230767" y="1744606"/>
        <a:ext cx="1686255" cy="1046994"/>
      </dsp:txXfrm>
    </dsp:sp>
    <dsp:sp modelId="{5CE0CE94-844D-42CC-8D01-16D58798BE93}">
      <dsp:nvSpPr>
        <dsp:cNvPr id="0" name=""/>
        <dsp:cNvSpPr/>
      </dsp:nvSpPr>
      <dsp:spPr>
        <a:xfrm>
          <a:off x="2144196" y="1527163"/>
          <a:ext cx="1751401" cy="1112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E08C3EF-E312-4FF7-8060-2ED3C2FF6B82}">
      <dsp:nvSpPr>
        <dsp:cNvPr id="0" name=""/>
        <dsp:cNvSpPr/>
      </dsp:nvSpPr>
      <dsp:spPr>
        <a:xfrm>
          <a:off x="2338796" y="1712033"/>
          <a:ext cx="1751401" cy="1112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Экологическая;</a:t>
          </a:r>
          <a:endParaRPr lang="en-US" sz="1500" kern="1200"/>
        </a:p>
      </dsp:txBody>
      <dsp:txXfrm>
        <a:off x="2371369" y="1744606"/>
        <a:ext cx="1686255" cy="1046994"/>
      </dsp:txXfrm>
    </dsp:sp>
    <dsp:sp modelId="{B6787D0F-1F5C-4CD0-B825-446D05E1C470}">
      <dsp:nvSpPr>
        <dsp:cNvPr id="0" name=""/>
        <dsp:cNvSpPr/>
      </dsp:nvSpPr>
      <dsp:spPr>
        <a:xfrm>
          <a:off x="4284798" y="1527163"/>
          <a:ext cx="1751401" cy="1112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AB883E4-C67E-486A-8F31-6954038BEEAE}">
      <dsp:nvSpPr>
        <dsp:cNvPr id="0" name=""/>
        <dsp:cNvSpPr/>
      </dsp:nvSpPr>
      <dsp:spPr>
        <a:xfrm>
          <a:off x="4479399" y="1712033"/>
          <a:ext cx="1751401" cy="1112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Этологическая;</a:t>
          </a:r>
          <a:endParaRPr lang="en-US" sz="1500" kern="1200"/>
        </a:p>
      </dsp:txBody>
      <dsp:txXfrm>
        <a:off x="4511972" y="1744606"/>
        <a:ext cx="1686255" cy="1046994"/>
      </dsp:txXfrm>
    </dsp:sp>
    <dsp:sp modelId="{CBB015BA-8224-4563-B437-1A24F924DF52}">
      <dsp:nvSpPr>
        <dsp:cNvPr id="0" name=""/>
        <dsp:cNvSpPr/>
      </dsp:nvSpPr>
      <dsp:spPr>
        <a:xfrm>
          <a:off x="6425401" y="1527163"/>
          <a:ext cx="1751401" cy="1112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AF2BA21-4DC8-4279-B344-0AC657B92AFA}">
      <dsp:nvSpPr>
        <dsp:cNvPr id="0" name=""/>
        <dsp:cNvSpPr/>
      </dsp:nvSpPr>
      <dsp:spPr>
        <a:xfrm>
          <a:off x="6620001" y="1712033"/>
          <a:ext cx="1751401" cy="1112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Морфологическая;</a:t>
          </a:r>
          <a:endParaRPr lang="en-US" sz="1500" kern="1200"/>
        </a:p>
      </dsp:txBody>
      <dsp:txXfrm>
        <a:off x="6652574" y="1744606"/>
        <a:ext cx="1686255" cy="1046994"/>
      </dsp:txXfrm>
    </dsp:sp>
    <dsp:sp modelId="{4362FAE6-A2A2-4C06-9A15-000B7DBCF748}">
      <dsp:nvSpPr>
        <dsp:cNvPr id="0" name=""/>
        <dsp:cNvSpPr/>
      </dsp:nvSpPr>
      <dsp:spPr>
        <a:xfrm>
          <a:off x="8566003" y="1527163"/>
          <a:ext cx="1751401" cy="1112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22A4326-B4BC-4576-9E01-98342CEEB094}">
      <dsp:nvSpPr>
        <dsp:cNvPr id="0" name=""/>
        <dsp:cNvSpPr/>
      </dsp:nvSpPr>
      <dsp:spPr>
        <a:xfrm>
          <a:off x="8760603" y="1712033"/>
          <a:ext cx="1751401" cy="1112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Генетическая</a:t>
          </a:r>
          <a:endParaRPr lang="en-US" sz="1500" kern="1200"/>
        </a:p>
      </dsp:txBody>
      <dsp:txXfrm>
        <a:off x="8793176" y="1744606"/>
        <a:ext cx="1686255" cy="10469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093B8B-666B-40F5-8441-A92818F0B4FB}">
      <dsp:nvSpPr>
        <dsp:cNvPr id="0" name=""/>
        <dsp:cNvSpPr/>
      </dsp:nvSpPr>
      <dsp:spPr>
        <a:xfrm>
          <a:off x="0" y="9348"/>
          <a:ext cx="5115491" cy="24242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/>
            <a:t>- несовместимость гамет, гибель зигот непосредственно после оплодотворения, стерильность или малая жизнеспособность гибридов.</a:t>
          </a:r>
          <a:endParaRPr lang="en-US" sz="2800" kern="1200"/>
        </a:p>
      </dsp:txBody>
      <dsp:txXfrm>
        <a:off x="118342" y="127690"/>
        <a:ext cx="4878807" cy="2187556"/>
      </dsp:txXfrm>
    </dsp:sp>
    <dsp:sp modelId="{6C8572E9-B24A-4F5F-87D2-7B9AF1EE38C3}">
      <dsp:nvSpPr>
        <dsp:cNvPr id="0" name=""/>
        <dsp:cNvSpPr/>
      </dsp:nvSpPr>
      <dsp:spPr>
        <a:xfrm>
          <a:off x="0" y="2514228"/>
          <a:ext cx="5115491" cy="242424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/>
            <a:t>Репродуктивная изоляция является непреодолимым барьером для скрещивания.</a:t>
          </a:r>
          <a:endParaRPr lang="en-US" sz="2800" kern="1200"/>
        </a:p>
      </dsp:txBody>
      <dsp:txXfrm>
        <a:off x="118342" y="2632570"/>
        <a:ext cx="4878807" cy="21875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FF368-D3D8-4E99-8498-AECBDB153FC3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EA1B-2DD2-4D8B-98B9-7D5592A06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27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FF368-D3D8-4E99-8498-AECBDB153FC3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EA1B-2DD2-4D8B-98B9-7D5592A06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498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FF368-D3D8-4E99-8498-AECBDB153FC3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EA1B-2DD2-4D8B-98B9-7D5592A06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987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FF368-D3D8-4E99-8498-AECBDB153FC3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EA1B-2DD2-4D8B-98B9-7D5592A06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21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FF368-D3D8-4E99-8498-AECBDB153FC3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EA1B-2DD2-4D8B-98B9-7D5592A06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39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FF368-D3D8-4E99-8498-AECBDB153FC3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EA1B-2DD2-4D8B-98B9-7D5592A06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697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FF368-D3D8-4E99-8498-AECBDB153FC3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EA1B-2DD2-4D8B-98B9-7D5592A06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887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FF368-D3D8-4E99-8498-AECBDB153FC3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EA1B-2DD2-4D8B-98B9-7D5592A06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910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FF368-D3D8-4E99-8498-AECBDB153FC3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EA1B-2DD2-4D8B-98B9-7D5592A06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302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FF368-D3D8-4E99-8498-AECBDB153FC3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EA1B-2DD2-4D8B-98B9-7D5592A06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354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FF368-D3D8-4E99-8498-AECBDB153FC3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EA1B-2DD2-4D8B-98B9-7D5592A06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216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FF368-D3D8-4E99-8498-AECBDB153FC3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6EA1B-2DD2-4D8B-98B9-7D5592A06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3584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Видео 4" descr="Каскады в сад">
            <a:extLst>
              <a:ext uri="{FF2B5EF4-FFF2-40B4-BE49-F238E27FC236}">
                <a16:creationId xmlns:a16="http://schemas.microsoft.com/office/drawing/2014/main" id="{A33C7ACC-83E3-2FB0-E018-822703D5E8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6BD0A-EC05-388C-2054-9D496885F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5200" dirty="0">
                <a:solidFill>
                  <a:srgbClr val="FFFFFF"/>
                </a:solidFill>
              </a:rPr>
              <a:t>Факторы эволюции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533A8ED-107D-4045-1726-81DCB9813C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95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ACABBF-24E8-D61E-F078-A7416D8D4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4947385" cy="1899912"/>
          </a:xfrm>
        </p:spPr>
        <p:txBody>
          <a:bodyPr>
            <a:normAutofit/>
          </a:bodyPr>
          <a:lstStyle/>
          <a:p>
            <a:r>
              <a:rPr lang="ru-RU" sz="3400"/>
              <a:t>Стабилизирующий отбор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8012A6-F9E3-354C-1F23-B66863900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- форма естественного отбора, при котором действие направлено против особей, имеющих крайние отклонения от средней нормы, в пользу особей со средней выраженностью признака.</a:t>
            </a:r>
          </a:p>
        </p:txBody>
      </p:sp>
      <p:pic>
        <p:nvPicPr>
          <p:cNvPr id="1028" name="Picture 4" descr="Формы естественного отбора — урок. Биология, 9 класс.">
            <a:extLst>
              <a:ext uri="{FF2B5EF4-FFF2-40B4-BE49-F238E27FC236}">
                <a16:creationId xmlns:a16="http://schemas.microsoft.com/office/drawing/2014/main" id="{9F0AC7CD-915F-84F9-1BF5-143EA65D6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211" y="1087077"/>
            <a:ext cx="7177127" cy="50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543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рмы естественного отбора Движущий отбор Стабилизирующий отбор">
            <a:extLst>
              <a:ext uri="{FF2B5EF4-FFF2-40B4-BE49-F238E27FC236}">
                <a16:creationId xmlns:a16="http://schemas.microsoft.com/office/drawing/2014/main" id="{405F742B-A082-AFF1-5586-9BB93999D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1" b="-2"/>
          <a:stretch/>
        </p:blipFill>
        <p:spPr bwMode="auto">
          <a:xfrm>
            <a:off x="4038599" y="10"/>
            <a:ext cx="8160026" cy="687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296350-CD76-8E7C-6A45-210395E2D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Движущий отбор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440962-877F-D8EF-0A76-2D0E50342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922" y="743803"/>
            <a:ext cx="2808844" cy="13823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r">
              <a:buNone/>
            </a:pPr>
            <a:r>
              <a:rPr lang="en-US" sz="1900">
                <a:solidFill>
                  <a:srgbClr val="FFFFFF"/>
                </a:solidFill>
              </a:rPr>
              <a:t>- форма естественного отбора, при котором происходит сдвиг нормы реакции признака.</a:t>
            </a:r>
          </a:p>
        </p:txBody>
      </p:sp>
    </p:spTree>
    <p:extLst>
      <p:ext uri="{BB962C8B-B14F-4D97-AF65-F5344CB8AC3E}">
        <p14:creationId xmlns:p14="http://schemas.microsoft.com/office/powerpoint/2010/main" val="136146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Формы естественного отбора — урок. Биология, 9 класс.">
            <a:extLst>
              <a:ext uri="{FF2B5EF4-FFF2-40B4-BE49-F238E27FC236}">
                <a16:creationId xmlns:a16="http://schemas.microsoft.com/office/drawing/2014/main" id="{E451115B-A6B1-B2E3-0103-F7581B77B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2" b="-1"/>
          <a:stretch/>
        </p:blipFill>
        <p:spPr bwMode="auto"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DBF1D-8984-817A-B49C-1BB8FEC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ru-RU" sz="2800"/>
              <a:t>Дизруптивный  отбор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EDB420-201E-DF46-E1DF-B1A54E6F9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1700"/>
              <a:t>- форма естественного отбора, благоприятствующая двум или нескольким направлениям изменчивости, но и не благоприятствующая промежуточному состоянию признака. </a:t>
            </a:r>
          </a:p>
        </p:txBody>
      </p:sp>
    </p:spTree>
    <p:extLst>
      <p:ext uri="{BB962C8B-B14F-4D97-AF65-F5344CB8AC3E}">
        <p14:creationId xmlns:p14="http://schemas.microsoft.com/office/powerpoint/2010/main" val="3941780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2EBACA-DE7B-677A-D5F1-C349196B4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</a:rPr>
              <a:t>Изоляция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30BD46-4C93-30FB-09A1-FB3762C7C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2365" y="2146871"/>
            <a:ext cx="5536397" cy="39352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/>
              <a:t> - исключение или затруднение свободного скрещивания между особями одного вида</a:t>
            </a:r>
          </a:p>
          <a:p>
            <a:pPr marL="0" indent="0">
              <a:buNone/>
            </a:pPr>
            <a:endParaRPr lang="ru-RU" sz="3200" dirty="0"/>
          </a:p>
          <a:p>
            <a:pPr marL="0" indent="0">
              <a:buNone/>
            </a:pP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977899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E57574F5-32E4-924A-123C-E73895FC78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672FCCE-57AE-591B-D688-9877F8E01C42}"/>
              </a:ext>
            </a:extLst>
          </p:cNvPr>
          <p:cNvSpPr>
            <a:spLocks/>
          </p:cNvSpPr>
          <p:nvPr/>
        </p:nvSpPr>
        <p:spPr>
          <a:xfrm>
            <a:off x="838200" y="5252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Изоляция</a:t>
            </a:r>
            <a:r>
              <a:rPr lang="en-US" sz="2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является</a:t>
            </a:r>
            <a:r>
              <a:rPr lang="en-US" sz="2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элементарным</a:t>
            </a:r>
            <a:r>
              <a:rPr lang="en-US" sz="2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эволюционным</a:t>
            </a:r>
            <a:r>
              <a:rPr lang="en-US" sz="2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фактором</a:t>
            </a:r>
            <a:r>
              <a:rPr lang="en-US" sz="2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действующим</a:t>
            </a:r>
            <a:r>
              <a:rPr lang="en-US" sz="2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на</a:t>
            </a:r>
            <a:r>
              <a:rPr lang="en-US" sz="2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микроэволюционном</a:t>
            </a:r>
            <a:r>
              <a:rPr lang="en-US" sz="2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уровне</a:t>
            </a:r>
            <a:r>
              <a:rPr lang="en-US" sz="2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и </a:t>
            </a:r>
            <a:r>
              <a:rPr lang="en-US" sz="28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приводит</a:t>
            </a:r>
            <a:r>
              <a:rPr lang="en-US" sz="2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к </a:t>
            </a:r>
            <a:r>
              <a:rPr lang="en-US" sz="28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видообразованию</a:t>
            </a:r>
            <a:r>
              <a:rPr lang="en-US" sz="2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marL="0" indent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4A6B66-6F1D-7D14-B6C0-A6232B0F66A1}"/>
              </a:ext>
            </a:extLst>
          </p:cNvPr>
          <p:cNvSpPr txBox="1"/>
          <p:nvPr/>
        </p:nvSpPr>
        <p:spPr>
          <a:xfrm>
            <a:off x="4372107" y="2376076"/>
            <a:ext cx="6276522" cy="538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66344">
              <a:spcAft>
                <a:spcPts val="600"/>
              </a:spcAft>
            </a:pPr>
            <a:r>
              <a:rPr lang="ru-RU" sz="285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Типы изоляции:</a:t>
            </a:r>
            <a:endParaRPr lang="ru-RU" sz="2800" dirty="0"/>
          </a:p>
        </p:txBody>
      </p:sp>
      <p:graphicFrame>
        <p:nvGraphicFramePr>
          <p:cNvPr id="14" name="Объект 2">
            <a:extLst>
              <a:ext uri="{FF2B5EF4-FFF2-40B4-BE49-F238E27FC236}">
                <a16:creationId xmlns:a16="http://schemas.microsoft.com/office/drawing/2014/main" id="{536740CB-160C-DCB8-CBAD-789AA7026E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3809879"/>
              </p:ext>
            </p:extLst>
          </p:nvPr>
        </p:nvGraphicFramePr>
        <p:xfrm>
          <a:off x="838200" y="2914649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18232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Железная дорога, проходящая через пустыню">
            <a:extLst>
              <a:ext uri="{FF2B5EF4-FFF2-40B4-BE49-F238E27FC236}">
                <a16:creationId xmlns:a16="http://schemas.microsoft.com/office/drawing/2014/main" id="{9FF85D0B-230A-0977-2517-DC17EEB6B1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44964" b="100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FB454-9671-31EB-4491-A52EACFD2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965200"/>
            <a:ext cx="10261600" cy="3564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150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Географическая изоляция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630516-68AB-C998-FA1F-E6274A5D0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4572002"/>
            <a:ext cx="10261600" cy="12029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/>
              <a:t>- пространственное разобщение популяций благодаря особенностям ландшафта в пределах ареала.</a:t>
            </a:r>
          </a:p>
        </p:txBody>
      </p:sp>
    </p:spTree>
    <p:extLst>
      <p:ext uri="{BB962C8B-B14F-4D97-AF65-F5344CB8AC3E}">
        <p14:creationId xmlns:p14="http://schemas.microsoft.com/office/powerpoint/2010/main" val="638601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A463CE-02B8-E9DC-FBAF-5D2291578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729" y="1764407"/>
            <a:ext cx="5760846" cy="23103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Экологическая</a:t>
            </a:r>
            <a:r>
              <a:rPr lang="en-US" sz="52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изоляция</a:t>
            </a:r>
            <a:endParaRPr lang="en-US" sz="52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A3B6-3E4A-FEAB-8F11-2F8006931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5729" y="4165152"/>
            <a:ext cx="5760846" cy="68207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разделение по экологическим нишам внутри популяции</a:t>
            </a:r>
          </a:p>
        </p:txBody>
      </p:sp>
    </p:spTree>
    <p:extLst>
      <p:ext uri="{BB962C8B-B14F-4D97-AF65-F5344CB8AC3E}">
        <p14:creationId xmlns:p14="http://schemas.microsoft.com/office/powerpoint/2010/main" val="1277939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153A2D-50C8-FD11-2B90-79F4B42C9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055098"/>
            <a:ext cx="5760719" cy="47478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Этологическая изоляция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808021-3EB9-4721-7278-2BE2DAC18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2357" y="1638300"/>
            <a:ext cx="3330531" cy="3581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появление различий в ритуале ухаживания, окраски, запахов, «пения» самцов из разных популяций.</a:t>
            </a:r>
          </a:p>
        </p:txBody>
      </p:sp>
    </p:spTree>
    <p:extLst>
      <p:ext uri="{BB962C8B-B14F-4D97-AF65-F5344CB8AC3E}">
        <p14:creationId xmlns:p14="http://schemas.microsoft.com/office/powerpoint/2010/main" val="3667479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B75703-39DE-31FC-2180-72E081431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729" y="1764407"/>
            <a:ext cx="5760846" cy="23103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Морфологическая изоляция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FFEAB5-FE4F-00FE-4222-D355FB4B0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5729" y="4165152"/>
            <a:ext cx="5760846" cy="68207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170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различие в структуре органов размножения, разница в размерах тела, препятствующие скрещиванию.</a:t>
            </a:r>
          </a:p>
        </p:txBody>
      </p:sp>
    </p:spTree>
    <p:extLst>
      <p:ext uri="{BB962C8B-B14F-4D97-AF65-F5344CB8AC3E}">
        <p14:creationId xmlns:p14="http://schemas.microsoft.com/office/powerpoint/2010/main" val="69305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F3856E9-4239-4EE7-A372-FDCF4882F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C9CDCF-90F8-42B0-BD0A-794C526880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30095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7D05FE-3FB8-4314-A050-9AB40814D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5" y="-11219"/>
            <a:ext cx="5646974" cy="6483075"/>
            <a:chOff x="-19221" y="0"/>
            <a:chExt cx="5646974" cy="648307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DDC6C42-DDD5-4105-85F2-9C052563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FB95E12-4EF0-42F7-BCF9-AD31B4C8E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338F8B2-67A9-4086-9341-7705CAB6F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653AAAF-CCEF-494B-9366-16BB3815A6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B356D9-49C3-412F-8E03-AC9AE8371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568ED-E17F-3EF8-E24A-7B900C0FB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023236"/>
            <a:ext cx="3659777" cy="2820908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chemeClr val="tx2"/>
                </a:solidFill>
              </a:rPr>
              <a:t>Генетическая изоляция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770ABCEB-1D22-D249-9BD2-BCB6FBEF1C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0768907"/>
              </p:ext>
            </p:extLst>
          </p:nvPr>
        </p:nvGraphicFramePr>
        <p:xfrm>
          <a:off x="6091238" y="955653"/>
          <a:ext cx="5115491" cy="494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3211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837E4A-A3BE-6D13-DC04-FC223271A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94" r="34441" b="-2"/>
          <a:stretch/>
        </p:blipFill>
        <p:spPr>
          <a:xfrm>
            <a:off x="-9527" y="3725"/>
            <a:ext cx="5846165" cy="6850548"/>
          </a:xfrm>
          <a:prstGeom prst="rect">
            <a:avLst/>
          </a:prstGeom>
        </p:spPr>
      </p:pic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89F931E5-A2BF-AFB5-5688-73DD9CAC2B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3068679"/>
              </p:ext>
            </p:extLst>
          </p:nvPr>
        </p:nvGraphicFramePr>
        <p:xfrm>
          <a:off x="135468" y="26964"/>
          <a:ext cx="11912600" cy="6737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03062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Большая волна, формируется в океане">
            <a:extLst>
              <a:ext uri="{FF2B5EF4-FFF2-40B4-BE49-F238E27FC236}">
                <a16:creationId xmlns:a16="http://schemas.microsoft.com/office/drawing/2014/main" id="{F9D746AA-D515-CB5B-CF0C-D0C13A9C31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99" b="39766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8EB2B82E-9519-13BE-F662-21976E2C7A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9043" y="1170650"/>
            <a:ext cx="9873914" cy="4528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88D61-3C76-15C5-D860-0F1BA16C7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754" y="2021904"/>
            <a:ext cx="3703486" cy="2751955"/>
          </a:xfrm>
        </p:spPr>
        <p:txBody>
          <a:bodyPr anchor="t">
            <a:normAutofit/>
          </a:bodyPr>
          <a:lstStyle/>
          <a:p>
            <a:r>
              <a:rPr lang="ru-RU" sz="3200"/>
              <a:t>Волны жизни</a:t>
            </a:r>
          </a:p>
        </p:txBody>
      </p:sp>
      <p:cxnSp>
        <p:nvCxnSpPr>
          <p:cNvPr id="15" name="Straight Connector 10">
            <a:extLst>
              <a:ext uri="{FF2B5EF4-FFF2-40B4-BE49-F238E27FC236}">
                <a16:creationId xmlns:a16="http://schemas.microsoft.com/office/drawing/2014/main" id="{58111A9F-5A83-81E0-CD78-A5959435D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47465" y="1762828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93E85A-A85D-072E-9EC9-92C1B73F9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3025" y="1677819"/>
            <a:ext cx="4540701" cy="3496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- колебание численности особей, характерные для любой популяции живых организмов.</a:t>
            </a:r>
          </a:p>
          <a:p>
            <a:pPr marL="0" indent="0">
              <a:buNone/>
            </a:pPr>
            <a:r>
              <a:rPr lang="ru-RU" sz="2000" dirty="0"/>
              <a:t>Сезонные (периодические) волны жизни;</a:t>
            </a:r>
          </a:p>
          <a:p>
            <a:pPr marL="0" indent="0">
              <a:buNone/>
            </a:pPr>
            <a:r>
              <a:rPr lang="ru-RU" sz="2000" dirty="0"/>
              <a:t>Несезонные (непериодические) волны жизни.</a:t>
            </a:r>
          </a:p>
        </p:txBody>
      </p:sp>
    </p:spTree>
    <p:extLst>
      <p:ext uri="{BB962C8B-B14F-4D97-AF65-F5344CB8AC3E}">
        <p14:creationId xmlns:p14="http://schemas.microsoft.com/office/powerpoint/2010/main" val="3022476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Ветровые турбины на фоне голубого неба">
            <a:extLst>
              <a:ext uri="{FF2B5EF4-FFF2-40B4-BE49-F238E27FC236}">
                <a16:creationId xmlns:a16="http://schemas.microsoft.com/office/drawing/2014/main" id="{A48CD42C-8B93-79C8-72E1-E9C7E7793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3" r="18202" b="-1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F9D7DB-8699-765B-A614-0547D1AC5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ru-RU" sz="4000"/>
              <a:t>Дрейф генов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577F6483-2129-BB57-5871-579747018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dirty="0"/>
              <a:t>- изменение частоты распределения генов из поколения в поколение в силу случайных причин.</a:t>
            </a:r>
          </a:p>
          <a:p>
            <a:pPr marL="0" indent="0">
              <a:buNone/>
            </a:pPr>
            <a:r>
              <a:rPr lang="ru-RU" dirty="0"/>
              <a:t>Можно наблюдать на примере «бутылочного горлышка»</a:t>
            </a:r>
          </a:p>
        </p:txBody>
      </p:sp>
    </p:spTree>
    <p:extLst>
      <p:ext uri="{BB962C8B-B14F-4D97-AF65-F5344CB8AC3E}">
        <p14:creationId xmlns:p14="http://schemas.microsoft.com/office/powerpoint/2010/main" val="3781356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Эффект бутылочного горлышка">
            <a:extLst>
              <a:ext uri="{FF2B5EF4-FFF2-40B4-BE49-F238E27FC236}">
                <a16:creationId xmlns:a16="http://schemas.microsoft.com/office/drawing/2014/main" id="{D36B43E0-C076-DBC0-32C1-1E20A89ACD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9392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 descr="Картинки смешные ободряющие (54 фото) » Юмор, позитив и много смешных ...">
            <a:extLst>
              <a:ext uri="{FF2B5EF4-FFF2-40B4-BE49-F238E27FC236}">
                <a16:creationId xmlns:a16="http://schemas.microsoft.com/office/drawing/2014/main" id="{2710452F-2C6B-5084-756A-BBADCC4D48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710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Трехмерная визуализация клеток">
            <a:extLst>
              <a:ext uri="{FF2B5EF4-FFF2-40B4-BE49-F238E27FC236}">
                <a16:creationId xmlns:a16="http://schemas.microsoft.com/office/drawing/2014/main" id="{484B00B1-5676-9BED-BF06-C4CF058E36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5" t="6484" r="29244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B6A0C8-7264-AE1C-C056-72C532E7A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Наследственная изменчивость</a:t>
            </a:r>
          </a:p>
        </p:txBody>
      </p:sp>
    </p:spTree>
    <p:extLst>
      <p:ext uri="{BB962C8B-B14F-4D97-AF65-F5344CB8AC3E}">
        <p14:creationId xmlns:p14="http://schemas.microsoft.com/office/powerpoint/2010/main" val="2001164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D4FD18-6459-3CE4-D73A-DCF133377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ru-RU" sz="4000"/>
              <a:t>Мутационная изменчивость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2E5ECC3F-222F-D822-D3C9-838BC5DCD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dirty="0"/>
              <a:t>- изменение генотипа под действием мутаций (случайных направленных скачкообразных изменений генотипов).</a:t>
            </a:r>
          </a:p>
          <a:p>
            <a:pPr marL="0" indent="0">
              <a:buNone/>
            </a:pPr>
            <a:r>
              <a:rPr lang="ru-RU" sz="2000" dirty="0"/>
              <a:t>Мутации:</a:t>
            </a:r>
          </a:p>
          <a:p>
            <a:pPr marL="0" indent="0">
              <a:buNone/>
            </a:pPr>
            <a:r>
              <a:rPr lang="ru-RU" sz="2000" dirty="0"/>
              <a:t>Положительные – мутации, полезные в данных условиях;</a:t>
            </a:r>
          </a:p>
          <a:p>
            <a:pPr marL="0" indent="0">
              <a:buNone/>
            </a:pPr>
            <a:r>
              <a:rPr lang="ru-RU" sz="2000" dirty="0"/>
              <a:t>Отрицательные – мутации, вредные в данных условиях;</a:t>
            </a:r>
          </a:p>
          <a:p>
            <a:pPr marL="0" indent="0">
              <a:buNone/>
            </a:pPr>
            <a:r>
              <a:rPr lang="ru-RU" sz="2000" dirty="0"/>
              <a:t>Нейтральные – мутации, не влияющие на жизнедеятельность организма в данных условиях. </a:t>
            </a:r>
          </a:p>
          <a:p>
            <a:pPr marL="0" indent="0">
              <a:buNone/>
            </a:pPr>
            <a:r>
              <a:rPr lang="ru-RU" sz="2000" dirty="0"/>
              <a:t>Более редкая и часто приводит к </a:t>
            </a:r>
            <a:r>
              <a:rPr lang="ru-RU" sz="2000" dirty="0" err="1"/>
              <a:t>вредням</a:t>
            </a:r>
            <a:r>
              <a:rPr lang="ru-RU" sz="2000" dirty="0"/>
              <a:t> проявлениям.</a:t>
            </a:r>
          </a:p>
        </p:txBody>
      </p:sp>
      <p:pic>
        <p:nvPicPr>
          <p:cNvPr id="6" name="Picture 5" descr="Трехмерная визуализация клеток">
            <a:extLst>
              <a:ext uri="{FF2B5EF4-FFF2-40B4-BE49-F238E27FC236}">
                <a16:creationId xmlns:a16="http://schemas.microsoft.com/office/drawing/2014/main" id="{643A2B81-2B4E-BA3D-4BD4-9534368F5F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05" r="30712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4948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императорские пингвины с детенышами">
            <a:extLst>
              <a:ext uri="{FF2B5EF4-FFF2-40B4-BE49-F238E27FC236}">
                <a16:creationId xmlns:a16="http://schemas.microsoft.com/office/drawing/2014/main" id="{DB02AFEE-2647-9ACB-FD1D-58FCD128F1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7" r="350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38CCDB-1E42-57E7-410E-839F55928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ru-RU" sz="4000"/>
              <a:t>Комбинативная изменчивость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1E0BA5-C860-EBF1-BEE2-F23BC1687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4" y="2136808"/>
            <a:ext cx="4342755" cy="40401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- изменение генотипа в результате комбинации родительских генов в процессе оплодотворения.</a:t>
            </a:r>
          </a:p>
          <a:p>
            <a:pPr marL="0" indent="0">
              <a:buNone/>
            </a:pPr>
            <a:r>
              <a:rPr lang="ru-RU" dirty="0"/>
              <a:t>Возникает благодаря гетерозиготности организмов в популяции и проявляется практически всегда;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1166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2155FB-BB1B-FAEB-80BD-1005C3A71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484" y="1065749"/>
            <a:ext cx="3748810" cy="4726502"/>
          </a:xfrm>
        </p:spPr>
        <p:txBody>
          <a:bodyPr>
            <a:normAutofit/>
          </a:bodyPr>
          <a:lstStyle/>
          <a:p>
            <a:r>
              <a:rPr lang="ru-RU" sz="4100"/>
              <a:t>Борьба за существование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9F270D-6D49-3367-9EED-E42659BB6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713313"/>
            <a:ext cx="4953000" cy="54313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2000"/>
              <a:t>- это совокупность отношений, существующих между организмами и условиями среды.</a:t>
            </a:r>
          </a:p>
        </p:txBody>
      </p:sp>
    </p:spTree>
    <p:extLst>
      <p:ext uri="{BB962C8B-B14F-4D97-AF65-F5344CB8AC3E}">
        <p14:creationId xmlns:p14="http://schemas.microsoft.com/office/powerpoint/2010/main" val="66160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F14CC38-0BA9-F0FD-05FF-D2D842579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258" y="327258"/>
            <a:ext cx="5962784" cy="6439301"/>
          </a:xfrm>
        </p:spPr>
        <p:txBody>
          <a:bodyPr>
            <a:normAutofit/>
          </a:bodyPr>
          <a:lstStyle/>
          <a:p>
            <a:r>
              <a:rPr lang="ru-RU" dirty="0"/>
              <a:t>Побеждают в борьбе за существования наиболее приспособленные особи, которые могут передать потомкам совокупность «выигрышных» признаков, что способствует сохранению популяции</a:t>
            </a:r>
          </a:p>
          <a:p>
            <a:r>
              <a:rPr lang="ru-RU" dirty="0"/>
              <a:t>Формы борьбы за существования:</a:t>
            </a:r>
          </a:p>
          <a:p>
            <a:pPr marL="360000" indent="0">
              <a:buFont typeface="Wingdings" panose="05000000000000000000" pitchFamily="2" charset="2"/>
              <a:buChar char="ü"/>
            </a:pPr>
            <a:r>
              <a:rPr lang="ru-RU" dirty="0"/>
              <a:t>борьба с неблагоприятными условиями среды;</a:t>
            </a:r>
          </a:p>
          <a:p>
            <a:pPr marL="360000" indent="0">
              <a:buFont typeface="Wingdings" panose="05000000000000000000" pitchFamily="2" charset="2"/>
              <a:buChar char="ü"/>
            </a:pPr>
            <a:r>
              <a:rPr lang="ru-RU" dirty="0"/>
              <a:t>межвидовая борьба за существование;</a:t>
            </a:r>
          </a:p>
          <a:p>
            <a:pPr marL="360000" indent="0">
              <a:buFont typeface="Wingdings" panose="05000000000000000000" pitchFamily="2" charset="2"/>
              <a:buChar char="ü"/>
            </a:pPr>
            <a:r>
              <a:rPr lang="ru-RU" dirty="0"/>
              <a:t>внутривидовая борьба за существование.</a:t>
            </a:r>
          </a:p>
        </p:txBody>
      </p:sp>
      <p:pic>
        <p:nvPicPr>
          <p:cNvPr id="5" name="Picture 4" descr="Растение в бетонной трещине">
            <a:extLst>
              <a:ext uri="{FF2B5EF4-FFF2-40B4-BE49-F238E27FC236}">
                <a16:creationId xmlns:a16="http://schemas.microsoft.com/office/drawing/2014/main" id="{3FDEC48F-DF19-B99B-8F7D-B35F3839C4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48" r="30114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82923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4BEE8-914A-786E-CDC3-E1AAE2B08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ru-RU"/>
              <a:t>Естественный отбор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5AE16C-C8AA-D2B1-80EA-545DAEA45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012" y="2333297"/>
            <a:ext cx="5072810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- это процесс отбора генотипов особей, наиболее приспособленных к данным условиям среды, и устранения генотипов особей менее приспособленных к данным условиям.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4" name="Picture 4" descr="Пчела на желтых цветах">
            <a:extLst>
              <a:ext uri="{FF2B5EF4-FFF2-40B4-BE49-F238E27FC236}">
                <a16:creationId xmlns:a16="http://schemas.microsoft.com/office/drawing/2014/main" id="{E9929A38-01C8-A91B-E5DA-0AB48FE7A3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964" r="-1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23249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Белые лампы, среди которых одна желтая">
            <a:extLst>
              <a:ext uri="{FF2B5EF4-FFF2-40B4-BE49-F238E27FC236}">
                <a16:creationId xmlns:a16="http://schemas.microsoft.com/office/drawing/2014/main" id="{214CAACB-D29C-6B40-4D57-DF36668D62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15" b="48090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E133848C-9F26-FD56-223E-6F9F95411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894" y="3878981"/>
            <a:ext cx="11064502" cy="2326556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lang="ru-RU" sz="2600" dirty="0"/>
              <a:t>Более приспособленные к данным условиям среды особи оставляют больше потомков, чем менее приспособленные.</a:t>
            </a:r>
          </a:p>
          <a:p>
            <a:pPr marL="0" indent="0">
              <a:buNone/>
            </a:pPr>
            <a:r>
              <a:rPr lang="ru-RU" sz="2600" dirty="0"/>
              <a:t>Формы естественного отбора: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600" dirty="0"/>
              <a:t>Стабилизирующий отбор;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600" dirty="0"/>
              <a:t>Движущий отбор;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600" dirty="0" err="1"/>
              <a:t>Дизруптивный</a:t>
            </a:r>
            <a:r>
              <a:rPr lang="ru-RU" sz="2600" dirty="0"/>
              <a:t> отбор.</a:t>
            </a:r>
          </a:p>
          <a:p>
            <a:pPr marL="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076851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111</TotalTime>
  <Words>463</Words>
  <Application>Microsoft Office PowerPoint</Application>
  <PresentationFormat>Широкоэкранный</PresentationFormat>
  <Paragraphs>66</Paragraphs>
  <Slides>23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Тема Office</vt:lpstr>
      <vt:lpstr>Факторы эволюции</vt:lpstr>
      <vt:lpstr>Презентация PowerPoint</vt:lpstr>
      <vt:lpstr>Наследственная изменчивость</vt:lpstr>
      <vt:lpstr>Мутационная изменчивость</vt:lpstr>
      <vt:lpstr>Комбинативная изменчивость </vt:lpstr>
      <vt:lpstr>Борьба за существование</vt:lpstr>
      <vt:lpstr>Презентация PowerPoint</vt:lpstr>
      <vt:lpstr>Естественный отбор</vt:lpstr>
      <vt:lpstr>Презентация PowerPoint</vt:lpstr>
      <vt:lpstr>Стабилизирующий отбор</vt:lpstr>
      <vt:lpstr>Движущий отбор</vt:lpstr>
      <vt:lpstr>Дизруптивный  отбор </vt:lpstr>
      <vt:lpstr>Изоляция</vt:lpstr>
      <vt:lpstr>Презентация PowerPoint</vt:lpstr>
      <vt:lpstr>Географическая изоляция</vt:lpstr>
      <vt:lpstr>Экологическая изоляция</vt:lpstr>
      <vt:lpstr>Этологическая изоляция</vt:lpstr>
      <vt:lpstr>Морфологическая изоляция</vt:lpstr>
      <vt:lpstr>Генетическая изоляция</vt:lpstr>
      <vt:lpstr>Волны жизни</vt:lpstr>
      <vt:lpstr>Дрейф генов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Факторы эволюции</dc:title>
  <dc:creator>Александр Сахнов</dc:creator>
  <cp:lastModifiedBy>Александр Сахнов</cp:lastModifiedBy>
  <cp:revision>1</cp:revision>
  <dcterms:created xsi:type="dcterms:W3CDTF">2024-02-06T08:26:48Z</dcterms:created>
  <dcterms:modified xsi:type="dcterms:W3CDTF">2024-02-06T10:18:00Z</dcterms:modified>
</cp:coreProperties>
</file>