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25116" y="350900"/>
            <a:ext cx="449453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67814" y="4676089"/>
            <a:ext cx="5008371" cy="197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984" y="1773935"/>
            <a:ext cx="5830824" cy="47609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116" y="14986"/>
            <a:ext cx="8514384" cy="23750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hyperlink" Target="http://bse.sci-lib.com/pictures/18/10/211271581.jpg" TargetMode="External"/><Relationship Id="rId6" Type="http://schemas.openxmlformats.org/officeDocument/2006/relationships/image" Target="../media/image23.png"/><Relationship Id="rId7" Type="http://schemas.openxmlformats.org/officeDocument/2006/relationships/hyperlink" Target="http://tv-22.ru/wp-content/uploads/2011/06/A._S._Pushkin__avtoportret_chernovik_Evg._Onegina_fevral_1829.jpg" TargetMode="External"/><Relationship Id="rId8" Type="http://schemas.openxmlformats.org/officeDocument/2006/relationships/image" Target="../media/image2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36" y="5346191"/>
            <a:ext cx="8628888" cy="12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5441" y="1860880"/>
            <a:ext cx="4337685" cy="130810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110"/>
              </a:spcBef>
            </a:pPr>
            <a:r>
              <a:rPr dirty="0" sz="2800" spc="-55" b="1" i="1">
                <a:latin typeface="Book Antiqua"/>
                <a:cs typeface="Book Antiqua"/>
              </a:rPr>
              <a:t>Презентация</a:t>
            </a:r>
            <a:endParaRPr sz="2800">
              <a:latin typeface="Book Antiqua"/>
              <a:cs typeface="Book Antiqu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800" spc="-30" b="1" i="1">
                <a:latin typeface="Book Antiqua"/>
                <a:cs typeface="Book Antiqua"/>
              </a:rPr>
              <a:t>по</a:t>
            </a:r>
            <a:r>
              <a:rPr dirty="0" sz="2800" spc="-70" b="1" i="1">
                <a:latin typeface="Book Antiqua"/>
                <a:cs typeface="Book Antiqua"/>
              </a:rPr>
              <a:t> </a:t>
            </a:r>
            <a:r>
              <a:rPr dirty="0" sz="2800" spc="-254" b="1" i="1">
                <a:latin typeface="Book Antiqua"/>
                <a:cs typeface="Book Antiqua"/>
              </a:rPr>
              <a:t>чтению</a:t>
            </a:r>
            <a:r>
              <a:rPr dirty="0" sz="2800" spc="-75" b="1" i="1">
                <a:latin typeface="Book Antiqua"/>
                <a:cs typeface="Book Antiqua"/>
              </a:rPr>
              <a:t> </a:t>
            </a:r>
            <a:r>
              <a:rPr dirty="0" sz="2800" b="1" i="1">
                <a:latin typeface="Book Antiqua"/>
                <a:cs typeface="Book Antiqua"/>
              </a:rPr>
              <a:t>и</a:t>
            </a:r>
            <a:r>
              <a:rPr dirty="0" sz="2800" spc="-20" b="1" i="1">
                <a:latin typeface="Book Antiqua"/>
                <a:cs typeface="Book Antiqua"/>
              </a:rPr>
              <a:t> </a:t>
            </a:r>
            <a:r>
              <a:rPr dirty="0" sz="2800" spc="-200" b="1" i="1">
                <a:latin typeface="Book Antiqua"/>
                <a:cs typeface="Book Antiqua"/>
              </a:rPr>
              <a:t>развитию</a:t>
            </a:r>
            <a:r>
              <a:rPr dirty="0" sz="2800" spc="-75" b="1" i="1">
                <a:latin typeface="Book Antiqua"/>
                <a:cs typeface="Book Antiqua"/>
              </a:rPr>
              <a:t> </a:t>
            </a:r>
            <a:r>
              <a:rPr dirty="0" sz="2800" spc="-20" b="1" i="1">
                <a:latin typeface="Book Antiqua"/>
                <a:cs typeface="Book Antiqua"/>
              </a:rPr>
              <a:t>речи </a:t>
            </a:r>
            <a:r>
              <a:rPr dirty="0" sz="2800" b="1" i="1">
                <a:latin typeface="Book Antiqua"/>
                <a:cs typeface="Book Antiqua"/>
              </a:rPr>
              <a:t>на</a:t>
            </a:r>
            <a:r>
              <a:rPr dirty="0" sz="2800" spc="-170" b="1" i="1">
                <a:latin typeface="Book Antiqua"/>
                <a:cs typeface="Book Antiqua"/>
              </a:rPr>
              <a:t> </a:t>
            </a:r>
            <a:r>
              <a:rPr dirty="0" sz="2800" spc="-325" b="1" i="1">
                <a:latin typeface="Book Antiqua"/>
                <a:cs typeface="Book Antiqua"/>
              </a:rPr>
              <a:t>тему: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6576" y="3565601"/>
            <a:ext cx="7227570" cy="1247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254" b="1">
                <a:latin typeface="Times New Roman"/>
                <a:cs typeface="Times New Roman"/>
              </a:rPr>
              <a:t>Жизнь</a:t>
            </a:r>
            <a:r>
              <a:rPr dirty="0" sz="4000" spc="-65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и</a:t>
            </a:r>
            <a:r>
              <a:rPr dirty="0" sz="4000" spc="-155" b="1">
                <a:latin typeface="Times New Roman"/>
                <a:cs typeface="Times New Roman"/>
              </a:rPr>
              <a:t> </a:t>
            </a:r>
            <a:r>
              <a:rPr dirty="0" sz="4000" spc="-10" b="1">
                <a:latin typeface="Times New Roman"/>
                <a:cs typeface="Times New Roman"/>
              </a:rPr>
              <a:t>творчество</a:t>
            </a:r>
            <a:endParaRPr sz="4000">
              <a:latin typeface="Times New Roman"/>
              <a:cs typeface="Times New Roman"/>
            </a:endParaRPr>
          </a:p>
          <a:p>
            <a:pPr marL="4156075">
              <a:lnSpc>
                <a:spcPct val="100000"/>
              </a:lnSpc>
            </a:pPr>
            <a:r>
              <a:rPr dirty="0" sz="4000" spc="-325" b="1">
                <a:latin typeface="Times New Roman"/>
                <a:cs typeface="Times New Roman"/>
              </a:rPr>
              <a:t>А.</a:t>
            </a:r>
            <a:r>
              <a:rPr dirty="0" sz="4000" spc="-70" b="1">
                <a:latin typeface="Times New Roman"/>
                <a:cs typeface="Times New Roman"/>
              </a:rPr>
              <a:t> </a:t>
            </a:r>
            <a:r>
              <a:rPr dirty="0" sz="4000" spc="-280" b="1">
                <a:latin typeface="Times New Roman"/>
                <a:cs typeface="Times New Roman"/>
              </a:rPr>
              <a:t>С.</a:t>
            </a:r>
            <a:r>
              <a:rPr dirty="0" sz="4000" spc="-40" b="1">
                <a:latin typeface="Times New Roman"/>
                <a:cs typeface="Times New Roman"/>
              </a:rPr>
              <a:t> </a:t>
            </a:r>
            <a:r>
              <a:rPr dirty="0" sz="4000" spc="-280" b="1">
                <a:latin typeface="Times New Roman"/>
                <a:cs typeface="Times New Roman"/>
              </a:rPr>
              <a:t>Пушкина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00598" y="5399328"/>
            <a:ext cx="3112135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099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Выполнил</a:t>
            </a:r>
            <a:r>
              <a:rPr dirty="0" sz="1800" spc="-9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работу </a:t>
            </a:r>
            <a:r>
              <a:rPr dirty="0" sz="1800">
                <a:latin typeface="Times New Roman"/>
                <a:cs typeface="Times New Roman"/>
              </a:rPr>
              <a:t>ученик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6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«С»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класса </a:t>
            </a:r>
            <a:r>
              <a:rPr dirty="0" sz="1800">
                <a:latin typeface="Times New Roman"/>
                <a:cs typeface="Times New Roman"/>
              </a:rPr>
              <a:t>Морозов</a:t>
            </a:r>
            <a:r>
              <a:rPr dirty="0" sz="1800" spc="-9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Александр </a:t>
            </a:r>
            <a:r>
              <a:rPr dirty="0" sz="1800" spc="-10" b="1">
                <a:latin typeface="Times New Roman"/>
                <a:cs typeface="Times New Roman"/>
              </a:rPr>
              <a:t>Руководитель: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Оси</a:t>
            </a:r>
            <a:r>
              <a:rPr dirty="0" sz="1800">
                <a:latin typeface="Franklin Gothic Book"/>
                <a:cs typeface="Franklin Gothic Book"/>
              </a:rPr>
              <a:t>пова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Елена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Александровна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30270" y="359486"/>
            <a:ext cx="22434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Franklin Gothic Book"/>
                <a:cs typeface="Franklin Gothic Book"/>
              </a:rPr>
              <a:t>ГБОУ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«Школа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№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1591»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2984" y="981455"/>
            <a:ext cx="8650605" cy="5641975"/>
            <a:chOff x="252984" y="981455"/>
            <a:chExt cx="8650605" cy="5641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7272" y="2709672"/>
              <a:ext cx="6345935" cy="39136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981455"/>
              <a:ext cx="3300984" cy="34320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9626" y="281381"/>
            <a:ext cx="31584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40" b="1">
                <a:latin typeface="Times New Roman"/>
                <a:cs typeface="Times New Roman"/>
              </a:rPr>
              <a:t>УЧЁБА</a:t>
            </a:r>
            <a:r>
              <a:rPr dirty="0" sz="3600" spc="-60" b="1">
                <a:latin typeface="Times New Roman"/>
                <a:cs typeface="Times New Roman"/>
              </a:rPr>
              <a:t> </a:t>
            </a:r>
            <a:r>
              <a:rPr dirty="0" sz="3600" spc="-240" b="1">
                <a:latin typeface="Times New Roman"/>
                <a:cs typeface="Times New Roman"/>
              </a:rPr>
              <a:t>В</a:t>
            </a:r>
            <a:r>
              <a:rPr dirty="0" sz="3600" spc="-5" b="1">
                <a:latin typeface="Times New Roman"/>
                <a:cs typeface="Times New Roman"/>
              </a:rPr>
              <a:t> </a:t>
            </a:r>
            <a:r>
              <a:rPr dirty="0" sz="3600" spc="-500" b="1">
                <a:latin typeface="Times New Roman"/>
                <a:cs typeface="Times New Roman"/>
              </a:rPr>
              <a:t>ЛИЦЕЕ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66490" y="713689"/>
            <a:ext cx="5300980" cy="246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87350">
              <a:lnSpc>
                <a:spcPct val="100000"/>
              </a:lnSpc>
              <a:spcBef>
                <a:spcPts val="95"/>
              </a:spcBef>
            </a:pPr>
            <a:r>
              <a:rPr dirty="0" sz="3200" b="1" i="1">
                <a:latin typeface="Bookman Old Style"/>
                <a:cs typeface="Bookman Old Style"/>
              </a:rPr>
              <a:t>В</a:t>
            </a:r>
            <a:r>
              <a:rPr dirty="0" sz="3200" spc="-50" b="1" i="1">
                <a:latin typeface="Bookman Old Style"/>
                <a:cs typeface="Bookman Old Style"/>
              </a:rPr>
              <a:t> </a:t>
            </a:r>
            <a:r>
              <a:rPr dirty="0" sz="3200" b="1" i="1">
                <a:latin typeface="Bookman Old Style"/>
                <a:cs typeface="Bookman Old Style"/>
              </a:rPr>
              <a:t>12</a:t>
            </a:r>
            <a:r>
              <a:rPr dirty="0" sz="3200" spc="-25" b="1" i="1">
                <a:latin typeface="Bookman Old Style"/>
                <a:cs typeface="Bookman Old Style"/>
              </a:rPr>
              <a:t> </a:t>
            </a:r>
            <a:r>
              <a:rPr dirty="0" sz="3200" b="1" i="1">
                <a:latin typeface="Bookman Old Style"/>
                <a:cs typeface="Bookman Old Style"/>
              </a:rPr>
              <a:t>лет</a:t>
            </a:r>
            <a:r>
              <a:rPr dirty="0" sz="3200" spc="-30" b="1" i="1">
                <a:latin typeface="Bookman Old Style"/>
                <a:cs typeface="Bookman Old Style"/>
              </a:rPr>
              <a:t> </a:t>
            </a:r>
            <a:r>
              <a:rPr dirty="0" sz="3200" spc="-10" b="1" i="1">
                <a:latin typeface="Bookman Old Style"/>
                <a:cs typeface="Bookman Old Style"/>
              </a:rPr>
              <a:t>Александр </a:t>
            </a:r>
            <a:r>
              <a:rPr dirty="0" sz="3200" b="1" i="1">
                <a:latin typeface="Bookman Old Style"/>
                <a:cs typeface="Bookman Old Style"/>
              </a:rPr>
              <a:t>был</a:t>
            </a:r>
            <a:r>
              <a:rPr dirty="0" sz="3200" spc="-130" b="1" i="1">
                <a:latin typeface="Bookman Old Style"/>
                <a:cs typeface="Bookman Old Style"/>
              </a:rPr>
              <a:t> </a:t>
            </a:r>
            <a:r>
              <a:rPr dirty="0" sz="3200" b="1" i="1">
                <a:latin typeface="Bookman Old Style"/>
                <a:cs typeface="Bookman Old Style"/>
              </a:rPr>
              <a:t>отвезен</a:t>
            </a:r>
            <a:r>
              <a:rPr dirty="0" sz="3200" spc="-75" b="1" i="1">
                <a:latin typeface="Bookman Old Style"/>
                <a:cs typeface="Bookman Old Style"/>
              </a:rPr>
              <a:t> </a:t>
            </a:r>
            <a:r>
              <a:rPr dirty="0" sz="3200" b="1" i="1">
                <a:latin typeface="Bookman Old Style"/>
                <a:cs typeface="Bookman Old Style"/>
              </a:rPr>
              <a:t>учиться</a:t>
            </a:r>
            <a:r>
              <a:rPr dirty="0" sz="3200" spc="-110" b="1" i="1">
                <a:latin typeface="Bookman Old Style"/>
                <a:cs typeface="Bookman Old Style"/>
              </a:rPr>
              <a:t> </a:t>
            </a:r>
            <a:r>
              <a:rPr dirty="0" sz="3200" spc="-50" b="1" i="1">
                <a:latin typeface="Bookman Old Style"/>
                <a:cs typeface="Bookman Old Style"/>
              </a:rPr>
              <a:t>в</a:t>
            </a:r>
            <a:endParaRPr sz="3200">
              <a:latin typeface="Bookman Old Style"/>
              <a:cs typeface="Bookman Old Style"/>
            </a:endParaRPr>
          </a:p>
          <a:p>
            <a:pPr algn="ctr" marL="82550" marR="71120" indent="2540">
              <a:lnSpc>
                <a:spcPct val="100000"/>
              </a:lnSpc>
            </a:pPr>
            <a:r>
              <a:rPr dirty="0" sz="3200" b="1" i="1">
                <a:latin typeface="Bookman Old Style"/>
                <a:cs typeface="Bookman Old Style"/>
              </a:rPr>
              <a:t>учебное</a:t>
            </a:r>
            <a:r>
              <a:rPr dirty="0" sz="3200" spc="-155" b="1" i="1">
                <a:latin typeface="Bookman Old Style"/>
                <a:cs typeface="Bookman Old Style"/>
              </a:rPr>
              <a:t> </a:t>
            </a:r>
            <a:r>
              <a:rPr dirty="0" sz="3200" b="1" i="1">
                <a:latin typeface="Bookman Old Style"/>
                <a:cs typeface="Bookman Old Style"/>
              </a:rPr>
              <a:t>заведение</a:t>
            </a:r>
            <a:r>
              <a:rPr dirty="0" sz="3200" spc="-105" b="1" i="1">
                <a:latin typeface="Bookman Old Style"/>
                <a:cs typeface="Bookman Old Style"/>
              </a:rPr>
              <a:t> </a:t>
            </a:r>
            <a:r>
              <a:rPr dirty="0" sz="3200" spc="-50" b="1" i="1">
                <a:latin typeface="Bookman Old Style"/>
                <a:cs typeface="Bookman Old Style"/>
              </a:rPr>
              <a:t>- </a:t>
            </a:r>
            <a:r>
              <a:rPr dirty="0" u="sng" sz="3200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Царскосельский</a:t>
            </a:r>
            <a:r>
              <a:rPr dirty="0" u="sng" sz="3200" spc="-235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3200" spc="-10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Лицей</a:t>
            </a:r>
            <a:r>
              <a:rPr dirty="0" sz="3200" spc="-10" b="1" i="1">
                <a:latin typeface="Bookman Old Style"/>
                <a:cs typeface="Bookman Old Style"/>
              </a:rPr>
              <a:t> </a:t>
            </a:r>
            <a:r>
              <a:rPr dirty="0" sz="3200" b="1" i="1">
                <a:latin typeface="Bookman Old Style"/>
                <a:cs typeface="Bookman Old Style"/>
              </a:rPr>
              <a:t>под</a:t>
            </a:r>
            <a:r>
              <a:rPr dirty="0" sz="3200" spc="-75" b="1" i="1">
                <a:latin typeface="Bookman Old Style"/>
                <a:cs typeface="Bookman Old Style"/>
              </a:rPr>
              <a:t> </a:t>
            </a:r>
            <a:r>
              <a:rPr dirty="0" sz="3200" spc="-10" b="1" i="1">
                <a:latin typeface="Bookman Old Style"/>
                <a:cs typeface="Bookman Old Style"/>
              </a:rPr>
              <a:t>Петербургом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414527"/>
            <a:ext cx="5111496" cy="60289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544058" y="632536"/>
            <a:ext cx="3248660" cy="5391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985">
              <a:lnSpc>
                <a:spcPct val="100000"/>
              </a:lnSpc>
              <a:spcBef>
                <a:spcPts val="95"/>
              </a:spcBef>
            </a:pPr>
            <a:r>
              <a:rPr dirty="0" sz="3200" i="1">
                <a:latin typeface="Bookman Old Style"/>
                <a:cs typeface="Bookman Old Style"/>
              </a:rPr>
              <a:t>Лицей</a:t>
            </a:r>
            <a:r>
              <a:rPr dirty="0" sz="3200" spc="-90" i="1">
                <a:latin typeface="Bookman Old Style"/>
                <a:cs typeface="Bookman Old Style"/>
              </a:rPr>
              <a:t> </a:t>
            </a:r>
            <a:r>
              <a:rPr dirty="0" sz="3200" spc="-25" i="1">
                <a:latin typeface="Bookman Old Style"/>
                <a:cs typeface="Bookman Old Style"/>
              </a:rPr>
              <a:t>был </a:t>
            </a:r>
            <a:r>
              <a:rPr dirty="0" sz="3200" spc="-10" i="1">
                <a:latin typeface="Bookman Old Style"/>
                <a:cs typeface="Bookman Old Style"/>
              </a:rPr>
              <a:t>закрытым </a:t>
            </a:r>
            <a:r>
              <a:rPr dirty="0" sz="3200" i="1">
                <a:latin typeface="Bookman Old Style"/>
                <a:cs typeface="Bookman Old Style"/>
              </a:rPr>
              <a:t>заведением.</a:t>
            </a:r>
            <a:r>
              <a:rPr dirty="0" sz="3200" spc="-165" i="1">
                <a:latin typeface="Bookman Old Style"/>
                <a:cs typeface="Bookman Old Style"/>
              </a:rPr>
              <a:t> </a:t>
            </a:r>
            <a:r>
              <a:rPr dirty="0" sz="3200" spc="-50" i="1">
                <a:latin typeface="Bookman Old Style"/>
                <a:cs typeface="Bookman Old Style"/>
              </a:rPr>
              <a:t>В </a:t>
            </a:r>
            <a:r>
              <a:rPr dirty="0" sz="3200" i="1">
                <a:latin typeface="Bookman Old Style"/>
                <a:cs typeface="Bookman Old Style"/>
              </a:rPr>
              <a:t>течение</a:t>
            </a:r>
            <a:r>
              <a:rPr dirty="0" sz="3200" spc="-120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всего периода обучения воспитанники </a:t>
            </a:r>
            <a:r>
              <a:rPr dirty="0" sz="3200" i="1">
                <a:latin typeface="Bookman Old Style"/>
                <a:cs typeface="Bookman Old Style"/>
              </a:rPr>
              <a:t>не</a:t>
            </a:r>
            <a:r>
              <a:rPr dirty="0" sz="3200" spc="-4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имели</a:t>
            </a:r>
            <a:r>
              <a:rPr dirty="0" sz="3200" spc="-60" i="1">
                <a:latin typeface="Bookman Old Style"/>
                <a:cs typeface="Bookman Old Style"/>
              </a:rPr>
              <a:t> </a:t>
            </a:r>
            <a:r>
              <a:rPr dirty="0" sz="3200" spc="-20" i="1">
                <a:latin typeface="Bookman Old Style"/>
                <a:cs typeface="Bookman Old Style"/>
              </a:rPr>
              <a:t>права </a:t>
            </a:r>
            <a:r>
              <a:rPr dirty="0" sz="3200" spc="-10" i="1">
                <a:latin typeface="Bookman Old Style"/>
                <a:cs typeface="Bookman Old Style"/>
              </a:rPr>
              <a:t>покидать пределов</a:t>
            </a:r>
            <a:endParaRPr sz="320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3200" i="1">
                <a:latin typeface="Bookman Old Style"/>
                <a:cs typeface="Bookman Old Style"/>
              </a:rPr>
              <a:t>Царского</a:t>
            </a:r>
            <a:r>
              <a:rPr dirty="0" sz="3200" spc="-120" i="1">
                <a:latin typeface="Bookman Old Style"/>
                <a:cs typeface="Bookman Old Style"/>
              </a:rPr>
              <a:t> </a:t>
            </a:r>
            <a:r>
              <a:rPr dirty="0" sz="3200" spc="-20" i="1">
                <a:latin typeface="Bookman Old Style"/>
                <a:cs typeface="Bookman Old Style"/>
              </a:rPr>
              <a:t>Села.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1414272"/>
            <a:ext cx="7202424" cy="5184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366" y="14986"/>
            <a:ext cx="8263255" cy="17341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  <a:tabLst>
                <a:tab pos="2224405" algn="l"/>
              </a:tabLst>
            </a:pPr>
            <a:r>
              <a:rPr dirty="0" sz="2800" i="1">
                <a:latin typeface="Bookman Old Style"/>
                <a:cs typeface="Bookman Old Style"/>
              </a:rPr>
              <a:t>В </a:t>
            </a:r>
            <a:r>
              <a:rPr dirty="0" sz="2800" spc="-10" i="1">
                <a:latin typeface="Bookman Old Style"/>
                <a:cs typeface="Bookman Old Style"/>
              </a:rPr>
              <a:t>комнате</a:t>
            </a:r>
            <a:r>
              <a:rPr dirty="0" sz="2800" i="1">
                <a:latin typeface="Bookman Old Style"/>
                <a:cs typeface="Bookman Old Style"/>
              </a:rPr>
              <a:t>	А.</a:t>
            </a:r>
            <a:r>
              <a:rPr dirty="0" sz="2800" spc="-7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Пушкина</a:t>
            </a:r>
            <a:r>
              <a:rPr dirty="0" sz="2800" spc="-3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–</a:t>
            </a:r>
            <a:r>
              <a:rPr dirty="0" sz="2800" spc="-5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железная</a:t>
            </a:r>
            <a:r>
              <a:rPr dirty="0" sz="2800" spc="-15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кровать, </a:t>
            </a:r>
            <a:r>
              <a:rPr dirty="0" sz="2800" i="1">
                <a:latin typeface="Bookman Old Style"/>
                <a:cs typeface="Bookman Old Style"/>
              </a:rPr>
              <a:t>комод,</a:t>
            </a:r>
            <a:r>
              <a:rPr dirty="0" sz="2800" spc="-11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конторка,</a:t>
            </a:r>
            <a:r>
              <a:rPr dirty="0" sz="2800" spc="-3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зеркало,</a:t>
            </a:r>
            <a:r>
              <a:rPr dirty="0" sz="2800" spc="-8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стул,</a:t>
            </a:r>
            <a:r>
              <a:rPr dirty="0" sz="2800" spc="-5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стол</a:t>
            </a:r>
            <a:r>
              <a:rPr dirty="0" sz="2800" spc="-50" i="1">
                <a:latin typeface="Bookman Old Style"/>
                <a:cs typeface="Bookman Old Style"/>
              </a:rPr>
              <a:t> </a:t>
            </a:r>
            <a:r>
              <a:rPr dirty="0" sz="2800" spc="-25" i="1">
                <a:latin typeface="Bookman Old Style"/>
                <a:cs typeface="Bookman Old Style"/>
              </a:rPr>
              <a:t>для </a:t>
            </a:r>
            <a:r>
              <a:rPr dirty="0" sz="2800" i="1">
                <a:latin typeface="Bookman Old Style"/>
                <a:cs typeface="Bookman Old Style"/>
              </a:rPr>
              <a:t>умывания.</a:t>
            </a:r>
            <a:r>
              <a:rPr dirty="0" sz="2800" spc="-5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На</a:t>
            </a:r>
            <a:r>
              <a:rPr dirty="0" sz="2800" spc="-8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конторке</a:t>
            </a:r>
            <a:r>
              <a:rPr dirty="0" sz="2800" spc="-4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чернильница</a:t>
            </a:r>
            <a:r>
              <a:rPr dirty="0" sz="2800" spc="-125" i="1">
                <a:latin typeface="Bookman Old Style"/>
                <a:cs typeface="Bookman Old Style"/>
              </a:rPr>
              <a:t> </a:t>
            </a:r>
            <a:r>
              <a:rPr dirty="0" sz="2800" spc="-50" i="1">
                <a:latin typeface="Bookman Old Style"/>
                <a:cs typeface="Bookman Old Style"/>
              </a:rPr>
              <a:t>и </a:t>
            </a:r>
            <a:r>
              <a:rPr dirty="0" sz="2800" spc="-10" i="1">
                <a:latin typeface="Bookman Old Style"/>
                <a:cs typeface="Bookman Old Style"/>
              </a:rPr>
              <a:t>подсвечник.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051560"/>
            <a:ext cx="5254752" cy="544677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739765" y="2145233"/>
            <a:ext cx="2853690" cy="246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14325" marR="304800" indent="-1905">
              <a:lnSpc>
                <a:spcPct val="100000"/>
              </a:lnSpc>
              <a:spcBef>
                <a:spcPts val="95"/>
              </a:spcBef>
            </a:pPr>
            <a:r>
              <a:rPr dirty="0" sz="3200" spc="-10" i="1">
                <a:latin typeface="Bookman Old Style"/>
                <a:cs typeface="Bookman Old Style"/>
              </a:rPr>
              <a:t>Пушкин сохранил </a:t>
            </a:r>
            <a:r>
              <a:rPr dirty="0" sz="3200" spc="-20" i="1">
                <a:latin typeface="Bookman Old Style"/>
                <a:cs typeface="Bookman Old Style"/>
              </a:rPr>
              <a:t>лицейскую </a:t>
            </a:r>
            <a:r>
              <a:rPr dirty="0" sz="3200" spc="-10" i="1">
                <a:latin typeface="Bookman Old Style"/>
                <a:cs typeface="Bookman Old Style"/>
              </a:rPr>
              <a:t>дружбу</a:t>
            </a:r>
            <a:endParaRPr sz="320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200" i="1">
                <a:latin typeface="Bookman Old Style"/>
                <a:cs typeface="Bookman Old Style"/>
              </a:rPr>
              <a:t>на</a:t>
            </a:r>
            <a:r>
              <a:rPr dirty="0" sz="3200" spc="-2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всю</a:t>
            </a:r>
            <a:r>
              <a:rPr dirty="0" sz="3200" spc="-40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жизнь</a:t>
            </a:r>
            <a:r>
              <a:rPr dirty="0" sz="1800" spc="-10" i="1">
                <a:latin typeface="Bookman Old Style"/>
                <a:cs typeface="Bookman Old Style"/>
              </a:rPr>
              <a:t>.</a:t>
            </a:r>
            <a:endParaRPr sz="18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1596" y="209499"/>
            <a:ext cx="684466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90" b="1">
                <a:latin typeface="Times New Roman"/>
                <a:cs typeface="Times New Roman"/>
              </a:rPr>
              <a:t>А.</a:t>
            </a:r>
            <a:r>
              <a:rPr dirty="0" sz="3600" spc="-35" b="1">
                <a:latin typeface="Times New Roman"/>
                <a:cs typeface="Times New Roman"/>
              </a:rPr>
              <a:t> </a:t>
            </a:r>
            <a:r>
              <a:rPr dirty="0" sz="3600" spc="-305" b="1">
                <a:latin typeface="Times New Roman"/>
                <a:cs typeface="Times New Roman"/>
              </a:rPr>
              <a:t>Пушкин</a:t>
            </a:r>
            <a:r>
              <a:rPr dirty="0" sz="3600" spc="-50" b="1">
                <a:latin typeface="Times New Roman"/>
                <a:cs typeface="Times New Roman"/>
              </a:rPr>
              <a:t> </a:t>
            </a:r>
            <a:r>
              <a:rPr dirty="0" sz="3600" spc="60" b="1">
                <a:latin typeface="Times New Roman"/>
                <a:cs typeface="Times New Roman"/>
              </a:rPr>
              <a:t>с</a:t>
            </a:r>
            <a:r>
              <a:rPr dirty="0" sz="3600" b="1">
                <a:latin typeface="Times New Roman"/>
                <a:cs typeface="Times New Roman"/>
              </a:rPr>
              <a:t> </a:t>
            </a:r>
            <a:r>
              <a:rPr dirty="0" sz="3600" spc="-140" b="1">
                <a:latin typeface="Times New Roman"/>
                <a:cs typeface="Times New Roman"/>
              </a:rPr>
              <a:t>лицейскими</a:t>
            </a:r>
            <a:r>
              <a:rPr dirty="0" sz="3600" spc="-55" b="1">
                <a:latin typeface="Times New Roman"/>
                <a:cs typeface="Times New Roman"/>
              </a:rPr>
              <a:t> </a:t>
            </a:r>
            <a:r>
              <a:rPr dirty="0" sz="3600" spc="-70" b="1">
                <a:latin typeface="Times New Roman"/>
                <a:cs typeface="Times New Roman"/>
              </a:rPr>
              <a:t>друзьями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303"/>
            <a:ext cx="9144000" cy="5949950"/>
            <a:chOff x="0" y="908303"/>
            <a:chExt cx="9144000" cy="5949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3616" y="2322574"/>
              <a:ext cx="6120383" cy="4535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7199"/>
              <a:ext cx="3060192" cy="2590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97863"/>
              <a:ext cx="2700528" cy="3093720"/>
            </a:xfrm>
            <a:prstGeom prst="rect">
              <a:avLst/>
            </a:prstGeom>
          </p:spPr>
        </p:pic>
        <p:pic>
          <p:nvPicPr>
            <p:cNvPr id="6" name="object 6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6703" y="908303"/>
              <a:ext cx="3115055" cy="3810000"/>
            </a:xfrm>
            <a:prstGeom prst="rect">
              <a:avLst/>
            </a:prstGeom>
          </p:spPr>
        </p:pic>
        <p:pic>
          <p:nvPicPr>
            <p:cNvPr id="7" name="object 7" descr="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3808" y="1700783"/>
              <a:ext cx="2810256" cy="3810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094" rIns="0" bIns="0" rtlCol="0" vert="horz">
            <a:spAutoFit/>
          </a:bodyPr>
          <a:lstStyle/>
          <a:p>
            <a:pPr marL="203009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Arial Narrow"/>
                <a:cs typeface="Arial Narrow"/>
              </a:rPr>
              <a:t>А.</a:t>
            </a:r>
            <a:r>
              <a:rPr dirty="0" sz="3600" spc="45" b="1">
                <a:latin typeface="Arial Narrow"/>
                <a:cs typeface="Arial Narrow"/>
              </a:rPr>
              <a:t> </a:t>
            </a:r>
            <a:r>
              <a:rPr dirty="0" sz="3600" spc="125" b="1">
                <a:latin typeface="Arial Narrow"/>
                <a:cs typeface="Arial Narrow"/>
              </a:rPr>
              <a:t>Пушкин</a:t>
            </a:r>
            <a:r>
              <a:rPr dirty="0" sz="3600" spc="10" b="1">
                <a:latin typeface="Arial Narrow"/>
                <a:cs typeface="Arial Narrow"/>
              </a:rPr>
              <a:t> </a:t>
            </a:r>
            <a:r>
              <a:rPr dirty="0" sz="3600" spc="105" b="1">
                <a:latin typeface="Arial Narrow"/>
                <a:cs typeface="Arial Narrow"/>
              </a:rPr>
              <a:t>пишет</a:t>
            </a:r>
            <a:r>
              <a:rPr dirty="0" sz="3600" spc="15" b="1">
                <a:latin typeface="Arial Narrow"/>
                <a:cs typeface="Arial Narrow"/>
              </a:rPr>
              <a:t> </a:t>
            </a:r>
            <a:r>
              <a:rPr dirty="0" sz="3600" spc="-10" b="1">
                <a:latin typeface="Arial Narrow"/>
                <a:cs typeface="Arial Narrow"/>
              </a:rPr>
              <a:t>стихи</a:t>
            </a:r>
            <a:endParaRPr sz="3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213359"/>
            <a:ext cx="8644128" cy="528827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3457" y="5387136"/>
            <a:ext cx="7327265" cy="149161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 indent="-2540">
              <a:lnSpc>
                <a:spcPct val="100400"/>
              </a:lnSpc>
              <a:spcBef>
                <a:spcPts val="80"/>
              </a:spcBef>
            </a:pPr>
            <a:r>
              <a:rPr dirty="0" sz="3200" i="1">
                <a:latin typeface="Bookman Old Style"/>
                <a:cs typeface="Bookman Old Style"/>
              </a:rPr>
              <a:t>Пушкин</a:t>
            </a:r>
            <a:r>
              <a:rPr dirty="0" sz="3200" spc="-114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читает</a:t>
            </a:r>
            <a:r>
              <a:rPr dirty="0" sz="3200" spc="-8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на</a:t>
            </a:r>
            <a:r>
              <a:rPr dirty="0" sz="3200" spc="-13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экзамене</a:t>
            </a:r>
            <a:r>
              <a:rPr dirty="0" sz="3200" spc="-55" i="1">
                <a:latin typeface="Bookman Old Style"/>
                <a:cs typeface="Bookman Old Style"/>
              </a:rPr>
              <a:t> </a:t>
            </a:r>
            <a:r>
              <a:rPr dirty="0" sz="3200" spc="-20" i="1">
                <a:latin typeface="Bookman Old Style"/>
                <a:cs typeface="Bookman Old Style"/>
              </a:rPr>
              <a:t>свое </a:t>
            </a:r>
            <a:r>
              <a:rPr dirty="0" sz="3200" i="1">
                <a:latin typeface="Bookman Old Style"/>
                <a:cs typeface="Bookman Old Style"/>
              </a:rPr>
              <a:t>стихотворение</a:t>
            </a:r>
            <a:r>
              <a:rPr dirty="0" sz="3200" spc="-6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в</a:t>
            </a:r>
            <a:r>
              <a:rPr dirty="0" sz="3200" spc="-165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присутствии </a:t>
            </a:r>
            <a:r>
              <a:rPr dirty="0" sz="3200" i="1">
                <a:latin typeface="Bookman Old Style"/>
                <a:cs typeface="Bookman Old Style"/>
              </a:rPr>
              <a:t>знаменитого</a:t>
            </a:r>
            <a:r>
              <a:rPr dirty="0" sz="3200" spc="-14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поэта</a:t>
            </a:r>
            <a:r>
              <a:rPr dirty="0" sz="3200" spc="-180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Г.Р.Державина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332231"/>
            <a:ext cx="3962400" cy="612038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536185" y="1073861"/>
            <a:ext cx="4107815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33400" marR="526415">
              <a:lnSpc>
                <a:spcPct val="100000"/>
              </a:lnSpc>
              <a:spcBef>
                <a:spcPts val="95"/>
              </a:spcBef>
            </a:pPr>
            <a:r>
              <a:rPr dirty="0" sz="3200" i="1">
                <a:latin typeface="Franklin Gothic Book"/>
                <a:cs typeface="Franklin Gothic Book"/>
              </a:rPr>
              <a:t>После</a:t>
            </a:r>
            <a:r>
              <a:rPr dirty="0" sz="3200" spc="-20" i="1">
                <a:latin typeface="Franklin Gothic Book"/>
                <a:cs typeface="Franklin Gothic Book"/>
              </a:rPr>
              <a:t> </a:t>
            </a:r>
            <a:r>
              <a:rPr dirty="0" sz="3200" spc="-10" i="1">
                <a:latin typeface="Franklin Gothic Book"/>
                <a:cs typeface="Franklin Gothic Book"/>
              </a:rPr>
              <a:t>окончания </a:t>
            </a:r>
            <a:r>
              <a:rPr dirty="0" sz="3200" i="1">
                <a:latin typeface="Franklin Gothic Book"/>
                <a:cs typeface="Franklin Gothic Book"/>
              </a:rPr>
              <a:t>лицея</a:t>
            </a:r>
            <a:r>
              <a:rPr dirty="0" sz="3200" spc="-55" i="1">
                <a:latin typeface="Franklin Gothic Book"/>
                <a:cs typeface="Franklin Gothic Book"/>
              </a:rPr>
              <a:t> </a:t>
            </a:r>
            <a:r>
              <a:rPr dirty="0" sz="3200" spc="-10" i="1">
                <a:latin typeface="Franklin Gothic Book"/>
                <a:cs typeface="Franklin Gothic Book"/>
              </a:rPr>
              <a:t>А.Пушкин </a:t>
            </a:r>
            <a:r>
              <a:rPr dirty="0" sz="3200" i="1">
                <a:latin typeface="Franklin Gothic Book"/>
                <a:cs typeface="Franklin Gothic Book"/>
              </a:rPr>
              <a:t>поселился</a:t>
            </a:r>
            <a:r>
              <a:rPr dirty="0" sz="3200" spc="-165" i="1">
                <a:latin typeface="Franklin Gothic Book"/>
                <a:cs typeface="Franklin Gothic Book"/>
              </a:rPr>
              <a:t> </a:t>
            </a:r>
            <a:r>
              <a:rPr dirty="0" sz="3200" spc="-50" i="1">
                <a:latin typeface="Franklin Gothic Book"/>
                <a:cs typeface="Franklin Gothic Book"/>
              </a:rPr>
              <a:t>в</a:t>
            </a:r>
            <a:endParaRPr sz="3200">
              <a:latin typeface="Franklin Gothic Book"/>
              <a:cs typeface="Franklin Gothic Book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 sz="3200" spc="-10" i="1">
                <a:latin typeface="Franklin Gothic Book"/>
                <a:cs typeface="Franklin Gothic Book"/>
              </a:rPr>
              <a:t>Петербурге,</a:t>
            </a:r>
            <a:r>
              <a:rPr dirty="0" sz="3200" spc="-130" i="1">
                <a:latin typeface="Franklin Gothic Book"/>
                <a:cs typeface="Franklin Gothic Book"/>
              </a:rPr>
              <a:t> </a:t>
            </a:r>
            <a:r>
              <a:rPr dirty="0" sz="3200" spc="-10" i="1">
                <a:latin typeface="Franklin Gothic Book"/>
                <a:cs typeface="Franklin Gothic Book"/>
              </a:rPr>
              <a:t>продолжая заниматься</a:t>
            </a:r>
            <a:endParaRPr sz="3200">
              <a:latin typeface="Franklin Gothic Book"/>
              <a:cs typeface="Franklin Gothic Book"/>
            </a:endParaRPr>
          </a:p>
          <a:p>
            <a:pPr algn="ctr" marL="802005" marR="796925">
              <a:lnSpc>
                <a:spcPct val="100000"/>
              </a:lnSpc>
              <a:spcBef>
                <a:spcPts val="5"/>
              </a:spcBef>
            </a:pPr>
            <a:r>
              <a:rPr dirty="0" sz="3200" spc="-10" i="1">
                <a:latin typeface="Franklin Gothic Book"/>
                <a:cs typeface="Franklin Gothic Book"/>
              </a:rPr>
              <a:t>литературным творчеством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455" y="786383"/>
            <a:ext cx="5285232" cy="6071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7103" rIns="0" bIns="0" rtlCol="0" vert="horz">
            <a:spAutoFit/>
          </a:bodyPr>
          <a:lstStyle/>
          <a:p>
            <a:pPr marL="1870710">
              <a:lnSpc>
                <a:spcPct val="100000"/>
              </a:lnSpc>
              <a:spcBef>
                <a:spcPts val="90"/>
              </a:spcBef>
            </a:pPr>
            <a:r>
              <a:rPr dirty="0" sz="3200" i="1">
                <a:latin typeface="Bookman Old Style"/>
                <a:cs typeface="Bookman Old Style"/>
              </a:rPr>
              <a:t>Ссылка</a:t>
            </a:r>
            <a:r>
              <a:rPr dirty="0" sz="3200" spc="-8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Пушкина</a:t>
            </a:r>
            <a:r>
              <a:rPr dirty="0" sz="3200" spc="-7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на</a:t>
            </a:r>
            <a:r>
              <a:rPr dirty="0" sz="3200" spc="-85" i="1">
                <a:latin typeface="Bookman Old Style"/>
                <a:cs typeface="Bookman Old Style"/>
              </a:rPr>
              <a:t> </a:t>
            </a:r>
            <a:r>
              <a:rPr dirty="0" sz="3200" spc="-25" i="1">
                <a:latin typeface="Bookman Old Style"/>
                <a:cs typeface="Bookman Old Style"/>
              </a:rPr>
              <a:t>юг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56615"/>
            <a:ext cx="8717280" cy="497128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217" y="5387136"/>
            <a:ext cx="812736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3200" i="1">
                <a:latin typeface="Bookman Old Style"/>
                <a:cs typeface="Bookman Old Style"/>
              </a:rPr>
              <a:t>Затем</a:t>
            </a:r>
            <a:r>
              <a:rPr dirty="0" sz="3200" spc="-3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ссылка</a:t>
            </a:r>
            <a:r>
              <a:rPr dirty="0" sz="3200" spc="-9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на</a:t>
            </a:r>
            <a:r>
              <a:rPr dirty="0" sz="3200" spc="-10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юг</a:t>
            </a:r>
            <a:r>
              <a:rPr dirty="0" sz="3200" spc="-12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была</a:t>
            </a:r>
            <a:r>
              <a:rPr dirty="0" sz="3200" spc="-12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заменена</a:t>
            </a:r>
            <a:r>
              <a:rPr dirty="0" sz="3200" spc="-35" i="1">
                <a:latin typeface="Bookman Old Style"/>
                <a:cs typeface="Bookman Old Style"/>
              </a:rPr>
              <a:t> </a:t>
            </a:r>
            <a:r>
              <a:rPr dirty="0" sz="3200" spc="-25" i="1">
                <a:latin typeface="Bookman Old Style"/>
                <a:cs typeface="Bookman Old Style"/>
              </a:rPr>
              <a:t>на </a:t>
            </a:r>
            <a:r>
              <a:rPr dirty="0" sz="3200" i="1">
                <a:latin typeface="Bookman Old Style"/>
                <a:cs typeface="Bookman Old Style"/>
              </a:rPr>
              <a:t>ссылку</a:t>
            </a:r>
            <a:r>
              <a:rPr dirty="0" sz="3200" spc="-114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в</a:t>
            </a:r>
            <a:r>
              <a:rPr dirty="0" sz="3200" spc="-13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родительское</a:t>
            </a:r>
            <a:r>
              <a:rPr dirty="0" sz="3200" spc="-80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имение Михайловское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1356360"/>
            <a:ext cx="8214359" cy="5181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6047" rIns="0" bIns="0" rtlCol="0" vert="horz">
            <a:spAutoFit/>
          </a:bodyPr>
          <a:lstStyle/>
          <a:p>
            <a:pPr marL="50673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Bookman Old Style"/>
                <a:cs typeface="Bookman Old Style"/>
              </a:rPr>
              <a:t>Пушкин</a:t>
            </a:r>
            <a:r>
              <a:rPr dirty="0" sz="3600" spc="-25" b="1">
                <a:latin typeface="Bookman Old Style"/>
                <a:cs typeface="Bookman Old Style"/>
              </a:rPr>
              <a:t> </a:t>
            </a:r>
            <a:r>
              <a:rPr dirty="0" sz="3600" b="1">
                <a:latin typeface="Bookman Old Style"/>
                <a:cs typeface="Bookman Old Style"/>
              </a:rPr>
              <a:t>в</a:t>
            </a:r>
            <a:r>
              <a:rPr dirty="0" sz="3600" spc="-95" b="1">
                <a:latin typeface="Bookman Old Style"/>
                <a:cs typeface="Bookman Old Style"/>
              </a:rPr>
              <a:t> </a:t>
            </a:r>
            <a:r>
              <a:rPr dirty="0" sz="3600" b="1">
                <a:latin typeface="Bookman Old Style"/>
                <a:cs typeface="Bookman Old Style"/>
              </a:rPr>
              <a:t>селе</a:t>
            </a:r>
            <a:r>
              <a:rPr dirty="0" sz="3600" spc="-60" b="1">
                <a:latin typeface="Bookman Old Style"/>
                <a:cs typeface="Bookman Old Style"/>
              </a:rPr>
              <a:t> </a:t>
            </a:r>
            <a:r>
              <a:rPr dirty="0" sz="3600" spc="-10" b="1">
                <a:latin typeface="Bookman Old Style"/>
                <a:cs typeface="Bookman Old Style"/>
              </a:rPr>
              <a:t>Михайловском</a:t>
            </a:r>
            <a:endParaRPr sz="36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0" y="908303"/>
            <a:ext cx="4608576" cy="568756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589" y="203403"/>
            <a:ext cx="895731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52565" algn="l"/>
              </a:tabLst>
            </a:pPr>
            <a:r>
              <a:rPr dirty="0" sz="4200" b="1" i="1">
                <a:latin typeface="Bookman Old Style"/>
                <a:cs typeface="Bookman Old Style"/>
              </a:rPr>
              <a:t>Александр</a:t>
            </a:r>
            <a:r>
              <a:rPr dirty="0" sz="4200" spc="-65" b="1" i="1">
                <a:latin typeface="Bookman Old Style"/>
                <a:cs typeface="Bookman Old Style"/>
              </a:rPr>
              <a:t> </a:t>
            </a:r>
            <a:r>
              <a:rPr dirty="0" sz="4200" spc="-10" b="1" i="1">
                <a:latin typeface="Bookman Old Style"/>
                <a:cs typeface="Bookman Old Style"/>
              </a:rPr>
              <a:t>Сергеевич</a:t>
            </a:r>
            <a:r>
              <a:rPr dirty="0" sz="4200" b="1" i="1">
                <a:latin typeface="Bookman Old Style"/>
                <a:cs typeface="Bookman Old Style"/>
              </a:rPr>
              <a:t>	</a:t>
            </a:r>
            <a:r>
              <a:rPr dirty="0" sz="4200" spc="-10" b="1" i="1">
                <a:latin typeface="Bookman Old Style"/>
                <a:cs typeface="Bookman Old Style"/>
              </a:rPr>
              <a:t>Пушкин</a:t>
            </a:r>
            <a:endParaRPr sz="4200">
              <a:latin typeface="Bookman Old Style"/>
              <a:cs typeface="Bookman Old Styl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2709" y="3229178"/>
            <a:ext cx="1537335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20" b="1" i="1">
                <a:latin typeface="Bookman Old Style"/>
                <a:cs typeface="Bookman Old Style"/>
              </a:rPr>
              <a:t>1799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09790" y="3157473"/>
            <a:ext cx="1538605" cy="695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20" b="1" i="1">
                <a:latin typeface="Bookman Old Style"/>
                <a:cs typeface="Bookman Old Style"/>
              </a:rPr>
              <a:t>1837</a:t>
            </a:r>
            <a:endParaRPr sz="44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815" y="0"/>
            <a:ext cx="5721350" cy="5032375"/>
            <a:chOff x="51815" y="0"/>
            <a:chExt cx="5721350" cy="5032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9192" y="0"/>
              <a:ext cx="3093720" cy="3124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" y="1972055"/>
              <a:ext cx="2740152" cy="306019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30860" y="5313984"/>
            <a:ext cx="893254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0231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Bookman Old Style"/>
                <a:cs typeface="Bookman Old Style"/>
              </a:rPr>
              <a:t>Настоящим</a:t>
            </a:r>
            <a:r>
              <a:rPr dirty="0" sz="2400" spc="-85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кладом</a:t>
            </a:r>
            <a:r>
              <a:rPr dirty="0" sz="2400" spc="-90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была</a:t>
            </a:r>
            <a:r>
              <a:rPr dirty="0" sz="2400" spc="-95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для</a:t>
            </a:r>
            <a:r>
              <a:rPr dirty="0" sz="2400" spc="-95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Пушкина</a:t>
            </a:r>
            <a:r>
              <a:rPr dirty="0" sz="2400" spc="-75" b="1" i="1">
                <a:latin typeface="Bookman Old Style"/>
                <a:cs typeface="Bookman Old Style"/>
              </a:rPr>
              <a:t> </a:t>
            </a:r>
            <a:r>
              <a:rPr dirty="0" sz="2400" spc="-10" b="1" i="1">
                <a:latin typeface="Bookman Old Style"/>
                <a:cs typeface="Bookman Old Style"/>
              </a:rPr>
              <a:t>каждая </a:t>
            </a:r>
            <a:r>
              <a:rPr dirty="0" sz="2400" b="1" i="1">
                <a:latin typeface="Bookman Old Style"/>
                <a:cs typeface="Bookman Old Style"/>
              </a:rPr>
              <a:t>сказка</a:t>
            </a:r>
            <a:r>
              <a:rPr dirty="0" sz="2400" spc="-25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его</a:t>
            </a:r>
            <a:r>
              <a:rPr dirty="0" sz="2400" spc="-35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доброй</a:t>
            </a:r>
            <a:r>
              <a:rPr dirty="0" sz="2400" spc="-35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и</a:t>
            </a:r>
            <a:r>
              <a:rPr dirty="0" sz="2400" spc="-45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няни</a:t>
            </a:r>
            <a:r>
              <a:rPr dirty="0" sz="2400" spc="-60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Арины</a:t>
            </a:r>
            <a:r>
              <a:rPr dirty="0" sz="2400" spc="-35" b="1" i="1">
                <a:latin typeface="Bookman Old Style"/>
                <a:cs typeface="Bookman Old Style"/>
              </a:rPr>
              <a:t> </a:t>
            </a:r>
            <a:r>
              <a:rPr dirty="0" sz="2400" spc="-10" b="1" i="1">
                <a:latin typeface="Bookman Old Style"/>
                <a:cs typeface="Bookman Old Style"/>
              </a:rPr>
              <a:t>Родионовны.</a:t>
            </a:r>
            <a:endParaRPr sz="2400">
              <a:latin typeface="Bookman Old Style"/>
              <a:cs typeface="Bookman Old Style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b="1" i="1">
                <a:latin typeface="Bookman Old Style"/>
                <a:cs typeface="Bookman Old Style"/>
              </a:rPr>
              <a:t>Многие</a:t>
            </a:r>
            <a:r>
              <a:rPr dirty="0" sz="2400" spc="-100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ее</a:t>
            </a:r>
            <a:r>
              <a:rPr dirty="0" sz="2400" spc="-80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сказки</a:t>
            </a:r>
            <a:r>
              <a:rPr dirty="0" sz="2400" spc="-95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Пушкин</a:t>
            </a:r>
            <a:r>
              <a:rPr dirty="0" sz="2400" spc="-105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использовал</a:t>
            </a:r>
            <a:r>
              <a:rPr dirty="0" sz="2400" spc="-65" b="1" i="1">
                <a:latin typeface="Bookman Old Style"/>
                <a:cs typeface="Bookman Old Style"/>
              </a:rPr>
              <a:t> </a:t>
            </a:r>
            <a:r>
              <a:rPr dirty="0" sz="2400" b="1" i="1">
                <a:latin typeface="Bookman Old Style"/>
                <a:cs typeface="Bookman Old Style"/>
              </a:rPr>
              <a:t>как</a:t>
            </a:r>
            <a:r>
              <a:rPr dirty="0" sz="2400" spc="-100" b="1" i="1">
                <a:latin typeface="Bookman Old Style"/>
                <a:cs typeface="Bookman Old Style"/>
              </a:rPr>
              <a:t> </a:t>
            </a:r>
            <a:r>
              <a:rPr dirty="0" sz="2400" spc="-10" b="1" i="1">
                <a:latin typeface="Bookman Old Style"/>
                <a:cs typeface="Bookman Old Style"/>
              </a:rPr>
              <a:t>сюжеты </a:t>
            </a:r>
            <a:r>
              <a:rPr dirty="0" sz="2400" b="1" i="1">
                <a:latin typeface="Bookman Old Style"/>
                <a:cs typeface="Bookman Old Style"/>
              </a:rPr>
              <a:t>собственных</a:t>
            </a:r>
            <a:r>
              <a:rPr dirty="0" sz="2400" spc="-155" b="1" i="1">
                <a:latin typeface="Bookman Old Style"/>
                <a:cs typeface="Bookman Old Style"/>
              </a:rPr>
              <a:t> </a:t>
            </a:r>
            <a:r>
              <a:rPr dirty="0" sz="2400" spc="-10" b="1" i="1">
                <a:latin typeface="Bookman Old Style"/>
                <a:cs typeface="Bookman Old Style"/>
              </a:rPr>
              <a:t>сказок</a:t>
            </a:r>
            <a:endParaRPr sz="2400">
              <a:latin typeface="Bookman Old Style"/>
              <a:cs typeface="Bookman Old Style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3528" y="0"/>
            <a:ext cx="9110980" cy="5331460"/>
            <a:chOff x="33528" y="0"/>
            <a:chExt cx="9110980" cy="53314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" y="0"/>
              <a:ext cx="2663952" cy="19720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439" y="0"/>
              <a:ext cx="3276600" cy="22677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1472" y="2228088"/>
              <a:ext cx="3462528" cy="31028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821" y="14986"/>
            <a:ext cx="7553959" cy="17341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5715">
              <a:lnSpc>
                <a:spcPct val="100000"/>
              </a:lnSpc>
              <a:spcBef>
                <a:spcPts val="105"/>
              </a:spcBef>
              <a:tabLst>
                <a:tab pos="5151120" algn="l"/>
              </a:tabLst>
            </a:pPr>
            <a:r>
              <a:rPr dirty="0" sz="2800" i="1">
                <a:latin typeface="Bookman Old Style"/>
                <a:cs typeface="Bookman Old Style"/>
              </a:rPr>
              <a:t>Забота</a:t>
            </a:r>
            <a:r>
              <a:rPr dirty="0" sz="2800" spc="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и</a:t>
            </a:r>
            <a:r>
              <a:rPr dirty="0" sz="2800" spc="-3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любовь</a:t>
            </a:r>
            <a:r>
              <a:rPr dirty="0" sz="2800" spc="-6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Арины</a:t>
            </a:r>
            <a:r>
              <a:rPr dirty="0" sz="2800" spc="-70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Родионовны </a:t>
            </a:r>
            <a:r>
              <a:rPr dirty="0" sz="2800" i="1">
                <a:latin typeface="Bookman Old Style"/>
                <a:cs typeface="Bookman Old Style"/>
              </a:rPr>
              <a:t>скрашивали</a:t>
            </a:r>
            <a:r>
              <a:rPr dirty="0" sz="2800" spc="-4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поэту</a:t>
            </a:r>
            <a:r>
              <a:rPr dirty="0" sz="2800" spc="-80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ссылку.</a:t>
            </a:r>
            <a:r>
              <a:rPr dirty="0" sz="2800" i="1">
                <a:latin typeface="Bookman Old Style"/>
                <a:cs typeface="Bookman Old Style"/>
              </a:rPr>
              <a:t>	Пушкин</a:t>
            </a:r>
            <a:r>
              <a:rPr dirty="0" sz="2800" spc="-45" i="1">
                <a:latin typeface="Bookman Old Style"/>
                <a:cs typeface="Bookman Old Style"/>
              </a:rPr>
              <a:t> </a:t>
            </a:r>
            <a:r>
              <a:rPr dirty="0" sz="2800" spc="-25" i="1">
                <a:latin typeface="Bookman Old Style"/>
                <a:cs typeface="Bookman Old Style"/>
              </a:rPr>
              <a:t>по- </a:t>
            </a:r>
            <a:r>
              <a:rPr dirty="0" sz="2800" i="1">
                <a:latin typeface="Bookman Old Style"/>
                <a:cs typeface="Bookman Old Style"/>
              </a:rPr>
              <a:t>настоящему</a:t>
            </a:r>
            <a:r>
              <a:rPr dirty="0" sz="2800" spc="3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крепко</a:t>
            </a:r>
            <a:r>
              <a:rPr dirty="0" sz="2800" spc="-7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любил</a:t>
            </a:r>
            <a:r>
              <a:rPr dirty="0" sz="2800" spc="-2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свою</a:t>
            </a:r>
            <a:r>
              <a:rPr dirty="0" sz="2800" spc="-3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няню</a:t>
            </a:r>
            <a:r>
              <a:rPr dirty="0" sz="2800" spc="-80" i="1">
                <a:latin typeface="Bookman Old Style"/>
                <a:cs typeface="Bookman Old Style"/>
              </a:rPr>
              <a:t> </a:t>
            </a:r>
            <a:r>
              <a:rPr dirty="0" sz="2800" spc="-50" i="1">
                <a:latin typeface="Bookman Old Style"/>
                <a:cs typeface="Bookman Old Style"/>
              </a:rPr>
              <a:t>и </a:t>
            </a:r>
            <a:r>
              <a:rPr dirty="0" sz="2800" i="1">
                <a:latin typeface="Bookman Old Style"/>
                <a:cs typeface="Bookman Old Style"/>
              </a:rPr>
              <a:t>написал</a:t>
            </a:r>
            <a:r>
              <a:rPr dirty="0" sz="2800" spc="-1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несколько</a:t>
            </a:r>
            <a:r>
              <a:rPr dirty="0" sz="2800" spc="-10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стихотворений,</a:t>
            </a:r>
            <a:r>
              <a:rPr dirty="0" sz="2800" spc="-7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к</a:t>
            </a:r>
            <a:r>
              <a:rPr dirty="0" sz="2800" spc="-75" i="1">
                <a:latin typeface="Bookman Old Style"/>
                <a:cs typeface="Bookman Old Style"/>
              </a:rPr>
              <a:t> </a:t>
            </a:r>
            <a:r>
              <a:rPr dirty="0" sz="2800" spc="-25" i="1">
                <a:latin typeface="Bookman Old Style"/>
                <a:cs typeface="Bookman Old Style"/>
              </a:rPr>
              <a:t>ней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93440" y="1722196"/>
            <a:ext cx="238887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0" i="1">
                <a:latin typeface="Bookman Old Style"/>
                <a:cs typeface="Bookman Old Style"/>
              </a:rPr>
              <a:t>обращенных.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37223" y="1938350"/>
            <a:ext cx="2814320" cy="4903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80415">
              <a:lnSpc>
                <a:spcPct val="100000"/>
              </a:lnSpc>
              <a:spcBef>
                <a:spcPts val="95"/>
              </a:spcBef>
            </a:pPr>
            <a:r>
              <a:rPr dirty="0" sz="3200" spc="-10" b="1" i="1">
                <a:latin typeface="Bookman Old Style"/>
                <a:cs typeface="Bookman Old Style"/>
              </a:rPr>
              <a:t>…Наша ветхая </a:t>
            </a:r>
            <a:r>
              <a:rPr dirty="0" sz="3200" spc="-20" b="1" i="1">
                <a:latin typeface="Bookman Old Style"/>
                <a:cs typeface="Bookman Old Style"/>
              </a:rPr>
              <a:t>лачужка</a:t>
            </a:r>
            <a:endParaRPr sz="3200">
              <a:latin typeface="Bookman Old Style"/>
              <a:cs typeface="Bookman Old Style"/>
            </a:endParaRPr>
          </a:p>
          <a:p>
            <a:pPr marL="12700" marR="243204">
              <a:lnSpc>
                <a:spcPct val="100000"/>
              </a:lnSpc>
              <a:spcBef>
                <a:spcPts val="5"/>
              </a:spcBef>
            </a:pPr>
            <a:r>
              <a:rPr dirty="0" sz="3200" b="1" i="1">
                <a:latin typeface="Bookman Old Style"/>
                <a:cs typeface="Bookman Old Style"/>
              </a:rPr>
              <a:t>И</a:t>
            </a:r>
            <a:r>
              <a:rPr dirty="0" sz="3200" spc="-30" b="1" i="1">
                <a:latin typeface="Bookman Old Style"/>
                <a:cs typeface="Bookman Old Style"/>
              </a:rPr>
              <a:t> </a:t>
            </a:r>
            <a:r>
              <a:rPr dirty="0" sz="3200" spc="-10" b="1" i="1">
                <a:latin typeface="Bookman Old Style"/>
                <a:cs typeface="Bookman Old Style"/>
              </a:rPr>
              <a:t>печальна </a:t>
            </a:r>
            <a:r>
              <a:rPr dirty="0" sz="3200" b="1" i="1">
                <a:latin typeface="Bookman Old Style"/>
                <a:cs typeface="Bookman Old Style"/>
              </a:rPr>
              <a:t>и</a:t>
            </a:r>
            <a:r>
              <a:rPr dirty="0" sz="3200" spc="-25" b="1" i="1">
                <a:latin typeface="Bookman Old Style"/>
                <a:cs typeface="Bookman Old Style"/>
              </a:rPr>
              <a:t> </a:t>
            </a:r>
            <a:r>
              <a:rPr dirty="0" sz="3200" spc="-10" b="1" i="1">
                <a:latin typeface="Bookman Old Style"/>
                <a:cs typeface="Bookman Old Style"/>
              </a:rPr>
              <a:t>темна.</a:t>
            </a:r>
            <a:endParaRPr sz="3200">
              <a:latin typeface="Bookman Old Style"/>
              <a:cs typeface="Bookman Old Style"/>
            </a:endParaRPr>
          </a:p>
          <a:p>
            <a:pPr marL="12700" marR="59055">
              <a:lnSpc>
                <a:spcPct val="100000"/>
              </a:lnSpc>
            </a:pPr>
            <a:r>
              <a:rPr dirty="0" sz="3200" b="1" i="1">
                <a:latin typeface="Bookman Old Style"/>
                <a:cs typeface="Bookman Old Style"/>
              </a:rPr>
              <a:t>Что</a:t>
            </a:r>
            <a:r>
              <a:rPr dirty="0" sz="3200" spc="-50" b="1" i="1">
                <a:latin typeface="Bookman Old Style"/>
                <a:cs typeface="Bookman Old Style"/>
              </a:rPr>
              <a:t> </a:t>
            </a:r>
            <a:r>
              <a:rPr dirty="0" sz="3200" b="1" i="1">
                <a:latin typeface="Bookman Old Style"/>
                <a:cs typeface="Bookman Old Style"/>
              </a:rPr>
              <a:t>же</a:t>
            </a:r>
            <a:r>
              <a:rPr dirty="0" sz="3200" spc="-45" b="1" i="1">
                <a:latin typeface="Bookman Old Style"/>
                <a:cs typeface="Bookman Old Style"/>
              </a:rPr>
              <a:t> </a:t>
            </a:r>
            <a:r>
              <a:rPr dirty="0" sz="3200" spc="-25" b="1" i="1">
                <a:latin typeface="Bookman Old Style"/>
                <a:cs typeface="Bookman Old Style"/>
              </a:rPr>
              <a:t>ты, моя</a:t>
            </a:r>
            <a:endParaRPr sz="3200">
              <a:latin typeface="Bookman Old Style"/>
              <a:cs typeface="Bookman Old Styl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3200" spc="-10" b="1" i="1">
                <a:latin typeface="Bookman Old Style"/>
                <a:cs typeface="Bookman Old Style"/>
              </a:rPr>
              <a:t>старушка, </a:t>
            </a:r>
            <a:r>
              <a:rPr dirty="0" sz="3200" spc="-20" b="1" i="1">
                <a:latin typeface="Bookman Old Style"/>
                <a:cs typeface="Bookman Old Style"/>
              </a:rPr>
              <a:t>Приумолкла </a:t>
            </a:r>
            <a:r>
              <a:rPr dirty="0" sz="3200" b="1" i="1">
                <a:latin typeface="Bookman Old Style"/>
                <a:cs typeface="Bookman Old Style"/>
              </a:rPr>
              <a:t>у</a:t>
            </a:r>
            <a:r>
              <a:rPr dirty="0" sz="3200" spc="-5" b="1" i="1">
                <a:latin typeface="Bookman Old Style"/>
                <a:cs typeface="Bookman Old Style"/>
              </a:rPr>
              <a:t> </a:t>
            </a:r>
            <a:r>
              <a:rPr dirty="0" sz="3200" spc="-10" b="1" i="1">
                <a:latin typeface="Bookman Old Style"/>
                <a:cs typeface="Bookman Old Style"/>
              </a:rPr>
              <a:t>окна?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79" y="475487"/>
            <a:ext cx="4809744" cy="59100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8267" y="200660"/>
            <a:ext cx="3310254" cy="63703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842010">
              <a:lnSpc>
                <a:spcPct val="100000"/>
              </a:lnSpc>
              <a:spcBef>
                <a:spcPts val="90"/>
              </a:spcBef>
            </a:pPr>
            <a:r>
              <a:rPr dirty="0" sz="3200" spc="-10" i="1">
                <a:latin typeface="Bookman Old Style"/>
                <a:cs typeface="Bookman Old Style"/>
              </a:rPr>
              <a:t>После </a:t>
            </a:r>
            <a:r>
              <a:rPr dirty="0" sz="3200" spc="-20" i="1">
                <a:latin typeface="Bookman Old Style"/>
                <a:cs typeface="Bookman Old Style"/>
              </a:rPr>
              <a:t>двухлетней </a:t>
            </a:r>
            <a:r>
              <a:rPr dirty="0" sz="3200" i="1">
                <a:latin typeface="Bookman Old Style"/>
                <a:cs typeface="Bookman Old Style"/>
              </a:rPr>
              <a:t>ссылки</a:t>
            </a:r>
            <a:r>
              <a:rPr dirty="0" sz="3200" spc="-85" i="1">
                <a:latin typeface="Bookman Old Style"/>
                <a:cs typeface="Bookman Old Style"/>
              </a:rPr>
              <a:t> </a:t>
            </a:r>
            <a:r>
              <a:rPr dirty="0" sz="3200" spc="-50" i="1">
                <a:latin typeface="Bookman Old Style"/>
                <a:cs typeface="Bookman Old Style"/>
              </a:rPr>
              <a:t>в</a:t>
            </a:r>
            <a:endParaRPr sz="3200">
              <a:latin typeface="Bookman Old Style"/>
              <a:cs typeface="Bookman Old Style"/>
            </a:endParaRPr>
          </a:p>
          <a:p>
            <a:pPr marL="12700" marR="416559">
              <a:lnSpc>
                <a:spcPct val="100000"/>
              </a:lnSpc>
              <a:spcBef>
                <a:spcPts val="5"/>
              </a:spcBef>
            </a:pPr>
            <a:r>
              <a:rPr dirty="0" sz="3200" spc="-20" i="1">
                <a:latin typeface="Bookman Old Style"/>
                <a:cs typeface="Bookman Old Style"/>
              </a:rPr>
              <a:t>Михайловское </a:t>
            </a:r>
            <a:r>
              <a:rPr dirty="0" sz="3200" spc="-10" i="1">
                <a:latin typeface="Bookman Old Style"/>
                <a:cs typeface="Bookman Old Style"/>
              </a:rPr>
              <a:t>Пушкин</a:t>
            </a:r>
            <a:endParaRPr sz="3200">
              <a:latin typeface="Bookman Old Style"/>
              <a:cs typeface="Bookman Old Style"/>
            </a:endParaRPr>
          </a:p>
          <a:p>
            <a:pPr marL="12700" marR="1094740">
              <a:lnSpc>
                <a:spcPct val="100000"/>
              </a:lnSpc>
              <a:spcBef>
                <a:spcPts val="5"/>
              </a:spcBef>
            </a:pPr>
            <a:r>
              <a:rPr dirty="0" sz="3200" i="1">
                <a:latin typeface="Bookman Old Style"/>
                <a:cs typeface="Bookman Old Style"/>
              </a:rPr>
              <a:t>вернулся</a:t>
            </a:r>
            <a:r>
              <a:rPr dirty="0" sz="3200" spc="-100" i="1">
                <a:latin typeface="Bookman Old Style"/>
                <a:cs typeface="Bookman Old Style"/>
              </a:rPr>
              <a:t> </a:t>
            </a:r>
            <a:r>
              <a:rPr dirty="0" sz="3200" spc="-50" i="1">
                <a:latin typeface="Bookman Old Style"/>
                <a:cs typeface="Bookman Old Style"/>
              </a:rPr>
              <a:t>в </a:t>
            </a:r>
            <a:r>
              <a:rPr dirty="0" sz="3200" spc="-10" i="1">
                <a:latin typeface="Bookman Old Style"/>
                <a:cs typeface="Bookman Old Style"/>
              </a:rPr>
              <a:t>Москву.</a:t>
            </a:r>
            <a:endParaRPr sz="3200">
              <a:latin typeface="Bookman Old Style"/>
              <a:cs typeface="Bookman Old Style"/>
            </a:endParaRPr>
          </a:p>
          <a:p>
            <a:pPr marL="12700" marR="5080">
              <a:lnSpc>
                <a:spcPct val="100000"/>
              </a:lnSpc>
            </a:pPr>
            <a:r>
              <a:rPr dirty="0" sz="3200" i="1">
                <a:latin typeface="Bookman Old Style"/>
                <a:cs typeface="Bookman Old Style"/>
              </a:rPr>
              <a:t>Там</a:t>
            </a:r>
            <a:r>
              <a:rPr dirty="0" sz="3200" spc="-60" i="1">
                <a:latin typeface="Bookman Old Style"/>
                <a:cs typeface="Bookman Old Style"/>
              </a:rPr>
              <a:t> </a:t>
            </a:r>
            <a:r>
              <a:rPr dirty="0" sz="3200" spc="-25" i="1">
                <a:latin typeface="Bookman Old Style"/>
                <a:cs typeface="Bookman Old Style"/>
              </a:rPr>
              <a:t>он </a:t>
            </a:r>
            <a:r>
              <a:rPr dirty="0" sz="3200" i="1">
                <a:latin typeface="Bookman Old Style"/>
                <a:cs typeface="Bookman Old Style"/>
              </a:rPr>
              <a:t>посватался</a:t>
            </a:r>
            <a:r>
              <a:rPr dirty="0" sz="3200" spc="-180" i="1">
                <a:latin typeface="Bookman Old Style"/>
                <a:cs typeface="Bookman Old Style"/>
              </a:rPr>
              <a:t> </a:t>
            </a:r>
            <a:r>
              <a:rPr dirty="0" sz="3200" spc="-50" i="1">
                <a:latin typeface="Bookman Old Style"/>
                <a:cs typeface="Bookman Old Style"/>
              </a:rPr>
              <a:t>к </a:t>
            </a:r>
            <a:r>
              <a:rPr dirty="0" sz="3200" i="1">
                <a:latin typeface="Bookman Old Style"/>
                <a:cs typeface="Bookman Old Style"/>
              </a:rPr>
              <a:t>юной</a:t>
            </a:r>
            <a:r>
              <a:rPr dirty="0" sz="3200" spc="-75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красавице </a:t>
            </a:r>
            <a:r>
              <a:rPr dirty="0" u="sng" sz="3200" spc="-1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Наталии</a:t>
            </a:r>
            <a:r>
              <a:rPr dirty="0" sz="3200" spc="-10" i="1">
                <a:latin typeface="Bookman Old Style"/>
                <a:cs typeface="Bookman Old Style"/>
              </a:rPr>
              <a:t> </a:t>
            </a:r>
            <a:r>
              <a:rPr dirty="0" u="sng" sz="3200" spc="-1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Николаевне</a:t>
            </a:r>
            <a:endParaRPr sz="32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u="sng" sz="3200" spc="-1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Гончаровой.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7812" y="272237"/>
            <a:ext cx="3376929" cy="539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3200" i="1">
                <a:latin typeface="Bookman Old Style"/>
                <a:cs typeface="Bookman Old Style"/>
              </a:rPr>
              <a:t>В</a:t>
            </a:r>
            <a:r>
              <a:rPr dirty="0" sz="3200" spc="-6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1831</a:t>
            </a:r>
            <a:r>
              <a:rPr dirty="0" sz="3200" spc="-5" i="1">
                <a:latin typeface="Bookman Old Style"/>
                <a:cs typeface="Bookman Old Style"/>
              </a:rPr>
              <a:t> </a:t>
            </a:r>
            <a:r>
              <a:rPr dirty="0" sz="3200" spc="-20" i="1">
                <a:latin typeface="Bookman Old Style"/>
                <a:cs typeface="Bookman Old Style"/>
              </a:rPr>
              <a:t>году</a:t>
            </a:r>
            <a:endParaRPr sz="3200">
              <a:latin typeface="Bookman Old Style"/>
              <a:cs typeface="Bookman Old Style"/>
            </a:endParaRPr>
          </a:p>
          <a:p>
            <a:pPr algn="ctr" marL="173990" marR="164465">
              <a:lnSpc>
                <a:spcPct val="100000"/>
              </a:lnSpc>
            </a:pPr>
            <a:r>
              <a:rPr dirty="0" sz="3200" i="1">
                <a:latin typeface="Bookman Old Style"/>
                <a:cs typeface="Bookman Old Style"/>
              </a:rPr>
              <a:t>состоялось</a:t>
            </a:r>
            <a:r>
              <a:rPr dirty="0" sz="3200" spc="-165" i="1">
                <a:latin typeface="Bookman Old Style"/>
                <a:cs typeface="Bookman Old Style"/>
              </a:rPr>
              <a:t> </a:t>
            </a:r>
            <a:r>
              <a:rPr dirty="0" sz="3200" spc="-25" i="1">
                <a:latin typeface="Bookman Old Style"/>
                <a:cs typeface="Bookman Old Style"/>
              </a:rPr>
              <a:t>его </a:t>
            </a:r>
            <a:r>
              <a:rPr dirty="0" sz="3200" i="1">
                <a:latin typeface="Bookman Old Style"/>
                <a:cs typeface="Bookman Old Style"/>
              </a:rPr>
              <a:t>венчание</a:t>
            </a:r>
            <a:r>
              <a:rPr dirty="0" sz="3200" spc="-135" i="1">
                <a:latin typeface="Bookman Old Style"/>
                <a:cs typeface="Bookman Old Style"/>
              </a:rPr>
              <a:t> </a:t>
            </a:r>
            <a:r>
              <a:rPr dirty="0" sz="3200" spc="-50" i="1">
                <a:latin typeface="Bookman Old Style"/>
                <a:cs typeface="Bookman Old Style"/>
              </a:rPr>
              <a:t>с</a:t>
            </a:r>
            <a:endParaRPr sz="320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200" spc="-10" i="1">
                <a:latin typeface="Bookman Old Style"/>
                <a:cs typeface="Bookman Old Style"/>
              </a:rPr>
              <a:t>Н.Н.Гончаровой.</a:t>
            </a:r>
            <a:endParaRPr sz="3200">
              <a:latin typeface="Bookman Old Style"/>
              <a:cs typeface="Bookman Old Style"/>
            </a:endParaRPr>
          </a:p>
          <a:p>
            <a:pPr algn="ctr" marL="228600" marR="219075">
              <a:lnSpc>
                <a:spcPct val="100000"/>
              </a:lnSpc>
              <a:tabLst>
                <a:tab pos="1910714" algn="l"/>
              </a:tabLst>
            </a:pPr>
            <a:r>
              <a:rPr dirty="0" sz="3200" spc="-10" i="1">
                <a:latin typeface="Bookman Old Style"/>
                <a:cs typeface="Bookman Old Style"/>
              </a:rPr>
              <a:t>Первое</a:t>
            </a:r>
            <a:r>
              <a:rPr dirty="0" sz="3200" i="1">
                <a:latin typeface="Bookman Old Style"/>
                <a:cs typeface="Bookman Old Style"/>
              </a:rPr>
              <a:t>	</a:t>
            </a:r>
            <a:r>
              <a:rPr dirty="0" sz="3200" spc="-20" i="1">
                <a:latin typeface="Bookman Old Style"/>
                <a:cs typeface="Bookman Old Style"/>
              </a:rPr>
              <a:t>время </a:t>
            </a:r>
            <a:r>
              <a:rPr dirty="0" sz="3200" i="1">
                <a:latin typeface="Bookman Old Style"/>
                <a:cs typeface="Bookman Old Style"/>
              </a:rPr>
              <a:t>А.</a:t>
            </a:r>
            <a:r>
              <a:rPr dirty="0" sz="3200" spc="-40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Пушкин</a:t>
            </a:r>
            <a:endParaRPr sz="3200">
              <a:latin typeface="Bookman Old Style"/>
              <a:cs typeface="Bookman Old Style"/>
            </a:endParaRPr>
          </a:p>
          <a:p>
            <a:pPr algn="ctr" marL="40005" marR="29845" indent="3175">
              <a:lnSpc>
                <a:spcPct val="100000"/>
              </a:lnSpc>
              <a:spcBef>
                <a:spcPts val="5"/>
              </a:spcBef>
            </a:pPr>
            <a:r>
              <a:rPr dirty="0" sz="3200" i="1">
                <a:latin typeface="Bookman Old Style"/>
                <a:cs typeface="Bookman Old Style"/>
              </a:rPr>
              <a:t>вместе</a:t>
            </a:r>
            <a:r>
              <a:rPr dirty="0" sz="3200" spc="-3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с</a:t>
            </a:r>
            <a:r>
              <a:rPr dirty="0" sz="3200" spc="-105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женой </a:t>
            </a:r>
            <a:r>
              <a:rPr dirty="0" sz="3200" i="1">
                <a:latin typeface="Bookman Old Style"/>
                <a:cs typeface="Bookman Old Style"/>
              </a:rPr>
              <a:t>жил</a:t>
            </a:r>
            <a:r>
              <a:rPr dirty="0" sz="3200" spc="-4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в</a:t>
            </a:r>
            <a:r>
              <a:rPr dirty="0" sz="3200" spc="-7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Москве.</a:t>
            </a:r>
            <a:r>
              <a:rPr dirty="0" sz="3200" spc="-20" i="1">
                <a:latin typeface="Bookman Old Style"/>
                <a:cs typeface="Bookman Old Style"/>
              </a:rPr>
              <a:t> </a:t>
            </a:r>
            <a:r>
              <a:rPr dirty="0" sz="3200" spc="-50" i="1">
                <a:latin typeface="Bookman Old Style"/>
                <a:cs typeface="Bookman Old Style"/>
              </a:rPr>
              <a:t>А </a:t>
            </a:r>
            <a:r>
              <a:rPr dirty="0" sz="3200" i="1">
                <a:latin typeface="Bookman Old Style"/>
                <a:cs typeface="Bookman Old Style"/>
              </a:rPr>
              <a:t>потом</a:t>
            </a:r>
            <a:r>
              <a:rPr dirty="0" sz="3200" spc="-100" i="1">
                <a:latin typeface="Bookman Old Style"/>
                <a:cs typeface="Bookman Old Style"/>
              </a:rPr>
              <a:t> </a:t>
            </a:r>
            <a:r>
              <a:rPr dirty="0" sz="3200" spc="-25" i="1">
                <a:latin typeface="Bookman Old Style"/>
                <a:cs typeface="Bookman Old Style"/>
              </a:rPr>
              <a:t>они </a:t>
            </a:r>
            <a:r>
              <a:rPr dirty="0" sz="3200" i="1">
                <a:latin typeface="Bookman Old Style"/>
                <a:cs typeface="Bookman Old Style"/>
              </a:rPr>
              <a:t>переехали</a:t>
            </a:r>
            <a:r>
              <a:rPr dirty="0" sz="3200" spc="-170" i="1">
                <a:latin typeface="Bookman Old Style"/>
                <a:cs typeface="Bookman Old Style"/>
              </a:rPr>
              <a:t> </a:t>
            </a:r>
            <a:r>
              <a:rPr dirty="0" sz="3200" spc="-50" i="1">
                <a:latin typeface="Bookman Old Style"/>
                <a:cs typeface="Bookman Old Style"/>
              </a:rPr>
              <a:t>в</a:t>
            </a:r>
            <a:endParaRPr sz="3200">
              <a:latin typeface="Bookman Old Style"/>
              <a:cs typeface="Bookman Old Style"/>
            </a:endParaRPr>
          </a:p>
          <a:p>
            <a:pPr algn="ctr" marL="1905">
              <a:lnSpc>
                <a:spcPct val="100000"/>
              </a:lnSpc>
              <a:spcBef>
                <a:spcPts val="30"/>
              </a:spcBef>
            </a:pPr>
            <a:r>
              <a:rPr dirty="0" sz="3200" spc="-10" i="1">
                <a:latin typeface="Bookman Old Style"/>
                <a:cs typeface="Bookman Old Style"/>
              </a:rPr>
              <a:t>Петербург.</a:t>
            </a:r>
            <a:endParaRPr sz="3200">
              <a:latin typeface="Bookman Old Style"/>
              <a:cs typeface="Bookman Old Styl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2776" y="188976"/>
            <a:ext cx="4968239" cy="3285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2023" y="3642359"/>
            <a:ext cx="4895087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332231"/>
            <a:ext cx="4608576" cy="601065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84445" y="848690"/>
            <a:ext cx="3783965" cy="4415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i="1">
                <a:latin typeface="Bookman Old Style"/>
                <a:cs typeface="Bookman Old Style"/>
              </a:rPr>
              <a:t>В</a:t>
            </a:r>
            <a:r>
              <a:rPr dirty="0" sz="3200" spc="-5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Петербурге</a:t>
            </a:r>
            <a:endParaRPr sz="32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dirty="0" sz="3200" i="1">
                <a:latin typeface="Bookman Old Style"/>
                <a:cs typeface="Bookman Old Style"/>
              </a:rPr>
              <a:t>появился</a:t>
            </a:r>
            <a:r>
              <a:rPr dirty="0" sz="3200" spc="-110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француз</a:t>
            </a:r>
            <a:endParaRPr sz="3200">
              <a:latin typeface="Bookman Old Style"/>
              <a:cs typeface="Bookman Old Style"/>
            </a:endParaRPr>
          </a:p>
          <a:p>
            <a:pPr marL="12700" marR="235585">
              <a:lnSpc>
                <a:spcPct val="100000"/>
              </a:lnSpc>
              <a:spcBef>
                <a:spcPts val="5"/>
              </a:spcBef>
            </a:pPr>
            <a:r>
              <a:rPr dirty="0" sz="3200" spc="-10" i="1">
                <a:latin typeface="Bookman Old Style"/>
                <a:cs typeface="Bookman Old Style"/>
              </a:rPr>
              <a:t>-</a:t>
            </a:r>
            <a:r>
              <a:rPr dirty="0" sz="3200" i="1">
                <a:latin typeface="Bookman Old Style"/>
                <a:cs typeface="Bookman Old Style"/>
              </a:rPr>
              <a:t>-</a:t>
            </a:r>
            <a:r>
              <a:rPr dirty="0" sz="3200" spc="-8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барон</a:t>
            </a:r>
            <a:r>
              <a:rPr dirty="0" sz="3200" spc="-10" i="1">
                <a:latin typeface="Bookman Old Style"/>
                <a:cs typeface="Bookman Old Style"/>
              </a:rPr>
              <a:t> Дантес. </a:t>
            </a:r>
            <a:r>
              <a:rPr dirty="0" sz="3200" i="1">
                <a:latin typeface="Bookman Old Style"/>
                <a:cs typeface="Bookman Old Style"/>
              </a:rPr>
              <a:t>Он</a:t>
            </a:r>
            <a:r>
              <a:rPr dirty="0" sz="3200" spc="-11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влюбился</a:t>
            </a:r>
            <a:r>
              <a:rPr dirty="0" sz="3200" spc="-60" i="1">
                <a:latin typeface="Bookman Old Style"/>
                <a:cs typeface="Bookman Old Style"/>
              </a:rPr>
              <a:t> </a:t>
            </a:r>
            <a:r>
              <a:rPr dirty="0" sz="3200" spc="-50" i="1">
                <a:latin typeface="Bookman Old Style"/>
                <a:cs typeface="Bookman Old Style"/>
              </a:rPr>
              <a:t>в </a:t>
            </a:r>
            <a:r>
              <a:rPr dirty="0" sz="3200" i="1">
                <a:latin typeface="Bookman Old Style"/>
                <a:cs typeface="Bookman Old Style"/>
              </a:rPr>
              <a:t>жену</a:t>
            </a:r>
            <a:r>
              <a:rPr dirty="0" sz="3200" spc="-114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Пушкина</a:t>
            </a:r>
            <a:r>
              <a:rPr dirty="0" sz="3200" spc="-75" i="1">
                <a:latin typeface="Bookman Old Style"/>
                <a:cs typeface="Bookman Old Style"/>
              </a:rPr>
              <a:t> </a:t>
            </a:r>
            <a:r>
              <a:rPr dirty="0" sz="3200" spc="-50" i="1">
                <a:latin typeface="Bookman Old Style"/>
                <a:cs typeface="Bookman Old Style"/>
              </a:rPr>
              <a:t>и </a:t>
            </a:r>
            <a:r>
              <a:rPr dirty="0" sz="3200" i="1">
                <a:latin typeface="Bookman Old Style"/>
                <a:cs typeface="Bookman Old Style"/>
              </a:rPr>
              <a:t>стал за</a:t>
            </a:r>
            <a:r>
              <a:rPr dirty="0" sz="3200" spc="-95" i="1">
                <a:latin typeface="Bookman Old Style"/>
                <a:cs typeface="Bookman Old Style"/>
              </a:rPr>
              <a:t> </a:t>
            </a:r>
            <a:r>
              <a:rPr dirty="0" sz="3200" spc="-25" i="1">
                <a:latin typeface="Bookman Old Style"/>
                <a:cs typeface="Bookman Old Style"/>
              </a:rPr>
              <a:t>ней </a:t>
            </a:r>
            <a:r>
              <a:rPr dirty="0" sz="3200" spc="-10" i="1">
                <a:latin typeface="Bookman Old Style"/>
                <a:cs typeface="Bookman Old Style"/>
              </a:rPr>
              <a:t>ухаживать.</a:t>
            </a:r>
            <a:endParaRPr sz="3200">
              <a:latin typeface="Bookman Old Style"/>
              <a:cs typeface="Bookman Old Style"/>
            </a:endParaRPr>
          </a:p>
          <a:p>
            <a:pPr marL="12700" marR="398780" indent="121920">
              <a:lnSpc>
                <a:spcPct val="100000"/>
              </a:lnSpc>
              <a:spcBef>
                <a:spcPts val="5"/>
              </a:spcBef>
            </a:pPr>
            <a:r>
              <a:rPr dirty="0" sz="3200" i="1">
                <a:latin typeface="Bookman Old Style"/>
                <a:cs typeface="Bookman Old Style"/>
              </a:rPr>
              <a:t>Пушкин</a:t>
            </a:r>
            <a:r>
              <a:rPr dirty="0" sz="3200" spc="-110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вызвал </a:t>
            </a:r>
            <a:r>
              <a:rPr dirty="0" sz="3200" i="1">
                <a:latin typeface="Bookman Old Style"/>
                <a:cs typeface="Bookman Old Style"/>
              </a:rPr>
              <a:t>его</a:t>
            </a:r>
            <a:r>
              <a:rPr dirty="0" sz="3200" spc="-5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на</a:t>
            </a:r>
            <a:r>
              <a:rPr dirty="0" sz="3200" spc="-25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дуэль</a:t>
            </a:r>
            <a:r>
              <a:rPr dirty="0" sz="1800" spc="-10" i="1">
                <a:latin typeface="Bookman Old Style"/>
                <a:cs typeface="Bookman Old Style"/>
              </a:rPr>
              <a:t>.</a:t>
            </a:r>
            <a:endParaRPr sz="1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2231" y="275285"/>
            <a:ext cx="7757159" cy="17348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10"/>
              </a:spcBef>
            </a:pPr>
            <a:r>
              <a:rPr dirty="0" sz="2800" i="1">
                <a:latin typeface="Bookman Old Style"/>
                <a:cs typeface="Bookman Old Style"/>
              </a:rPr>
              <a:t>8</a:t>
            </a:r>
            <a:r>
              <a:rPr dirty="0" sz="2800" spc="-5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февраля</a:t>
            </a:r>
            <a:r>
              <a:rPr dirty="0" sz="2800" spc="-2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1837</a:t>
            </a:r>
            <a:r>
              <a:rPr dirty="0" sz="2800" spc="-8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года,</a:t>
            </a:r>
            <a:r>
              <a:rPr dirty="0" sz="2800" spc="-2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в</a:t>
            </a:r>
            <a:r>
              <a:rPr dirty="0" sz="2800" spc="-35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5-</a:t>
            </a:r>
            <a:r>
              <a:rPr dirty="0" sz="2800" i="1">
                <a:latin typeface="Bookman Old Style"/>
                <a:cs typeface="Bookman Old Style"/>
              </a:rPr>
              <a:t>м</a:t>
            </a:r>
            <a:r>
              <a:rPr dirty="0" sz="2800" spc="-7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часу</a:t>
            </a:r>
            <a:r>
              <a:rPr dirty="0" sz="2800" spc="-1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вечера,</a:t>
            </a:r>
            <a:r>
              <a:rPr dirty="0" sz="2800" spc="-25" i="1">
                <a:latin typeface="Bookman Old Style"/>
                <a:cs typeface="Bookman Old Style"/>
              </a:rPr>
              <a:t> на </a:t>
            </a:r>
            <a:r>
              <a:rPr dirty="0" sz="2800" i="1">
                <a:latin typeface="Bookman Old Style"/>
                <a:cs typeface="Bookman Old Style"/>
              </a:rPr>
              <a:t>Черной</a:t>
            </a:r>
            <a:r>
              <a:rPr dirty="0" sz="2800" spc="-9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речке</a:t>
            </a:r>
            <a:r>
              <a:rPr dirty="0" sz="2800" spc="-7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в</a:t>
            </a:r>
            <a:r>
              <a:rPr dirty="0" sz="2800" spc="-4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Петербурге</a:t>
            </a:r>
            <a:r>
              <a:rPr dirty="0" sz="2800" spc="-10" i="1">
                <a:latin typeface="Bookman Old Style"/>
                <a:cs typeface="Bookman Old Style"/>
              </a:rPr>
              <a:t> состоялась </a:t>
            </a:r>
            <a:r>
              <a:rPr dirty="0" sz="2800" i="1">
                <a:latin typeface="Bookman Old Style"/>
                <a:cs typeface="Bookman Old Style"/>
              </a:rPr>
              <a:t>роковая</a:t>
            </a:r>
            <a:r>
              <a:rPr dirty="0" sz="2800" spc="-5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дуэль,</a:t>
            </a:r>
            <a:r>
              <a:rPr dirty="0" sz="2800" spc="-5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на</a:t>
            </a:r>
            <a:r>
              <a:rPr dirty="0" sz="2800" spc="-10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которой</a:t>
            </a:r>
            <a:r>
              <a:rPr dirty="0" sz="2800" spc="-4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Пушкин</a:t>
            </a:r>
            <a:r>
              <a:rPr dirty="0" sz="2800" spc="-75" i="1">
                <a:latin typeface="Bookman Old Style"/>
                <a:cs typeface="Bookman Old Style"/>
              </a:rPr>
              <a:t> </a:t>
            </a:r>
            <a:r>
              <a:rPr dirty="0" sz="2800" spc="-25" i="1">
                <a:latin typeface="Bookman Old Style"/>
                <a:cs typeface="Bookman Old Style"/>
              </a:rPr>
              <a:t>был </a:t>
            </a:r>
            <a:r>
              <a:rPr dirty="0" sz="2800" i="1">
                <a:latin typeface="Bookman Old Style"/>
                <a:cs typeface="Bookman Old Style"/>
              </a:rPr>
              <a:t>смертельно</a:t>
            </a:r>
            <a:r>
              <a:rPr dirty="0" sz="2800" spc="-80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ранен.</a:t>
            </a:r>
            <a:endParaRPr sz="2800">
              <a:latin typeface="Bookman Old Style"/>
              <a:cs typeface="Bookman Old Styl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2060448"/>
            <a:ext cx="8567928" cy="44287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1248" rIns="0" bIns="0" rtlCol="0" vert="horz">
            <a:spAutoFit/>
          </a:bodyPr>
          <a:lstStyle/>
          <a:p>
            <a:pPr marL="212725" marR="5080">
              <a:lnSpc>
                <a:spcPct val="100000"/>
              </a:lnSpc>
              <a:spcBef>
                <a:spcPts val="90"/>
              </a:spcBef>
            </a:pPr>
            <a:r>
              <a:rPr dirty="0" sz="3200" i="1">
                <a:latin typeface="Bookman Old Style"/>
                <a:cs typeface="Bookman Old Style"/>
              </a:rPr>
              <a:t>Прожив</a:t>
            </a:r>
            <a:r>
              <a:rPr dirty="0" sz="3200" spc="-6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2</a:t>
            </a:r>
            <a:r>
              <a:rPr dirty="0" sz="3200" spc="-8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дня</a:t>
            </a:r>
            <a:r>
              <a:rPr dirty="0" sz="3200" spc="-7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в</a:t>
            </a:r>
            <a:r>
              <a:rPr dirty="0" sz="3200" spc="-8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страшных</a:t>
            </a:r>
            <a:r>
              <a:rPr dirty="0" sz="3200" spc="20" i="1">
                <a:latin typeface="Bookman Old Style"/>
                <a:cs typeface="Bookman Old Style"/>
              </a:rPr>
              <a:t> </a:t>
            </a:r>
            <a:r>
              <a:rPr dirty="0" sz="3200" spc="-10" i="1">
                <a:latin typeface="Bookman Old Style"/>
                <a:cs typeface="Bookman Old Style"/>
              </a:rPr>
              <a:t>мучениях, </a:t>
            </a:r>
            <a:r>
              <a:rPr dirty="0" sz="3200" i="1">
                <a:latin typeface="Bookman Old Style"/>
                <a:cs typeface="Bookman Old Style"/>
              </a:rPr>
              <a:t>Пушкин</a:t>
            </a:r>
            <a:r>
              <a:rPr dirty="0" sz="3200" spc="-145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скончался</a:t>
            </a:r>
            <a:r>
              <a:rPr dirty="0" sz="3200" spc="-9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10</a:t>
            </a:r>
            <a:r>
              <a:rPr dirty="0" sz="3200" spc="-150" i="1">
                <a:latin typeface="Bookman Old Style"/>
                <a:cs typeface="Bookman Old Style"/>
              </a:rPr>
              <a:t> </a:t>
            </a:r>
            <a:r>
              <a:rPr dirty="0" sz="3200" i="1">
                <a:latin typeface="Bookman Old Style"/>
                <a:cs typeface="Bookman Old Style"/>
              </a:rPr>
              <a:t>февраля1837</a:t>
            </a:r>
            <a:r>
              <a:rPr dirty="0" sz="3200" spc="-75" i="1">
                <a:latin typeface="Bookman Old Style"/>
                <a:cs typeface="Bookman Old Style"/>
              </a:rPr>
              <a:t> </a:t>
            </a:r>
            <a:r>
              <a:rPr dirty="0" sz="3200" spc="-25" i="1">
                <a:latin typeface="Bookman Old Style"/>
                <a:cs typeface="Bookman Old Style"/>
              </a:rPr>
              <a:t>г.</a:t>
            </a:r>
            <a:endParaRPr sz="3200">
              <a:latin typeface="Bookman Old Style"/>
              <a:cs typeface="Bookman Old Styl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895" y="1414272"/>
            <a:ext cx="536448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3367" rIns="0" bIns="0" rtlCol="0" vert="horz">
            <a:spAutoFit/>
          </a:bodyPr>
          <a:lstStyle/>
          <a:p>
            <a:pPr marL="3136265" marR="5080" indent="-304292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А.С.</a:t>
            </a:r>
            <a:r>
              <a:rPr dirty="0" sz="3600" spc="-90"/>
              <a:t> </a:t>
            </a:r>
            <a:r>
              <a:rPr dirty="0" sz="3600"/>
              <a:t>Пушкин</a:t>
            </a:r>
            <a:r>
              <a:rPr dirty="0" sz="3600" spc="-40"/>
              <a:t> </a:t>
            </a:r>
            <a:r>
              <a:rPr dirty="0" sz="3600"/>
              <a:t>умер,</a:t>
            </a:r>
            <a:r>
              <a:rPr dirty="0" sz="3600" spc="-50"/>
              <a:t> </a:t>
            </a:r>
            <a:r>
              <a:rPr dirty="0" sz="3600"/>
              <a:t>но</a:t>
            </a:r>
            <a:r>
              <a:rPr dirty="0" sz="3600" spc="-65"/>
              <a:t> </a:t>
            </a:r>
            <a:r>
              <a:rPr dirty="0" sz="3600"/>
              <a:t>творчество</a:t>
            </a:r>
            <a:r>
              <a:rPr dirty="0" sz="3600" spc="-80"/>
              <a:t> </a:t>
            </a:r>
            <a:r>
              <a:rPr dirty="0" sz="3600"/>
              <a:t>его</a:t>
            </a:r>
            <a:r>
              <a:rPr dirty="0" sz="3600" spc="-75"/>
              <a:t> </a:t>
            </a:r>
            <a:r>
              <a:rPr dirty="0" sz="3600" spc="-10"/>
              <a:t>будет </a:t>
            </a:r>
            <a:r>
              <a:rPr dirty="0" sz="3600"/>
              <a:t>жить</a:t>
            </a:r>
            <a:r>
              <a:rPr dirty="0" sz="3600" spc="-35"/>
              <a:t> </a:t>
            </a:r>
            <a:r>
              <a:rPr dirty="0" sz="3600" spc="-10"/>
              <a:t>всегда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4792" y="1557527"/>
            <a:ext cx="5687567" cy="50170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914" y="350900"/>
            <a:ext cx="449453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Сказки</a:t>
            </a:r>
            <a:r>
              <a:rPr dirty="0" spc="-60"/>
              <a:t> </a:t>
            </a:r>
            <a:r>
              <a:rPr dirty="0" spc="-10"/>
              <a:t>А.С.Пушкина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1197863"/>
            <a:ext cx="7129272" cy="532790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069338" y="4171645"/>
            <a:ext cx="5077460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3200" spc="-30" b="1">
                <a:solidFill>
                  <a:srgbClr val="FFFFFF"/>
                </a:solidFill>
                <a:latin typeface="Arial Narrow"/>
                <a:cs typeface="Arial Narrow"/>
              </a:rPr>
              <a:t>«Свет </a:t>
            </a:r>
            <a:r>
              <a:rPr dirty="0" sz="3200" spc="130" b="1">
                <a:solidFill>
                  <a:srgbClr val="FFFFFF"/>
                </a:solidFill>
                <a:latin typeface="Arial Narrow"/>
                <a:cs typeface="Arial Narrow"/>
              </a:rPr>
              <a:t>мой,</a:t>
            </a:r>
            <a:r>
              <a:rPr dirty="0" sz="32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65" b="1">
                <a:solidFill>
                  <a:srgbClr val="FFFFFF"/>
                </a:solidFill>
                <a:latin typeface="Arial Narrow"/>
                <a:cs typeface="Arial Narrow"/>
              </a:rPr>
              <a:t>зеркальце!</a:t>
            </a:r>
            <a:r>
              <a:rPr dirty="0" sz="3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125" b="1">
                <a:solidFill>
                  <a:srgbClr val="FFFFFF"/>
                </a:solidFill>
                <a:latin typeface="Arial Narrow"/>
                <a:cs typeface="Arial Narrow"/>
              </a:rPr>
              <a:t>скажи </a:t>
            </a:r>
            <a:r>
              <a:rPr dirty="0" sz="3200" spc="150" b="1">
                <a:solidFill>
                  <a:srgbClr val="FFFFFF"/>
                </a:solidFill>
                <a:latin typeface="Arial Narrow"/>
                <a:cs typeface="Arial Narrow"/>
              </a:rPr>
              <a:t>Да </a:t>
            </a:r>
            <a:r>
              <a:rPr dirty="0" sz="3200" spc="75" b="1">
                <a:solidFill>
                  <a:srgbClr val="FFFFFF"/>
                </a:solidFill>
                <a:latin typeface="Arial Narrow"/>
                <a:cs typeface="Arial Narrow"/>
              </a:rPr>
              <a:t>всю</a:t>
            </a:r>
            <a:r>
              <a:rPr dirty="0" sz="3200" spc="1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правду</a:t>
            </a:r>
            <a:r>
              <a:rPr dirty="0" sz="3200" spc="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доложи:</a:t>
            </a:r>
            <a:endParaRPr sz="3200">
              <a:latin typeface="Arial Narrow"/>
              <a:cs typeface="Arial Narrow"/>
            </a:endParaRPr>
          </a:p>
          <a:p>
            <a:pPr algn="ctr" marL="287020" marR="28067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Я</a:t>
            </a:r>
            <a:r>
              <a:rPr dirty="0" sz="3200" spc="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20" b="1">
                <a:solidFill>
                  <a:srgbClr val="FFFFFF"/>
                </a:solidFill>
                <a:latin typeface="Arial Narrow"/>
                <a:cs typeface="Arial Narrow"/>
              </a:rPr>
              <a:t>ль</a:t>
            </a:r>
            <a:r>
              <a:rPr dirty="0" sz="3200" spc="1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165" b="1">
                <a:solidFill>
                  <a:srgbClr val="FFFFFF"/>
                </a:solidFill>
                <a:latin typeface="Arial Narrow"/>
                <a:cs typeface="Arial Narrow"/>
              </a:rPr>
              <a:t>на</a:t>
            </a:r>
            <a:r>
              <a:rPr dirty="0" sz="3200" spc="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55" b="1">
                <a:solidFill>
                  <a:srgbClr val="FFFFFF"/>
                </a:solidFill>
                <a:latin typeface="Arial Narrow"/>
                <a:cs typeface="Arial Narrow"/>
              </a:rPr>
              <a:t>свете</a:t>
            </a:r>
            <a:r>
              <a:rPr dirty="0" sz="3200" spc="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всех</a:t>
            </a:r>
            <a:r>
              <a:rPr dirty="0" sz="32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85" b="1">
                <a:solidFill>
                  <a:srgbClr val="FFFFFF"/>
                </a:solidFill>
                <a:latin typeface="Arial Narrow"/>
                <a:cs typeface="Arial Narrow"/>
              </a:rPr>
              <a:t>милее,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Всех</a:t>
            </a:r>
            <a:r>
              <a:rPr dirty="0" sz="3200" spc="6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95" b="1">
                <a:solidFill>
                  <a:srgbClr val="FFFFFF"/>
                </a:solidFill>
                <a:latin typeface="Arial Narrow"/>
                <a:cs typeface="Arial Narrow"/>
              </a:rPr>
              <a:t>румяней</a:t>
            </a:r>
            <a:r>
              <a:rPr dirty="0" sz="3200" spc="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80" b="1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dirty="0" sz="3200" spc="10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белее?»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70050" y="1575257"/>
            <a:ext cx="5944235" cy="1246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829944" marR="5080" indent="-817244">
              <a:lnSpc>
                <a:spcPct val="100000"/>
              </a:lnSpc>
              <a:spcBef>
                <a:spcPts val="110"/>
              </a:spcBef>
            </a:pPr>
            <a:r>
              <a:rPr dirty="0" sz="4000" spc="190" b="1">
                <a:solidFill>
                  <a:srgbClr val="FFFFFF"/>
                </a:solidFill>
                <a:latin typeface="Arial Narrow"/>
                <a:cs typeface="Arial Narrow"/>
              </a:rPr>
              <a:t>Сказка</a:t>
            </a:r>
            <a:r>
              <a:rPr dirty="0" sz="4000" spc="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000" spc="80" b="1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dirty="0" sz="4000" spc="8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000" spc="110" b="1">
                <a:solidFill>
                  <a:srgbClr val="FFFFFF"/>
                </a:solidFill>
                <a:latin typeface="Arial Narrow"/>
                <a:cs typeface="Arial Narrow"/>
              </a:rPr>
              <a:t>мертвой</a:t>
            </a:r>
            <a:r>
              <a:rPr dirty="0" sz="40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000" spc="170" b="1">
                <a:solidFill>
                  <a:srgbClr val="FFFFFF"/>
                </a:solidFill>
                <a:latin typeface="Arial Narrow"/>
                <a:cs typeface="Arial Narrow"/>
              </a:rPr>
              <a:t>царевне </a:t>
            </a:r>
            <a:r>
              <a:rPr dirty="0" sz="4000" spc="100" b="1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dirty="0" sz="4000" spc="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000" spc="80" b="1">
                <a:solidFill>
                  <a:srgbClr val="FFFFFF"/>
                </a:solidFill>
                <a:latin typeface="Arial Narrow"/>
                <a:cs typeface="Arial Narrow"/>
              </a:rPr>
              <a:t>о </a:t>
            </a:r>
            <a:r>
              <a:rPr dirty="0" sz="4000" spc="195" b="1">
                <a:solidFill>
                  <a:srgbClr val="FFFFFF"/>
                </a:solidFill>
                <a:latin typeface="Arial Narrow"/>
                <a:cs typeface="Arial Narrow"/>
              </a:rPr>
              <a:t>семи</a:t>
            </a:r>
            <a:r>
              <a:rPr dirty="0" sz="40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Arial Narrow"/>
                <a:cs typeface="Arial Narrow"/>
              </a:rPr>
              <a:t>богатырях</a:t>
            </a:r>
            <a:endParaRPr sz="4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1103375"/>
            <a:ext cx="5977127" cy="55656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56130" y="4531817"/>
            <a:ext cx="6163945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95"/>
              </a:spcBef>
            </a:pPr>
            <a:r>
              <a:rPr dirty="0" sz="3200" b="1">
                <a:latin typeface="Arial Narrow"/>
                <a:cs typeface="Arial Narrow"/>
              </a:rPr>
              <a:t>Балда </a:t>
            </a:r>
            <a:r>
              <a:rPr dirty="0" sz="3200" spc="85" b="1">
                <a:latin typeface="Arial Narrow"/>
                <a:cs typeface="Arial Narrow"/>
              </a:rPr>
              <a:t>его</a:t>
            </a:r>
            <a:r>
              <a:rPr dirty="0" sz="3200" spc="-10" b="1">
                <a:latin typeface="Arial Narrow"/>
                <a:cs typeface="Arial Narrow"/>
              </a:rPr>
              <a:t> тут</a:t>
            </a:r>
            <a:r>
              <a:rPr dirty="0" sz="3200" spc="-25" b="1">
                <a:latin typeface="Arial Narrow"/>
                <a:cs typeface="Arial Narrow"/>
              </a:rPr>
              <a:t> </a:t>
            </a:r>
            <a:r>
              <a:rPr dirty="0" sz="3200" spc="-10" b="1">
                <a:latin typeface="Arial Narrow"/>
                <a:cs typeface="Arial Narrow"/>
              </a:rPr>
              <a:t>отыскал,</a:t>
            </a:r>
            <a:endParaRPr sz="32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3200" spc="-60" b="1">
                <a:latin typeface="Arial Narrow"/>
                <a:cs typeface="Arial Narrow"/>
              </a:rPr>
              <a:t>Отдал</a:t>
            </a:r>
            <a:r>
              <a:rPr dirty="0" sz="3200" spc="-5" b="1">
                <a:latin typeface="Arial Narrow"/>
                <a:cs typeface="Arial Narrow"/>
              </a:rPr>
              <a:t> </a:t>
            </a:r>
            <a:r>
              <a:rPr dirty="0" sz="3200" spc="95" b="1">
                <a:latin typeface="Arial Narrow"/>
                <a:cs typeface="Arial Narrow"/>
              </a:rPr>
              <a:t>оброк,</a:t>
            </a:r>
            <a:r>
              <a:rPr dirty="0" sz="3200" spc="-15" b="1">
                <a:latin typeface="Arial Narrow"/>
                <a:cs typeface="Arial Narrow"/>
              </a:rPr>
              <a:t> </a:t>
            </a:r>
            <a:r>
              <a:rPr dirty="0" sz="3200" spc="-25" b="1">
                <a:latin typeface="Arial Narrow"/>
                <a:cs typeface="Arial Narrow"/>
              </a:rPr>
              <a:t>платы</a:t>
            </a:r>
            <a:r>
              <a:rPr dirty="0" sz="3200" spc="35" b="1">
                <a:latin typeface="Arial Narrow"/>
                <a:cs typeface="Arial Narrow"/>
              </a:rPr>
              <a:t> </a:t>
            </a:r>
            <a:r>
              <a:rPr dirty="0" sz="3200" b="1">
                <a:latin typeface="Arial Narrow"/>
                <a:cs typeface="Arial Narrow"/>
              </a:rPr>
              <a:t>требовать</a:t>
            </a:r>
            <a:r>
              <a:rPr dirty="0" sz="3200" spc="10" b="1">
                <a:latin typeface="Arial Narrow"/>
                <a:cs typeface="Arial Narrow"/>
              </a:rPr>
              <a:t> </a:t>
            </a:r>
            <a:r>
              <a:rPr dirty="0" sz="3200" spc="-10" b="1">
                <a:latin typeface="Arial Narrow"/>
                <a:cs typeface="Arial Narrow"/>
              </a:rPr>
              <a:t>стал.</a:t>
            </a:r>
            <a:endParaRPr sz="3200">
              <a:latin typeface="Arial Narrow"/>
              <a:cs typeface="Arial Narrow"/>
            </a:endParaRPr>
          </a:p>
          <a:p>
            <a:pPr algn="ctr" marL="1771650" marR="1756410" indent="-1270">
              <a:lnSpc>
                <a:spcPct val="100000"/>
              </a:lnSpc>
              <a:spcBef>
                <a:spcPts val="5"/>
              </a:spcBef>
            </a:pPr>
            <a:r>
              <a:rPr dirty="0" sz="3200" b="1">
                <a:latin typeface="Arial Narrow"/>
                <a:cs typeface="Arial Narrow"/>
              </a:rPr>
              <a:t>Бедный</a:t>
            </a:r>
            <a:r>
              <a:rPr dirty="0" sz="3200" spc="110" b="1">
                <a:latin typeface="Arial Narrow"/>
                <a:cs typeface="Arial Narrow"/>
              </a:rPr>
              <a:t> </a:t>
            </a:r>
            <a:r>
              <a:rPr dirty="0" sz="3200" spc="45" b="1">
                <a:latin typeface="Arial Narrow"/>
                <a:cs typeface="Arial Narrow"/>
              </a:rPr>
              <a:t>поп </a:t>
            </a:r>
            <a:r>
              <a:rPr dirty="0" sz="3200" b="1">
                <a:latin typeface="Arial Narrow"/>
                <a:cs typeface="Arial Narrow"/>
              </a:rPr>
              <a:t>Подставил</a:t>
            </a:r>
            <a:r>
              <a:rPr dirty="0" sz="3200" spc="25" b="1">
                <a:latin typeface="Arial Narrow"/>
                <a:cs typeface="Arial Narrow"/>
              </a:rPr>
              <a:t> </a:t>
            </a:r>
            <a:r>
              <a:rPr dirty="0" sz="3200" spc="-40" b="1">
                <a:latin typeface="Arial Narrow"/>
                <a:cs typeface="Arial Narrow"/>
              </a:rPr>
              <a:t>лоб: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4323" y="312949"/>
            <a:ext cx="4972685" cy="20770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7100" marR="346710" indent="-782320">
              <a:lnSpc>
                <a:spcPct val="118200"/>
              </a:lnSpc>
              <a:spcBef>
                <a:spcPts val="100"/>
              </a:spcBef>
            </a:pPr>
            <a:r>
              <a:rPr dirty="0"/>
              <a:t>Сказки</a:t>
            </a:r>
            <a:r>
              <a:rPr dirty="0" spc="-55"/>
              <a:t> </a:t>
            </a:r>
            <a:r>
              <a:rPr dirty="0" spc="-10"/>
              <a:t>А.С.Пушкина </a:t>
            </a:r>
            <a:r>
              <a:rPr dirty="0" spc="190" b="1">
                <a:latin typeface="Arial Narrow"/>
                <a:cs typeface="Arial Narrow"/>
              </a:rPr>
              <a:t>Сказка</a:t>
            </a:r>
            <a:r>
              <a:rPr dirty="0" spc="20" b="1">
                <a:latin typeface="Arial Narrow"/>
                <a:cs typeface="Arial Narrow"/>
              </a:rPr>
              <a:t> </a:t>
            </a:r>
            <a:r>
              <a:rPr dirty="0" spc="80" b="1">
                <a:latin typeface="Arial Narrow"/>
                <a:cs typeface="Arial Narrow"/>
              </a:rPr>
              <a:t>о</a:t>
            </a:r>
            <a:r>
              <a:rPr dirty="0" spc="90" b="1">
                <a:latin typeface="Arial Narrow"/>
                <a:cs typeface="Arial Narrow"/>
              </a:rPr>
              <a:t> </a:t>
            </a:r>
            <a:r>
              <a:rPr dirty="0" spc="114" b="1">
                <a:latin typeface="Arial Narrow"/>
                <a:cs typeface="Arial Narrow"/>
              </a:rPr>
              <a:t>попе</a:t>
            </a:r>
          </a:p>
          <a:p>
            <a:pPr marL="12700">
              <a:lnSpc>
                <a:spcPct val="100000"/>
              </a:lnSpc>
            </a:pPr>
            <a:r>
              <a:rPr dirty="0" spc="100" b="1">
                <a:latin typeface="Arial Narrow"/>
                <a:cs typeface="Arial Narrow"/>
              </a:rPr>
              <a:t>и</a:t>
            </a:r>
            <a:r>
              <a:rPr dirty="0" spc="75" b="1">
                <a:latin typeface="Arial Narrow"/>
                <a:cs typeface="Arial Narrow"/>
              </a:rPr>
              <a:t> </a:t>
            </a:r>
            <a:r>
              <a:rPr dirty="0" spc="114" b="1">
                <a:latin typeface="Arial Narrow"/>
                <a:cs typeface="Arial Narrow"/>
              </a:rPr>
              <a:t>работнике</a:t>
            </a:r>
            <a:r>
              <a:rPr dirty="0" spc="30" b="1">
                <a:latin typeface="Arial Narrow"/>
                <a:cs typeface="Arial Narrow"/>
              </a:rPr>
              <a:t> </a:t>
            </a:r>
            <a:r>
              <a:rPr dirty="0" spc="120" b="1">
                <a:latin typeface="Arial Narrow"/>
                <a:cs typeface="Arial Narrow"/>
              </a:rPr>
              <a:t>его</a:t>
            </a:r>
            <a:r>
              <a:rPr dirty="0" spc="90" b="1">
                <a:latin typeface="Arial Narrow"/>
                <a:cs typeface="Arial Narrow"/>
              </a:rPr>
              <a:t> </a:t>
            </a:r>
            <a:r>
              <a:rPr dirty="0" spc="-10" b="1">
                <a:latin typeface="Arial Narrow"/>
                <a:cs typeface="Arial Narrow"/>
              </a:rPr>
              <a:t>Балде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332231"/>
            <a:ext cx="5614416" cy="62301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183248" y="350900"/>
            <a:ext cx="2723515" cy="6000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800" b="1" i="1">
                <a:latin typeface="Bookman Old Style"/>
                <a:cs typeface="Bookman Old Style"/>
              </a:rPr>
              <a:t>6</a:t>
            </a:r>
            <a:r>
              <a:rPr dirty="0" sz="2800" spc="-10" b="1" i="1">
                <a:latin typeface="Bookman Old Style"/>
                <a:cs typeface="Bookman Old Style"/>
              </a:rPr>
              <a:t> </a:t>
            </a:r>
            <a:r>
              <a:rPr dirty="0" sz="2800" spc="-20" b="1" i="1">
                <a:latin typeface="Bookman Old Style"/>
                <a:cs typeface="Bookman Old Style"/>
              </a:rPr>
              <a:t>июня</a:t>
            </a:r>
            <a:endParaRPr sz="2800">
              <a:latin typeface="Bookman Old Style"/>
              <a:cs typeface="Bookman Old Style"/>
            </a:endParaRPr>
          </a:p>
          <a:p>
            <a:pPr algn="ctr">
              <a:lnSpc>
                <a:spcPts val="3350"/>
              </a:lnSpc>
            </a:pPr>
            <a:r>
              <a:rPr dirty="0" sz="2800" b="1" i="1">
                <a:latin typeface="Bookman Old Style"/>
                <a:cs typeface="Bookman Old Style"/>
              </a:rPr>
              <a:t>1799</a:t>
            </a:r>
            <a:r>
              <a:rPr dirty="0" sz="2800" spc="-70" b="1" i="1">
                <a:latin typeface="Bookman Old Style"/>
                <a:cs typeface="Bookman Old Style"/>
              </a:rPr>
              <a:t> </a:t>
            </a:r>
            <a:r>
              <a:rPr dirty="0" sz="2800" spc="-20" b="1" i="1">
                <a:latin typeface="Bookman Old Style"/>
                <a:cs typeface="Bookman Old Style"/>
              </a:rPr>
              <a:t>года</a:t>
            </a:r>
            <a:endParaRPr sz="2800">
              <a:latin typeface="Bookman Old Style"/>
              <a:cs typeface="Bookman Old Style"/>
            </a:endParaRPr>
          </a:p>
          <a:p>
            <a:pPr algn="ctr">
              <a:lnSpc>
                <a:spcPts val="3350"/>
              </a:lnSpc>
            </a:pPr>
            <a:r>
              <a:rPr dirty="0" sz="2800" i="1">
                <a:latin typeface="Bookman Old Style"/>
                <a:cs typeface="Bookman Old Style"/>
              </a:rPr>
              <a:t>в</a:t>
            </a:r>
            <a:r>
              <a:rPr dirty="0" sz="2800" spc="-20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Москве</a:t>
            </a:r>
            <a:endParaRPr sz="2800">
              <a:latin typeface="Bookman Old Style"/>
              <a:cs typeface="Bookman Old Style"/>
            </a:endParaRPr>
          </a:p>
          <a:p>
            <a:pPr algn="ctr" marL="12700" marR="5080" indent="-1905">
              <a:lnSpc>
                <a:spcPct val="100000"/>
              </a:lnSpc>
            </a:pPr>
            <a:r>
              <a:rPr dirty="0" sz="2800" i="1">
                <a:latin typeface="Bookman Old Style"/>
                <a:cs typeface="Bookman Old Style"/>
              </a:rPr>
              <a:t>в</a:t>
            </a:r>
            <a:r>
              <a:rPr dirty="0" sz="2800" spc="-30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дворянской помещичьей семье Пушкиных родился мальчик, которому </a:t>
            </a:r>
            <a:r>
              <a:rPr dirty="0" sz="2800" i="1">
                <a:latin typeface="Bookman Old Style"/>
                <a:cs typeface="Bookman Old Style"/>
              </a:rPr>
              <a:t>суждено</a:t>
            </a:r>
            <a:r>
              <a:rPr dirty="0" sz="2800" spc="-45" i="1">
                <a:latin typeface="Bookman Old Style"/>
                <a:cs typeface="Bookman Old Style"/>
              </a:rPr>
              <a:t> </a:t>
            </a:r>
            <a:r>
              <a:rPr dirty="0" sz="2800" spc="-20" i="1">
                <a:latin typeface="Bookman Old Style"/>
                <a:cs typeface="Bookman Old Style"/>
              </a:rPr>
              <a:t>было </a:t>
            </a:r>
            <a:r>
              <a:rPr dirty="0" sz="2800" i="1">
                <a:latin typeface="Bookman Old Style"/>
                <a:cs typeface="Bookman Old Style"/>
              </a:rPr>
              <a:t>стать</a:t>
            </a:r>
            <a:r>
              <a:rPr dirty="0" sz="2800" spc="-10" i="1">
                <a:latin typeface="Bookman Old Style"/>
                <a:cs typeface="Bookman Old Style"/>
              </a:rPr>
              <a:t> </a:t>
            </a:r>
            <a:r>
              <a:rPr dirty="0" sz="2800" spc="-20" i="1">
                <a:latin typeface="Bookman Old Style"/>
                <a:cs typeface="Bookman Old Style"/>
              </a:rPr>
              <a:t>одним </a:t>
            </a:r>
            <a:r>
              <a:rPr dirty="0" sz="2800" i="1">
                <a:latin typeface="Bookman Old Style"/>
                <a:cs typeface="Bookman Old Style"/>
              </a:rPr>
              <a:t>из</a:t>
            </a:r>
            <a:r>
              <a:rPr dirty="0" sz="2800" spc="-30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величайших </a:t>
            </a:r>
            <a:r>
              <a:rPr dirty="0" sz="2800" i="1">
                <a:latin typeface="Bookman Old Style"/>
                <a:cs typeface="Bookman Old Style"/>
              </a:rPr>
              <a:t>поэтов</a:t>
            </a:r>
            <a:r>
              <a:rPr dirty="0" sz="2800" spc="-35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России.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5116" y="350900"/>
            <a:ext cx="449453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>
                <a:latin typeface="Franklin Gothic Book"/>
                <a:cs typeface="Franklin Gothic Book"/>
              </a:rPr>
              <a:t>Сказки</a:t>
            </a:r>
            <a:r>
              <a:rPr dirty="0" sz="4000" spc="-60">
                <a:latin typeface="Franklin Gothic Book"/>
                <a:cs typeface="Franklin Gothic Book"/>
              </a:rPr>
              <a:t> </a:t>
            </a:r>
            <a:r>
              <a:rPr dirty="0" sz="4000" spc="-10">
                <a:latin typeface="Franklin Gothic Book"/>
                <a:cs typeface="Franklin Gothic Book"/>
              </a:rPr>
              <a:t>А.С.Пушкина</a:t>
            </a:r>
            <a:endParaRPr sz="4000">
              <a:latin typeface="Franklin Gothic Book"/>
              <a:cs typeface="Franklin Gothic Boo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1341119"/>
            <a:ext cx="6193536" cy="5297424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985" marR="5080" indent="-6350">
              <a:lnSpc>
                <a:spcPct val="100000"/>
              </a:lnSpc>
              <a:spcBef>
                <a:spcPts val="95"/>
              </a:spcBef>
            </a:pPr>
            <a:r>
              <a:rPr dirty="0" sz="3200" spc="185" b="1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dirty="0" sz="3200" spc="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в</a:t>
            </a:r>
            <a:r>
              <a:rPr dirty="0" sz="3200" spc="7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глазах</a:t>
            </a:r>
            <a:r>
              <a:rPr dirty="0" sz="3200" spc="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у</a:t>
            </a:r>
            <a:r>
              <a:rPr dirty="0" sz="3200" spc="95" b="1">
                <a:solidFill>
                  <a:srgbClr val="FFFFFF"/>
                </a:solidFill>
                <a:latin typeface="Arial Narrow"/>
                <a:cs typeface="Arial Narrow"/>
              </a:rPr>
              <a:t> всей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столицы </a:t>
            </a:r>
            <a:r>
              <a:rPr dirty="0" sz="3200" spc="95" b="1">
                <a:solidFill>
                  <a:srgbClr val="FFFFFF"/>
                </a:solidFill>
                <a:latin typeface="Arial Narrow"/>
                <a:cs typeface="Arial Narrow"/>
              </a:rPr>
              <a:t>Петушок</a:t>
            </a:r>
            <a:r>
              <a:rPr dirty="0" sz="32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спорхнул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со</a:t>
            </a:r>
            <a:r>
              <a:rPr dirty="0" sz="3200" spc="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спицы, </a:t>
            </a:r>
            <a:r>
              <a:rPr dirty="0" sz="3200" spc="400" b="1">
                <a:solidFill>
                  <a:srgbClr val="FFFFFF"/>
                </a:solidFill>
                <a:latin typeface="Arial Narrow"/>
                <a:cs typeface="Arial Narrow"/>
              </a:rPr>
              <a:t>К</a:t>
            </a:r>
            <a:r>
              <a:rPr dirty="0" sz="3200" spc="70" b="1">
                <a:solidFill>
                  <a:srgbClr val="FFFFFF"/>
                </a:solidFill>
                <a:latin typeface="Arial Narrow"/>
                <a:cs typeface="Arial Narrow"/>
              </a:rPr>
              <a:t> колеснице</a:t>
            </a:r>
            <a:r>
              <a:rPr dirty="0" sz="32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полетел</a:t>
            </a:r>
            <a:endParaRPr sz="32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3200" spc="185" b="1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dirty="0" sz="3200" spc="6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130" b="1">
                <a:solidFill>
                  <a:srgbClr val="FFFFFF"/>
                </a:solidFill>
                <a:latin typeface="Arial Narrow"/>
                <a:cs typeface="Arial Narrow"/>
              </a:rPr>
              <a:t>царю</a:t>
            </a:r>
            <a:r>
              <a:rPr dirty="0" sz="3200" spc="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170" b="1">
                <a:solidFill>
                  <a:srgbClr val="FFFFFF"/>
                </a:solidFill>
                <a:latin typeface="Arial Narrow"/>
                <a:cs typeface="Arial Narrow"/>
              </a:rPr>
              <a:t>на</a:t>
            </a:r>
            <a:r>
              <a:rPr dirty="0" sz="3200" spc="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90" b="1">
                <a:solidFill>
                  <a:srgbClr val="FFFFFF"/>
                </a:solidFill>
                <a:latin typeface="Arial Narrow"/>
                <a:cs typeface="Arial Narrow"/>
              </a:rPr>
              <a:t>темя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 Narrow"/>
                <a:cs typeface="Arial Narrow"/>
              </a:rPr>
              <a:t>сел.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45107" y="711199"/>
            <a:ext cx="579945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190" b="1">
                <a:latin typeface="Arial Narrow"/>
                <a:cs typeface="Arial Narrow"/>
              </a:rPr>
              <a:t>Сказка</a:t>
            </a:r>
            <a:r>
              <a:rPr dirty="0" sz="4000" spc="30" b="1">
                <a:latin typeface="Arial Narrow"/>
                <a:cs typeface="Arial Narrow"/>
              </a:rPr>
              <a:t> </a:t>
            </a:r>
            <a:r>
              <a:rPr dirty="0" sz="4000" spc="80" b="1">
                <a:latin typeface="Arial Narrow"/>
                <a:cs typeface="Arial Narrow"/>
              </a:rPr>
              <a:t>о</a:t>
            </a:r>
            <a:r>
              <a:rPr dirty="0" sz="4000" spc="95" b="1">
                <a:latin typeface="Arial Narrow"/>
                <a:cs typeface="Arial Narrow"/>
              </a:rPr>
              <a:t> </a:t>
            </a:r>
            <a:r>
              <a:rPr dirty="0" sz="4000" b="1">
                <a:latin typeface="Arial Narrow"/>
                <a:cs typeface="Arial Narrow"/>
              </a:rPr>
              <a:t>золотом</a:t>
            </a:r>
            <a:r>
              <a:rPr dirty="0" sz="4000" spc="40" b="1">
                <a:latin typeface="Arial Narrow"/>
                <a:cs typeface="Arial Narrow"/>
              </a:rPr>
              <a:t> </a:t>
            </a:r>
            <a:r>
              <a:rPr dirty="0" sz="4000" spc="125" b="1">
                <a:latin typeface="Arial Narrow"/>
                <a:cs typeface="Arial Narrow"/>
              </a:rPr>
              <a:t>петушке</a:t>
            </a:r>
            <a:endParaRPr sz="4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1051560"/>
            <a:ext cx="7559040" cy="547116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318766" y="4531817"/>
            <a:ext cx="4356100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95"/>
              </a:spcBef>
            </a:pP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Три</a:t>
            </a:r>
            <a:r>
              <a:rPr dirty="0" sz="3200" spc="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девицы</a:t>
            </a:r>
            <a:r>
              <a:rPr dirty="0" sz="3200" spc="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под</a:t>
            </a:r>
            <a:r>
              <a:rPr dirty="0" sz="3200" spc="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120" b="1">
                <a:solidFill>
                  <a:srgbClr val="FFFFFF"/>
                </a:solidFill>
                <a:latin typeface="Arial Narrow"/>
                <a:cs typeface="Arial Narrow"/>
              </a:rPr>
              <a:t>окном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Пряли</a:t>
            </a:r>
            <a:r>
              <a:rPr dirty="0" sz="3200" spc="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50" b="1">
                <a:solidFill>
                  <a:srgbClr val="FFFFFF"/>
                </a:solidFill>
                <a:latin typeface="Arial Narrow"/>
                <a:cs typeface="Arial Narrow"/>
              </a:rPr>
              <a:t>поздно</a:t>
            </a:r>
            <a:r>
              <a:rPr dirty="0" sz="3200" spc="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114" b="1">
                <a:solidFill>
                  <a:srgbClr val="FFFFFF"/>
                </a:solidFill>
                <a:latin typeface="Arial Narrow"/>
                <a:cs typeface="Arial Narrow"/>
              </a:rPr>
              <a:t>вечерком.</a:t>
            </a:r>
            <a:endParaRPr sz="3200">
              <a:latin typeface="Arial Narrow"/>
              <a:cs typeface="Arial Narrow"/>
            </a:endParaRPr>
          </a:p>
          <a:p>
            <a:pPr marL="116205" marR="36830" indent="-70485">
              <a:lnSpc>
                <a:spcPct val="100000"/>
              </a:lnSpc>
              <a:spcBef>
                <a:spcPts val="5"/>
              </a:spcBef>
            </a:pPr>
            <a:r>
              <a:rPr dirty="0" sz="3200" spc="50" b="1">
                <a:solidFill>
                  <a:srgbClr val="FFFFFF"/>
                </a:solidFill>
                <a:latin typeface="Arial Narrow"/>
                <a:cs typeface="Arial Narrow"/>
              </a:rPr>
              <a:t>«Кабы</a:t>
            </a:r>
            <a:r>
              <a:rPr dirty="0" sz="3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75" b="1">
                <a:solidFill>
                  <a:srgbClr val="FFFFFF"/>
                </a:solidFill>
                <a:latin typeface="Arial Narrow"/>
                <a:cs typeface="Arial Narrow"/>
              </a:rPr>
              <a:t>я</a:t>
            </a:r>
            <a:r>
              <a:rPr dirty="0" sz="3200" spc="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была</a:t>
            </a:r>
            <a:r>
              <a:rPr dirty="0" sz="3200" spc="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110" b="1">
                <a:solidFill>
                  <a:srgbClr val="FFFFFF"/>
                </a:solidFill>
                <a:latin typeface="Arial Narrow"/>
                <a:cs typeface="Arial Narrow"/>
              </a:rPr>
              <a:t>царица,</a:t>
            </a:r>
            <a:r>
              <a:rPr dirty="0" sz="3200" spc="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550" b="1">
                <a:solidFill>
                  <a:srgbClr val="FFFFFF"/>
                </a:solidFill>
                <a:latin typeface="Arial Narrow"/>
                <a:cs typeface="Arial Narrow"/>
              </a:rPr>
              <a:t>—</a:t>
            </a:r>
            <a:r>
              <a:rPr dirty="0" sz="3200" spc="-25" b="1">
                <a:solidFill>
                  <a:srgbClr val="FFFFFF"/>
                </a:solidFill>
                <a:latin typeface="Arial Narrow"/>
                <a:cs typeface="Arial Narrow"/>
              </a:rPr>
              <a:t> Говорит</a:t>
            </a:r>
            <a:r>
              <a:rPr dirty="0" sz="3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70" b="1">
                <a:solidFill>
                  <a:srgbClr val="FFFFFF"/>
                </a:solidFill>
                <a:latin typeface="Arial Narrow"/>
                <a:cs typeface="Arial Narrow"/>
              </a:rPr>
              <a:t>одна</a:t>
            </a:r>
            <a:r>
              <a:rPr dirty="0" sz="32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75" b="1">
                <a:solidFill>
                  <a:srgbClr val="FFFFFF"/>
                </a:solidFill>
                <a:latin typeface="Arial Narrow"/>
                <a:cs typeface="Arial Narrow"/>
              </a:rPr>
              <a:t>девица,</a:t>
            </a:r>
            <a:r>
              <a:rPr dirty="0" sz="3200" spc="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550" b="1">
                <a:solidFill>
                  <a:srgbClr val="FFFFFF"/>
                </a:solidFill>
                <a:latin typeface="Arial Narrow"/>
                <a:cs typeface="Arial Narrow"/>
              </a:rPr>
              <a:t>—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9249" rIns="0" bIns="0" rtlCol="0" vert="horz">
            <a:spAutoFit/>
          </a:bodyPr>
          <a:lstStyle/>
          <a:p>
            <a:pPr marL="2028189">
              <a:lnSpc>
                <a:spcPct val="100000"/>
              </a:lnSpc>
              <a:spcBef>
                <a:spcPts val="105"/>
              </a:spcBef>
            </a:pPr>
            <a:r>
              <a:rPr dirty="0"/>
              <a:t>Сказки</a:t>
            </a:r>
            <a:r>
              <a:rPr dirty="0" spc="-60"/>
              <a:t> </a:t>
            </a:r>
            <a:r>
              <a:rPr dirty="0" spc="-10"/>
              <a:t>А.С.Пушкина</a:t>
            </a:r>
          </a:p>
          <a:p>
            <a:pPr marL="1855470">
              <a:lnSpc>
                <a:spcPct val="100000"/>
              </a:lnSpc>
              <a:spcBef>
                <a:spcPts val="3145"/>
              </a:spcBef>
            </a:pPr>
            <a:r>
              <a:rPr dirty="0" spc="190" b="1">
                <a:solidFill>
                  <a:srgbClr val="FFFFFF"/>
                </a:solidFill>
                <a:latin typeface="Arial Narrow"/>
                <a:cs typeface="Arial Narrow"/>
              </a:rPr>
              <a:t>Сказка</a:t>
            </a:r>
            <a:r>
              <a:rPr dirty="0" spc="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pc="80" b="1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dirty="0" spc="8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pc="190" b="1">
                <a:solidFill>
                  <a:srgbClr val="FFFFFF"/>
                </a:solidFill>
                <a:latin typeface="Arial Narrow"/>
                <a:cs typeface="Arial Narrow"/>
              </a:rPr>
              <a:t>царе</a:t>
            </a:r>
            <a:r>
              <a:rPr dirty="0" spc="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pc="55" b="1">
                <a:solidFill>
                  <a:srgbClr val="FFFFFF"/>
                </a:solidFill>
                <a:latin typeface="Arial Narrow"/>
                <a:cs typeface="Arial Narrow"/>
              </a:rPr>
              <a:t>Салтане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4" y="1124711"/>
            <a:ext cx="8281416" cy="51511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884045" y="4315790"/>
            <a:ext cx="5370830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Жил</a:t>
            </a:r>
            <a:r>
              <a:rPr dirty="0" sz="3200" spc="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80" b="1">
                <a:solidFill>
                  <a:srgbClr val="FFFFFF"/>
                </a:solidFill>
                <a:latin typeface="Arial Narrow"/>
                <a:cs typeface="Arial Narrow"/>
              </a:rPr>
              <a:t>старик</a:t>
            </a:r>
            <a:r>
              <a:rPr dirty="0" sz="3200" spc="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со</a:t>
            </a:r>
            <a:r>
              <a:rPr dirty="0" sz="3200" spc="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95" b="1">
                <a:solidFill>
                  <a:srgbClr val="FFFFFF"/>
                </a:solidFill>
                <a:latin typeface="Arial Narrow"/>
                <a:cs typeface="Arial Narrow"/>
              </a:rPr>
              <a:t>своею</a:t>
            </a:r>
            <a:r>
              <a:rPr dirty="0" sz="3200" spc="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старухой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У</a:t>
            </a:r>
            <a:r>
              <a:rPr dirty="0" sz="3200" spc="9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110" b="1">
                <a:solidFill>
                  <a:srgbClr val="FFFFFF"/>
                </a:solidFill>
                <a:latin typeface="Arial Narrow"/>
                <a:cs typeface="Arial Narrow"/>
              </a:rPr>
              <a:t>самого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80" b="1">
                <a:solidFill>
                  <a:srgbClr val="FFFFFF"/>
                </a:solidFill>
                <a:latin typeface="Arial Narrow"/>
                <a:cs typeface="Arial Narrow"/>
              </a:rPr>
              <a:t>синего</a:t>
            </a:r>
            <a:r>
              <a:rPr dirty="0" sz="3200" spc="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70" b="1">
                <a:solidFill>
                  <a:srgbClr val="FFFFFF"/>
                </a:solidFill>
                <a:latin typeface="Arial Narrow"/>
                <a:cs typeface="Arial Narrow"/>
              </a:rPr>
              <a:t>моря;</a:t>
            </a:r>
            <a:endParaRPr sz="3200">
              <a:latin typeface="Arial Narrow"/>
              <a:cs typeface="Arial Narrow"/>
            </a:endParaRPr>
          </a:p>
          <a:p>
            <a:pPr algn="ctr" marL="36830" marR="29209" indent="-1905">
              <a:lnSpc>
                <a:spcPct val="100000"/>
              </a:lnSpc>
            </a:pPr>
            <a:r>
              <a:rPr dirty="0" sz="3200" spc="60" b="1">
                <a:solidFill>
                  <a:srgbClr val="FFFFFF"/>
                </a:solidFill>
                <a:latin typeface="Arial Narrow"/>
                <a:cs typeface="Arial Narrow"/>
              </a:rPr>
              <a:t>Они</a:t>
            </a:r>
            <a:r>
              <a:rPr dirty="0" sz="3200" spc="9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жили</a:t>
            </a:r>
            <a:r>
              <a:rPr dirty="0" sz="3200" spc="7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в</a:t>
            </a:r>
            <a:r>
              <a:rPr dirty="0" sz="3200" spc="1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ветхой</a:t>
            </a:r>
            <a:r>
              <a:rPr dirty="0" sz="3200" spc="7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95" b="1">
                <a:solidFill>
                  <a:srgbClr val="FFFFFF"/>
                </a:solidFill>
                <a:latin typeface="Arial Narrow"/>
                <a:cs typeface="Arial Narrow"/>
              </a:rPr>
              <a:t>землянке </a:t>
            </a:r>
            <a:r>
              <a:rPr dirty="0" sz="3200" spc="60" b="1">
                <a:solidFill>
                  <a:srgbClr val="FFFFFF"/>
                </a:solidFill>
                <a:latin typeface="Arial Narrow"/>
                <a:cs typeface="Arial Narrow"/>
              </a:rPr>
              <a:t>Ровно</a:t>
            </a:r>
            <a:r>
              <a:rPr dirty="0" sz="3200" spc="-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тридцать</a:t>
            </a:r>
            <a:r>
              <a:rPr dirty="0" sz="32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лет</a:t>
            </a:r>
            <a:r>
              <a:rPr dirty="0" sz="32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80" b="1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dirty="0" sz="3200" spc="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три</a:t>
            </a:r>
            <a:r>
              <a:rPr dirty="0" sz="32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40" b="1">
                <a:solidFill>
                  <a:srgbClr val="FFFFFF"/>
                </a:solidFill>
                <a:latin typeface="Arial Narrow"/>
                <a:cs typeface="Arial Narrow"/>
              </a:rPr>
              <a:t>года.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1589" rIns="0" bIns="0" rtlCol="0" vert="horz">
            <a:spAutoFit/>
          </a:bodyPr>
          <a:lstStyle/>
          <a:p>
            <a:pPr marL="2098675">
              <a:lnSpc>
                <a:spcPct val="100000"/>
              </a:lnSpc>
              <a:spcBef>
                <a:spcPts val="110"/>
              </a:spcBef>
            </a:pPr>
            <a:r>
              <a:rPr dirty="0"/>
              <a:t>Сказки</a:t>
            </a:r>
            <a:r>
              <a:rPr dirty="0" spc="-65"/>
              <a:t> </a:t>
            </a:r>
            <a:r>
              <a:rPr dirty="0" spc="-10"/>
              <a:t>А.С.Пушкина</a:t>
            </a:r>
          </a:p>
          <a:p>
            <a:pPr marL="1734185">
              <a:lnSpc>
                <a:spcPct val="100000"/>
              </a:lnSpc>
              <a:spcBef>
                <a:spcPts val="3140"/>
              </a:spcBef>
            </a:pPr>
            <a:r>
              <a:rPr dirty="0" spc="190" b="1">
                <a:solidFill>
                  <a:srgbClr val="FFFFFF"/>
                </a:solidFill>
                <a:latin typeface="Arial Narrow"/>
                <a:cs typeface="Arial Narrow"/>
              </a:rPr>
              <a:t>Сказка</a:t>
            </a:r>
            <a:r>
              <a:rPr dirty="0" spc="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pc="80" b="1">
                <a:solidFill>
                  <a:srgbClr val="FFFFFF"/>
                </a:solidFill>
                <a:latin typeface="Arial Narrow"/>
                <a:cs typeface="Arial Narrow"/>
              </a:rPr>
              <a:t>о </a:t>
            </a:r>
            <a:r>
              <a:rPr dirty="0" spc="125" b="1">
                <a:solidFill>
                  <a:srgbClr val="FFFFFF"/>
                </a:solidFill>
                <a:latin typeface="Arial Narrow"/>
                <a:cs typeface="Arial Narrow"/>
              </a:rPr>
              <a:t>рыбаке</a:t>
            </a:r>
            <a:r>
              <a:rPr dirty="0" spc="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pc="120" b="1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dirty="0" spc="7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pc="90" b="1">
                <a:solidFill>
                  <a:srgbClr val="FFFFFF"/>
                </a:solidFill>
                <a:latin typeface="Arial Narrow"/>
                <a:cs typeface="Arial Narrow"/>
              </a:rPr>
              <a:t>рыбке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0" y="621791"/>
            <a:ext cx="5111496" cy="59740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2085" y="21081"/>
            <a:ext cx="4635500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415" b="1">
                <a:latin typeface="Times New Roman"/>
                <a:cs typeface="Times New Roman"/>
              </a:rPr>
              <a:t>РОДИТЕЛИ</a:t>
            </a:r>
            <a:r>
              <a:rPr dirty="0" sz="3200" spc="-45" b="1">
                <a:latin typeface="Times New Roman"/>
                <a:cs typeface="Times New Roman"/>
              </a:rPr>
              <a:t> </a:t>
            </a:r>
            <a:r>
              <a:rPr dirty="0" sz="3200" spc="-254" b="1">
                <a:latin typeface="Times New Roman"/>
                <a:cs typeface="Times New Roman"/>
              </a:rPr>
              <a:t>А.С.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spc="-525" b="1">
                <a:latin typeface="Times New Roman"/>
                <a:cs typeface="Times New Roman"/>
              </a:rPr>
              <a:t>ПУШКИНА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5620" y="710641"/>
            <a:ext cx="3404235" cy="51466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6535" marR="208279" indent="895985">
              <a:lnSpc>
                <a:spcPct val="100000"/>
              </a:lnSpc>
              <a:spcBef>
                <a:spcPts val="110"/>
              </a:spcBef>
            </a:pPr>
            <a:r>
              <a:rPr dirty="0" sz="2800" spc="-10" b="1" i="1">
                <a:latin typeface="Bookman Old Style"/>
                <a:cs typeface="Bookman Old Style"/>
              </a:rPr>
              <a:t>Отец, </a:t>
            </a:r>
            <a:r>
              <a:rPr dirty="0" u="sng" sz="2800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Сергей</a:t>
            </a:r>
            <a:r>
              <a:rPr dirty="0" u="sng" sz="2800" spc="-75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2800" spc="-10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Львович</a:t>
            </a:r>
            <a:endParaRPr sz="2800">
              <a:latin typeface="Bookman Old Style"/>
              <a:cs typeface="Bookman Old Style"/>
            </a:endParaRPr>
          </a:p>
          <a:p>
            <a:pPr algn="ctr" marL="67310" marR="60960">
              <a:lnSpc>
                <a:spcPct val="99900"/>
              </a:lnSpc>
              <a:spcBef>
                <a:spcPts val="5"/>
              </a:spcBef>
            </a:pPr>
            <a:r>
              <a:rPr dirty="0" u="sng" sz="2800" spc="-10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Пушкин</a:t>
            </a:r>
            <a:r>
              <a:rPr dirty="0" sz="2800" spc="-10" b="1" i="1">
                <a:latin typeface="Bookman Old Style"/>
                <a:cs typeface="Bookman Old Style"/>
              </a:rPr>
              <a:t>, </a:t>
            </a:r>
            <a:r>
              <a:rPr dirty="0" sz="2800" spc="-10" i="1">
                <a:latin typeface="Bookman Old Style"/>
                <a:cs typeface="Bookman Old Style"/>
              </a:rPr>
              <a:t>небогатый </a:t>
            </a:r>
            <a:r>
              <a:rPr dirty="0" sz="2800" i="1">
                <a:latin typeface="Bookman Old Style"/>
                <a:cs typeface="Bookman Old Style"/>
              </a:rPr>
              <a:t>помещик,</a:t>
            </a:r>
            <a:r>
              <a:rPr dirty="0" sz="2800" spc="-85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человек образованный, </a:t>
            </a:r>
            <a:r>
              <a:rPr dirty="0" sz="2800" i="1">
                <a:latin typeface="Bookman Old Style"/>
                <a:cs typeface="Bookman Old Style"/>
              </a:rPr>
              <a:t>хорошо</a:t>
            </a:r>
            <a:r>
              <a:rPr dirty="0" sz="2800" spc="-50" i="1">
                <a:latin typeface="Bookman Old Style"/>
                <a:cs typeface="Bookman Old Style"/>
              </a:rPr>
              <a:t> </a:t>
            </a:r>
            <a:r>
              <a:rPr dirty="0" sz="2800" spc="-20" i="1">
                <a:latin typeface="Bookman Old Style"/>
                <a:cs typeface="Bookman Old Style"/>
              </a:rPr>
              <a:t>знал </a:t>
            </a:r>
            <a:r>
              <a:rPr dirty="0" sz="2800" spc="-10" i="1">
                <a:latin typeface="Bookman Old Style"/>
                <a:cs typeface="Bookman Old Style"/>
              </a:rPr>
              <a:t>литературу,</a:t>
            </a:r>
            <a:endParaRPr sz="2800">
              <a:latin typeface="Bookman Old Style"/>
              <a:cs typeface="Bookman Old Style"/>
            </a:endParaRPr>
          </a:p>
          <a:p>
            <a:pPr algn="ctr" marL="12065" marR="5080" indent="1905">
              <a:lnSpc>
                <a:spcPct val="100000"/>
              </a:lnSpc>
            </a:pPr>
            <a:r>
              <a:rPr dirty="0" sz="2800" i="1">
                <a:latin typeface="Bookman Old Style"/>
                <a:cs typeface="Bookman Old Style"/>
              </a:rPr>
              <a:t>был</a:t>
            </a:r>
            <a:r>
              <a:rPr dirty="0" sz="2800" spc="-7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знаком</a:t>
            </a:r>
            <a:r>
              <a:rPr dirty="0" sz="2800" spc="-35" i="1">
                <a:latin typeface="Bookman Old Style"/>
                <a:cs typeface="Bookman Old Style"/>
              </a:rPr>
              <a:t> </a:t>
            </a:r>
            <a:r>
              <a:rPr dirty="0" sz="2800" spc="-25" i="1">
                <a:latin typeface="Bookman Old Style"/>
                <a:cs typeface="Bookman Old Style"/>
              </a:rPr>
              <a:t>со </a:t>
            </a:r>
            <a:r>
              <a:rPr dirty="0" sz="2800" i="1">
                <a:latin typeface="Bookman Old Style"/>
                <a:cs typeface="Bookman Old Style"/>
              </a:rPr>
              <a:t>многими</a:t>
            </a:r>
            <a:r>
              <a:rPr dirty="0" sz="2800" spc="-100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русскими </a:t>
            </a:r>
            <a:r>
              <a:rPr dirty="0" sz="2800" i="1">
                <a:latin typeface="Bookman Old Style"/>
                <a:cs typeface="Bookman Old Style"/>
              </a:rPr>
              <a:t>писателями</a:t>
            </a:r>
            <a:r>
              <a:rPr dirty="0" sz="2800" spc="-3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и</a:t>
            </a:r>
            <a:r>
              <a:rPr dirty="0" sz="2800" spc="-75" i="1">
                <a:latin typeface="Bookman Old Style"/>
                <a:cs typeface="Bookman Old Style"/>
              </a:rPr>
              <a:t> </a:t>
            </a:r>
            <a:r>
              <a:rPr dirty="0" sz="2800" spc="-25" i="1">
                <a:latin typeface="Bookman Old Style"/>
                <a:cs typeface="Bookman Old Style"/>
              </a:rPr>
              <a:t>сам </a:t>
            </a:r>
            <a:r>
              <a:rPr dirty="0" sz="2800" i="1">
                <a:latin typeface="Bookman Old Style"/>
                <a:cs typeface="Bookman Old Style"/>
              </a:rPr>
              <a:t>немного</a:t>
            </a:r>
            <a:r>
              <a:rPr dirty="0" sz="2800" spc="-80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писал.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270" y="209804"/>
            <a:ext cx="4635500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415" b="1">
                <a:latin typeface="Times New Roman"/>
                <a:cs typeface="Times New Roman"/>
              </a:rPr>
              <a:t>РОДИТЕЛИ</a:t>
            </a:r>
            <a:r>
              <a:rPr dirty="0" sz="3200" spc="-45" b="1">
                <a:latin typeface="Times New Roman"/>
                <a:cs typeface="Times New Roman"/>
              </a:rPr>
              <a:t> </a:t>
            </a:r>
            <a:r>
              <a:rPr dirty="0" sz="3200" spc="-254" b="1">
                <a:latin typeface="Times New Roman"/>
                <a:cs typeface="Times New Roman"/>
              </a:rPr>
              <a:t>А.С.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spc="-525" b="1">
                <a:latin typeface="Times New Roman"/>
                <a:cs typeface="Times New Roman"/>
              </a:rPr>
              <a:t>ПУШКИНА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838200"/>
            <a:ext cx="5111496" cy="56144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01234" y="638937"/>
            <a:ext cx="3764915" cy="3009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258570">
              <a:lnSpc>
                <a:spcPct val="100000"/>
              </a:lnSpc>
              <a:spcBef>
                <a:spcPts val="105"/>
              </a:spcBef>
            </a:pPr>
            <a:r>
              <a:rPr dirty="0" sz="2800" spc="-10" b="1" i="1">
                <a:latin typeface="Bookman Old Style"/>
                <a:cs typeface="Bookman Old Style"/>
              </a:rPr>
              <a:t>Мать, </a:t>
            </a:r>
            <a:r>
              <a:rPr dirty="0" u="sng" sz="2800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Надежда</a:t>
            </a:r>
            <a:r>
              <a:rPr dirty="0" u="sng" sz="2800" spc="-80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2800" spc="-10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Осиповна</a:t>
            </a:r>
            <a:endParaRPr sz="2800">
              <a:latin typeface="Bookman Old Style"/>
              <a:cs typeface="Bookman Old Style"/>
            </a:endParaRPr>
          </a:p>
          <a:p>
            <a:pPr marL="55244" marR="43815" indent="853440">
              <a:lnSpc>
                <a:spcPts val="3360"/>
              </a:lnSpc>
              <a:spcBef>
                <a:spcPts val="90"/>
              </a:spcBef>
            </a:pPr>
            <a:r>
              <a:rPr dirty="0" u="sng" sz="2800" spc="-10" b="1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Пушкина</a:t>
            </a:r>
            <a:r>
              <a:rPr dirty="0" sz="2800" spc="-10" i="1">
                <a:latin typeface="Bookman Old Style"/>
                <a:cs typeface="Bookman Old Style"/>
              </a:rPr>
              <a:t>, </a:t>
            </a:r>
            <a:r>
              <a:rPr dirty="0" sz="2800" i="1">
                <a:latin typeface="Bookman Old Style"/>
                <a:cs typeface="Bookman Old Style"/>
              </a:rPr>
              <a:t>была</a:t>
            </a:r>
            <a:r>
              <a:rPr dirty="0" sz="2800" spc="-65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внучкой</a:t>
            </a:r>
            <a:r>
              <a:rPr dirty="0" sz="2800" spc="-45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арапа</a:t>
            </a:r>
            <a:endParaRPr sz="2800">
              <a:latin typeface="Bookman Old Style"/>
              <a:cs typeface="Bookman Old Style"/>
            </a:endParaRPr>
          </a:p>
          <a:p>
            <a:pPr algn="ctr" marL="635">
              <a:lnSpc>
                <a:spcPts val="3250"/>
              </a:lnSpc>
            </a:pPr>
            <a:r>
              <a:rPr dirty="0" sz="2800" i="1">
                <a:latin typeface="Bookman Old Style"/>
                <a:cs typeface="Bookman Old Style"/>
              </a:rPr>
              <a:t>Петра</a:t>
            </a:r>
            <a:r>
              <a:rPr dirty="0" sz="2800" spc="-60" i="1">
                <a:latin typeface="Bookman Old Style"/>
                <a:cs typeface="Bookman Old Style"/>
              </a:rPr>
              <a:t> </a:t>
            </a:r>
            <a:r>
              <a:rPr dirty="0" sz="2800" i="1">
                <a:latin typeface="Bookman Old Style"/>
                <a:cs typeface="Bookman Old Style"/>
              </a:rPr>
              <a:t>I,</a:t>
            </a:r>
            <a:r>
              <a:rPr dirty="0" sz="2800" spc="-20" i="1">
                <a:latin typeface="Bookman Old Style"/>
                <a:cs typeface="Bookman Old Style"/>
              </a:rPr>
              <a:t> </a:t>
            </a:r>
            <a:r>
              <a:rPr dirty="0" sz="2800" spc="-10" i="1">
                <a:latin typeface="Bookman Old Style"/>
                <a:cs typeface="Bookman Old Style"/>
              </a:rPr>
              <a:t>русского</a:t>
            </a:r>
            <a:endParaRPr sz="2800">
              <a:latin typeface="Bookman Old Style"/>
              <a:cs typeface="Bookman Old Style"/>
            </a:endParaRPr>
          </a:p>
          <a:p>
            <a:pPr algn="ctr" marL="866140" marR="861060" indent="11430">
              <a:lnSpc>
                <a:spcPts val="3340"/>
              </a:lnSpc>
              <a:spcBef>
                <a:spcPts val="125"/>
              </a:spcBef>
            </a:pPr>
            <a:r>
              <a:rPr dirty="0" sz="2800" spc="-10" i="1">
                <a:latin typeface="Bookman Old Style"/>
                <a:cs typeface="Bookman Old Style"/>
              </a:rPr>
              <a:t>генерала </a:t>
            </a:r>
            <a:r>
              <a:rPr dirty="0" sz="2800" spc="-20" i="1">
                <a:latin typeface="Bookman Old Style"/>
                <a:cs typeface="Bookman Old Style"/>
              </a:rPr>
              <a:t>Ганнибала</a:t>
            </a:r>
            <a:r>
              <a:rPr dirty="0" sz="2800" spc="-2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0991" y="4005071"/>
            <a:ext cx="331317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972311"/>
            <a:ext cx="3672840" cy="41849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981455"/>
            <a:ext cx="3816096" cy="41635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8460" rIns="0" bIns="0" rtlCol="0" vert="horz">
            <a:spAutoFit/>
          </a:bodyPr>
          <a:lstStyle/>
          <a:p>
            <a:pPr marL="1584325">
              <a:lnSpc>
                <a:spcPct val="100000"/>
              </a:lnSpc>
              <a:spcBef>
                <a:spcPts val="95"/>
              </a:spcBef>
            </a:pPr>
            <a:r>
              <a:rPr dirty="0" sz="3200" spc="-480" b="1">
                <a:latin typeface="Times New Roman"/>
                <a:cs typeface="Times New Roman"/>
              </a:rPr>
              <a:t>СЕСТРА</a:t>
            </a:r>
            <a:r>
              <a:rPr dirty="0" sz="3200" spc="-65" b="1">
                <a:latin typeface="Times New Roman"/>
                <a:cs typeface="Times New Roman"/>
              </a:rPr>
              <a:t> </a:t>
            </a:r>
            <a:r>
              <a:rPr dirty="0" sz="3200" spc="-425" b="1">
                <a:latin typeface="Times New Roman"/>
                <a:cs typeface="Times New Roman"/>
              </a:rPr>
              <a:t>И</a:t>
            </a:r>
            <a:r>
              <a:rPr dirty="0" sz="3200" b="1">
                <a:latin typeface="Times New Roman"/>
                <a:cs typeface="Times New Roman"/>
              </a:rPr>
              <a:t> </a:t>
            </a:r>
            <a:r>
              <a:rPr dirty="0" sz="3200" spc="-495" b="1">
                <a:latin typeface="Times New Roman"/>
                <a:cs typeface="Times New Roman"/>
              </a:rPr>
              <a:t>БРАТ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spc="-280" b="1">
                <a:latin typeface="Times New Roman"/>
                <a:cs typeface="Times New Roman"/>
              </a:rPr>
              <a:t>А.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spc="-245" b="1">
                <a:latin typeface="Times New Roman"/>
                <a:cs typeface="Times New Roman"/>
              </a:rPr>
              <a:t>С.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spc="-520" b="1">
                <a:latin typeface="Times New Roman"/>
                <a:cs typeface="Times New Roman"/>
              </a:rPr>
              <a:t>ПУШКИНА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2503" y="5180177"/>
            <a:ext cx="336613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latin typeface="Franklin Gothic Book"/>
                <a:cs typeface="Franklin Gothic Book"/>
              </a:rPr>
              <a:t>Сестра</a:t>
            </a:r>
            <a:endParaRPr sz="36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>
                <a:latin typeface="Franklin Gothic Book"/>
                <a:cs typeface="Franklin Gothic Book"/>
              </a:rPr>
              <a:t>Ольга </a:t>
            </a:r>
            <a:r>
              <a:rPr dirty="0" sz="3600" spc="-10">
                <a:latin typeface="Franklin Gothic Book"/>
                <a:cs typeface="Franklin Gothic Book"/>
              </a:rPr>
              <a:t>Сергеевна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30773" y="5180177"/>
            <a:ext cx="296672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latin typeface="Franklin Gothic Book"/>
                <a:cs typeface="Franklin Gothic Book"/>
              </a:rPr>
              <a:t>Брат</a:t>
            </a:r>
            <a:endParaRPr sz="36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>
                <a:latin typeface="Franklin Gothic Book"/>
                <a:cs typeface="Franklin Gothic Book"/>
              </a:rPr>
              <a:t>Лев </a:t>
            </a:r>
            <a:r>
              <a:rPr dirty="0" sz="3600" spc="-10">
                <a:latin typeface="Franklin Gothic Book"/>
                <a:cs typeface="Franklin Gothic Book"/>
              </a:rPr>
              <a:t>Сергеевич</a:t>
            </a:r>
            <a:endParaRPr sz="3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20" y="1051560"/>
            <a:ext cx="3745991" cy="453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116" y="21081"/>
            <a:ext cx="355346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Bookman Old Style"/>
                <a:cs typeface="Bookman Old Style"/>
              </a:rPr>
              <a:t>Бабушка</a:t>
            </a:r>
            <a:r>
              <a:rPr dirty="0" sz="2400" spc="-65" b="1" i="1">
                <a:latin typeface="Bookman Old Style"/>
                <a:cs typeface="Bookman Old Style"/>
              </a:rPr>
              <a:t> </a:t>
            </a:r>
            <a:r>
              <a:rPr dirty="0" sz="2400" spc="-10" b="1" i="1">
                <a:latin typeface="Bookman Old Style"/>
                <a:cs typeface="Bookman Old Style"/>
              </a:rPr>
              <a:t>-</a:t>
            </a:r>
            <a:r>
              <a:rPr dirty="0" sz="2400" b="1" i="1">
                <a:latin typeface="Bookman Old Style"/>
                <a:cs typeface="Bookman Old Style"/>
              </a:rPr>
              <a:t>-</a:t>
            </a:r>
            <a:r>
              <a:rPr dirty="0" sz="2400" spc="-60" b="1" i="1">
                <a:latin typeface="Bookman Old Style"/>
                <a:cs typeface="Bookman Old Style"/>
              </a:rPr>
              <a:t> </a:t>
            </a:r>
            <a:r>
              <a:rPr dirty="0" sz="2400" spc="-10" b="1" i="1">
                <a:latin typeface="Bookman Old Style"/>
                <a:cs typeface="Bookman Old Style"/>
              </a:rPr>
              <a:t>Ганнибал </a:t>
            </a:r>
            <a:r>
              <a:rPr dirty="0" sz="2400" spc="-30" b="1" i="1">
                <a:latin typeface="Bookman Old Style"/>
                <a:cs typeface="Bookman Old Style"/>
              </a:rPr>
              <a:t>Мария</a:t>
            </a:r>
            <a:r>
              <a:rPr dirty="0" sz="2400" spc="-170" b="1" i="1">
                <a:latin typeface="Bookman Old Style"/>
                <a:cs typeface="Bookman Old Style"/>
              </a:rPr>
              <a:t> </a:t>
            </a:r>
            <a:r>
              <a:rPr dirty="0" sz="2400" spc="-10" b="1" i="1">
                <a:latin typeface="Bookman Old Style"/>
                <a:cs typeface="Bookman Old Style"/>
              </a:rPr>
              <a:t>Алексеевна</a:t>
            </a:r>
            <a:endParaRPr sz="2400">
              <a:latin typeface="Bookman Old Style"/>
              <a:cs typeface="Bookman Old Styl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03850" y="21081"/>
            <a:ext cx="309499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Bookman Old Style"/>
                <a:cs typeface="Bookman Old Style"/>
              </a:rPr>
              <a:t>Няня</a:t>
            </a:r>
            <a:r>
              <a:rPr dirty="0" sz="2400" spc="-45" b="1" i="1">
                <a:latin typeface="Bookman Old Style"/>
                <a:cs typeface="Bookman Old Style"/>
              </a:rPr>
              <a:t> </a:t>
            </a:r>
            <a:r>
              <a:rPr dirty="0" sz="2400" spc="-10" b="1" i="1">
                <a:latin typeface="Bookman Old Style"/>
                <a:cs typeface="Bookman Old Style"/>
              </a:rPr>
              <a:t>-</a:t>
            </a:r>
            <a:r>
              <a:rPr dirty="0" sz="2400" b="1" i="1">
                <a:latin typeface="Bookman Old Style"/>
                <a:cs typeface="Bookman Old Style"/>
              </a:rPr>
              <a:t>-</a:t>
            </a:r>
            <a:r>
              <a:rPr dirty="0" sz="2400" spc="-25" b="1" i="1">
                <a:latin typeface="Bookman Old Style"/>
                <a:cs typeface="Bookman Old Style"/>
              </a:rPr>
              <a:t> </a:t>
            </a:r>
            <a:r>
              <a:rPr dirty="0" sz="2400" spc="-10" b="1" i="1">
                <a:latin typeface="Bookman Old Style"/>
                <a:cs typeface="Bookman Old Style"/>
              </a:rPr>
              <a:t>Яковлева </a:t>
            </a:r>
            <a:r>
              <a:rPr dirty="0" sz="2400" spc="-30" b="1" i="1">
                <a:latin typeface="Bookman Old Style"/>
                <a:cs typeface="Bookman Old Style"/>
              </a:rPr>
              <a:t>Арина</a:t>
            </a:r>
            <a:r>
              <a:rPr dirty="0" sz="2400" spc="-170" b="1" i="1">
                <a:latin typeface="Bookman Old Style"/>
                <a:cs typeface="Bookman Old Style"/>
              </a:rPr>
              <a:t> </a:t>
            </a:r>
            <a:r>
              <a:rPr dirty="0" sz="2400" spc="-10" b="1" i="1">
                <a:latin typeface="Bookman Old Style"/>
                <a:cs typeface="Bookman Old Style"/>
              </a:rPr>
              <a:t>Родионовна</a:t>
            </a:r>
            <a:endParaRPr sz="2400">
              <a:latin typeface="Bookman Old Style"/>
              <a:cs typeface="Bookman Old Styl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589" y="5708396"/>
            <a:ext cx="895667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  <a:tabLst>
                <a:tab pos="5756275" algn="l"/>
              </a:tabLst>
            </a:pPr>
            <a:r>
              <a:rPr dirty="0" sz="3000" i="1">
                <a:latin typeface="Bookman Old Style"/>
                <a:cs typeface="Bookman Old Style"/>
              </a:rPr>
              <a:t>Именно</a:t>
            </a:r>
            <a:r>
              <a:rPr dirty="0" sz="3000" spc="-90" i="1">
                <a:latin typeface="Bookman Old Style"/>
                <a:cs typeface="Bookman Old Style"/>
              </a:rPr>
              <a:t> </a:t>
            </a:r>
            <a:r>
              <a:rPr dirty="0" sz="3000" i="1">
                <a:latin typeface="Bookman Old Style"/>
                <a:cs typeface="Bookman Old Style"/>
              </a:rPr>
              <a:t>бабушка</a:t>
            </a:r>
            <a:r>
              <a:rPr dirty="0" sz="3000" spc="-40" i="1">
                <a:latin typeface="Bookman Old Style"/>
                <a:cs typeface="Bookman Old Style"/>
              </a:rPr>
              <a:t> </a:t>
            </a:r>
            <a:r>
              <a:rPr dirty="0" sz="3000" i="1">
                <a:latin typeface="Bookman Old Style"/>
                <a:cs typeface="Bookman Old Style"/>
              </a:rPr>
              <a:t>и</a:t>
            </a:r>
            <a:r>
              <a:rPr dirty="0" sz="3000" spc="-45" i="1">
                <a:latin typeface="Bookman Old Style"/>
                <a:cs typeface="Bookman Old Style"/>
              </a:rPr>
              <a:t> </a:t>
            </a:r>
            <a:r>
              <a:rPr dirty="0" sz="3000" i="1">
                <a:latin typeface="Bookman Old Style"/>
                <a:cs typeface="Bookman Old Style"/>
              </a:rPr>
              <a:t>няня</a:t>
            </a:r>
            <a:r>
              <a:rPr dirty="0" sz="3000" spc="-110" i="1">
                <a:latin typeface="Bookman Old Style"/>
                <a:cs typeface="Bookman Old Style"/>
              </a:rPr>
              <a:t> </a:t>
            </a:r>
            <a:r>
              <a:rPr dirty="0" sz="3000" i="1">
                <a:latin typeface="Bookman Old Style"/>
                <a:cs typeface="Bookman Old Style"/>
              </a:rPr>
              <a:t>привили</a:t>
            </a:r>
            <a:r>
              <a:rPr dirty="0" sz="3000" spc="-85" i="1">
                <a:latin typeface="Bookman Old Style"/>
                <a:cs typeface="Bookman Old Style"/>
              </a:rPr>
              <a:t> </a:t>
            </a:r>
            <a:r>
              <a:rPr dirty="0" sz="3000" spc="-10" i="1">
                <a:latin typeface="Bookman Old Style"/>
                <a:cs typeface="Bookman Old Style"/>
              </a:rPr>
              <a:t>маленькому </a:t>
            </a:r>
            <a:r>
              <a:rPr dirty="0" sz="3000" i="1">
                <a:latin typeface="Bookman Old Style"/>
                <a:cs typeface="Bookman Old Style"/>
              </a:rPr>
              <a:t>Пушкину</a:t>
            </a:r>
            <a:r>
              <a:rPr dirty="0" sz="3000" spc="-60" i="1">
                <a:latin typeface="Bookman Old Style"/>
                <a:cs typeface="Bookman Old Style"/>
              </a:rPr>
              <a:t> </a:t>
            </a:r>
            <a:r>
              <a:rPr dirty="0" sz="3000" i="1">
                <a:latin typeface="Bookman Old Style"/>
                <a:cs typeface="Bookman Old Style"/>
              </a:rPr>
              <a:t>любовь</a:t>
            </a:r>
            <a:r>
              <a:rPr dirty="0" sz="3000" spc="-50" i="1">
                <a:latin typeface="Bookman Old Style"/>
                <a:cs typeface="Bookman Old Style"/>
              </a:rPr>
              <a:t> </a:t>
            </a:r>
            <a:r>
              <a:rPr dirty="0" sz="3000" i="1">
                <a:latin typeface="Bookman Old Style"/>
                <a:cs typeface="Bookman Old Style"/>
              </a:rPr>
              <a:t>к</a:t>
            </a:r>
            <a:r>
              <a:rPr dirty="0" sz="3000" spc="-40" i="1">
                <a:latin typeface="Bookman Old Style"/>
                <a:cs typeface="Bookman Old Style"/>
              </a:rPr>
              <a:t> </a:t>
            </a:r>
            <a:r>
              <a:rPr dirty="0" sz="3000" spc="-10" i="1">
                <a:latin typeface="Bookman Old Style"/>
                <a:cs typeface="Bookman Old Style"/>
              </a:rPr>
              <a:t>родному</a:t>
            </a:r>
            <a:r>
              <a:rPr dirty="0" sz="3000" i="1">
                <a:latin typeface="Bookman Old Style"/>
                <a:cs typeface="Bookman Old Style"/>
              </a:rPr>
              <a:t>	русскому</a:t>
            </a:r>
            <a:r>
              <a:rPr dirty="0" sz="3000" spc="-40" i="1">
                <a:latin typeface="Bookman Old Style"/>
                <a:cs typeface="Bookman Old Style"/>
              </a:rPr>
              <a:t> </a:t>
            </a:r>
            <a:r>
              <a:rPr dirty="0" sz="3000" spc="-10" i="1">
                <a:latin typeface="Bookman Old Style"/>
                <a:cs typeface="Bookman Old Style"/>
              </a:rPr>
              <a:t>языку</a:t>
            </a:r>
            <a:endParaRPr sz="3000">
              <a:latin typeface="Bookman Old Style"/>
              <a:cs typeface="Bookman Old Style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984" y="1051560"/>
            <a:ext cx="3816096" cy="4538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981455"/>
            <a:ext cx="8497824" cy="5471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1662" rIns="0" bIns="0" rtlCol="0" vert="horz">
            <a:spAutoFit/>
          </a:bodyPr>
          <a:lstStyle/>
          <a:p>
            <a:pPr marL="1193165">
              <a:lnSpc>
                <a:spcPct val="100000"/>
              </a:lnSpc>
              <a:spcBef>
                <a:spcPts val="100"/>
              </a:spcBef>
            </a:pPr>
            <a:r>
              <a:rPr dirty="0" sz="3600" spc="-495" b="1">
                <a:latin typeface="Times New Roman"/>
                <a:cs typeface="Times New Roman"/>
              </a:rPr>
              <a:t>ДЕТСТВО</a:t>
            </a:r>
            <a:r>
              <a:rPr dirty="0" sz="3600" spc="-70" b="1">
                <a:latin typeface="Times New Roman"/>
                <a:cs typeface="Times New Roman"/>
              </a:rPr>
              <a:t> </a:t>
            </a:r>
            <a:r>
              <a:rPr dirty="0" sz="3600" spc="-575" b="1">
                <a:latin typeface="Times New Roman"/>
                <a:cs typeface="Times New Roman"/>
              </a:rPr>
              <a:t>ПУШКИНА</a:t>
            </a:r>
            <a:r>
              <a:rPr dirty="0" sz="3600" spc="-85" b="1">
                <a:latin typeface="Times New Roman"/>
                <a:cs typeface="Times New Roman"/>
              </a:rPr>
              <a:t> </a:t>
            </a:r>
            <a:r>
              <a:rPr dirty="0" sz="3600" spc="-240" b="1">
                <a:latin typeface="Times New Roman"/>
                <a:cs typeface="Times New Roman"/>
              </a:rPr>
              <a:t>В</a:t>
            </a:r>
            <a:r>
              <a:rPr dirty="0" sz="3600" b="1">
                <a:latin typeface="Times New Roman"/>
                <a:cs typeface="Times New Roman"/>
              </a:rPr>
              <a:t> </a:t>
            </a:r>
            <a:r>
              <a:rPr dirty="0" sz="3600" spc="-445" b="1">
                <a:latin typeface="Times New Roman"/>
                <a:cs typeface="Times New Roman"/>
              </a:rPr>
              <a:t>МОСКВЕ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094" rIns="0" bIns="0" rtlCol="0" vert="horz">
            <a:spAutoFit/>
          </a:bodyPr>
          <a:lstStyle/>
          <a:p>
            <a:pPr marL="811530">
              <a:lnSpc>
                <a:spcPct val="100000"/>
              </a:lnSpc>
              <a:spcBef>
                <a:spcPts val="100"/>
              </a:spcBef>
            </a:pPr>
            <a:r>
              <a:rPr dirty="0" sz="3600" spc="-640" b="1">
                <a:latin typeface="Times New Roman"/>
                <a:cs typeface="Times New Roman"/>
              </a:rPr>
              <a:t>САША</a:t>
            </a:r>
            <a:r>
              <a:rPr dirty="0" sz="3600" spc="-70" b="1">
                <a:latin typeface="Times New Roman"/>
                <a:cs typeface="Times New Roman"/>
              </a:rPr>
              <a:t> </a:t>
            </a:r>
            <a:r>
              <a:rPr dirty="0" sz="3600" spc="-555" b="1">
                <a:latin typeface="Times New Roman"/>
                <a:cs typeface="Times New Roman"/>
              </a:rPr>
              <a:t>ПУШКИН</a:t>
            </a:r>
            <a:r>
              <a:rPr dirty="0" sz="3600" spc="-80" b="1">
                <a:latin typeface="Times New Roman"/>
                <a:cs typeface="Times New Roman"/>
              </a:rPr>
              <a:t> </a:t>
            </a:r>
            <a:r>
              <a:rPr dirty="0" sz="3600" spc="-295" b="1">
                <a:latin typeface="Times New Roman"/>
                <a:cs typeface="Times New Roman"/>
              </a:rPr>
              <a:t>ЗА</a:t>
            </a:r>
            <a:r>
              <a:rPr dirty="0" sz="3600" spc="-15" b="1">
                <a:latin typeface="Times New Roman"/>
                <a:cs typeface="Times New Roman"/>
              </a:rPr>
              <a:t> </a:t>
            </a:r>
            <a:r>
              <a:rPr dirty="0" sz="3600" spc="-505" b="1">
                <a:latin typeface="Times New Roman"/>
                <a:cs typeface="Times New Roman"/>
              </a:rPr>
              <a:t>ЧТЕНИЕМ</a:t>
            </a:r>
            <a:r>
              <a:rPr dirty="0" sz="3600" spc="-75" b="1">
                <a:latin typeface="Times New Roman"/>
                <a:cs typeface="Times New Roman"/>
              </a:rPr>
              <a:t> </a:t>
            </a:r>
            <a:r>
              <a:rPr dirty="0" sz="3600" spc="-535" b="1">
                <a:latin typeface="Times New Roman"/>
                <a:cs typeface="Times New Roman"/>
              </a:rPr>
              <a:t>КНИГ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981455"/>
            <a:ext cx="8891016" cy="5687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2025-03-11T13:40:48Z</dcterms:created>
  <dcterms:modified xsi:type="dcterms:W3CDTF">2025-03-11T13:40:48Z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2025-03-11T00:00:00Z</vt:filetime>
  </property>
  <property fmtid="{D5CDD505-2E9C-101B-9397-08002B2CF9AE}" pid="3" name="LastSaved">
    <vt:filetime>2025-03-11T00:00:00Z</vt:filetime>
  </property>
  <property fmtid="{D5CDD505-2E9C-101B-9397-08002B2CF9AE}" pid="4" name="Producer">
    <vt:lpwstr>3-Heights(TM) PDF Security Shell 4.8.25.2 (http://www.pdf-tools.com)</vt:lpwstr>
  </property>
</Properties>
</file>