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6" r:id="rId3"/>
    <p:sldId id="259" r:id="rId4"/>
    <p:sldId id="257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2" r:id="rId14"/>
    <p:sldId id="261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ECE44-11CA-456A-9274-E525592EC0DB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A1087-A097-438D-AAB7-6D72AEBFA0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39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792D-7336-4FF2-B7E2-67246CC7A84A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B15A-96D3-42BF-8C1D-E094CD2D9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1A51-2938-49EB-A564-163155EC313B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94B7F-3C24-4A96-85E8-CDCE96331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63B7-93AA-4C61-A4F7-CCB31AE79A8B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249E-9BB4-494C-B4AC-00EB5B1D7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36434-D039-44E1-90F0-9F05B887D218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935E5-9C5A-4B32-BB68-C4F3CB247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085C0-988F-4FE4-97EC-221FCA8F6EDF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B55C-23F6-48DC-B9FE-5DAE2978C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965D5-7613-48F0-A875-6612A8F530EF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B648F-D3AB-46DD-A68B-41CE451FC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85558-400A-4760-81EB-70C7934EA85D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1220-15C0-4AA5-9AAE-AE8E5B825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0F91-4628-4F3F-90B7-AC7E8C10BD6C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86C6-B248-43D3-AE0E-7FDADD8EB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2434E-3F2B-4ADC-AD4F-557297C3EA43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F8B52-9439-4690-92BE-62E2A54E3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E68D2-C362-4392-B4BD-38EA42F41594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A07FB-7630-4580-BD07-B92A85057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98E3-0B89-462A-92BD-0D99AE916331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B143-87E1-4307-B6A2-7DA8DAF5F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B127B0-543E-4A3F-98DA-FBDECE047A20}" type="datetime1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176979-8B84-490D-968E-ED0ED0166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40;&#1058;&#1058;&#1045;&#1057;&#1058;&#1040;&#1062;&#1048;&#1071;%202017\&#1086;&#1090;&#1082;&#1088;&#1099;&#1090;&#1099;&#1081;%20&#1091;&#1088;&#1086;&#1082;%20&#1082;&#1091;&#1089;&#1072;&#1082;&#1072;\&#1052;&#1054;&#1025;\&#1057;&#1074;&#1077;&#1090;&#1083;&#1072;&#1085;&#1072;%20&#1050;&#1086;&#1087;&#1099;&#1083;&#1086;&#1074;&#1072;%20-%20&#1055;&#1088;&#1086;%20&#1089;&#1086;&#1073;&#1072;&#1082;&#1091;.mp4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2;&#1054;&#1025;\Sobaka_byvaet_kusachej_-_Sobaka_byvaet_kusachej_(iPlayer.fm).mp3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0;&#1072;&#1090;&#1103;\Desktop\&#1086;&#1090;&#1082;&#1088;&#1099;&#1090;&#1099;&#1081;%20&#1091;&#1088;&#1086;&#1082;%20&#1082;&#1091;&#1089;&#1072;&#1082;&#1072;\&#1052;&#1054;&#1025;\Secret%20Garden_-_Adagio.mp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thepoem.narod.ru/pa_399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ветлана Копылова - Про собаку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44" y="142852"/>
            <a:ext cx="8858312" cy="657229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Принадлежала людям и могла им служить.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Появилось имя.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Длинная шерсть очистилась, почернела и стала лосниться, как атлас.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уже не приходило в голову дразнить её или бросить камнем.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Принадлежала людям и могла им служить.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Появилось имя.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Длинная шерсть очистилась, почернела и стала лосниться, как атлас.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уже не приходило в голову дразнить её или бросить камнем.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Ласкали и играли с ней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Принадлежала людям и могла им служить.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Появилось имя.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Длинная шерсть очистилась, почернела и стала лосниться, как атлас.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уже не приходило в голову дразнить её или бросить камнем.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Ласкали и играли с ней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неё отняли нестерпимую злобу.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Принадлежала людям и могла им служить.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Появилось имя.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Длинная шерсть очистилась, почернела и стала лосниться, как атлас.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уже не приходило в голову дразнить её или бросить камнем.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Ласкали и играли с ней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неё отняли нестерпимую злобу.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Нелепо кувыркалась. Неуклюже прыгала и вертелась вокруг самой себя.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a4947_e0d50aa_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42852"/>
            <a:ext cx="8786874" cy="6500858"/>
          </a:xfrm>
        </p:spPr>
      </p:pic>
      <p:pic>
        <p:nvPicPr>
          <p:cNvPr id="5" name="Рисунок 4" descr="0008-005-Vtoraja-ostanovka-g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4429156" cy="6500858"/>
          </a:xfrm>
          <a:prstGeom prst="rect">
            <a:avLst/>
          </a:prstGeom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142852"/>
            <a:ext cx="4500594" cy="650085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d20356eb0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2844" y="142852"/>
            <a:ext cx="8858312" cy="6572296"/>
          </a:xfrm>
        </p:spPr>
      </p:pic>
      <p:pic>
        <p:nvPicPr>
          <p:cNvPr id="10" name="Рисунок 9" descr="307688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57166"/>
            <a:ext cx="8715436" cy="585791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2" name="к урок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3571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Творческая работа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 группа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– составить рассказ от лица Кусаки на тему «Мечты Кусаки»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 группа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– составить обращение к людям. К чему вы хотите их призвать?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 группа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– если бы вы поставили памятник Кусаке, что бы вы на нем написали?        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" name="Sobaka_byvaet_kusachej_-_Sobaka_byvaet_kusachej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71472" y="500042"/>
            <a:ext cx="35719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Составление  </a:t>
            </a:r>
            <a:r>
              <a:rPr lang="ru-RU" sz="3200" b="1" u="sng" dirty="0" err="1" smtClean="0"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(стихотворение из 5 строк)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строка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- 1 существительное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строка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- 2 прилагательные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строка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- 3 глагола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 строка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фраза из 3-5 слов, пословица, поговорка, афоризм (что автор думает о теме)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строка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- 1 существительное или прилагательное  ( в качестве вывода)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е бейте брошенных собак...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878687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quot;Глаза покинутой собаки...&quot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sobaka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scheno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142852"/>
            <a:ext cx="8786874" cy="6500858"/>
          </a:xfrm>
          <a:prstGeom prst="rect">
            <a:avLst/>
          </a:prstGeom>
        </p:spPr>
      </p:pic>
      <p:pic>
        <p:nvPicPr>
          <p:cNvPr id="9" name="Рисунок 8" descr="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142852"/>
            <a:ext cx="8858312" cy="6500858"/>
          </a:xfrm>
          <a:prstGeom prst="rect">
            <a:avLst/>
          </a:prstGeom>
        </p:spPr>
      </p:pic>
      <p:pic>
        <p:nvPicPr>
          <p:cNvPr id="10" name="Рисунок 9" descr="4557442_larg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214290"/>
            <a:ext cx="8572560" cy="6261155"/>
          </a:xfrm>
          <a:prstGeom prst="rect">
            <a:avLst/>
          </a:prstGeom>
        </p:spPr>
      </p:pic>
      <p:pic>
        <p:nvPicPr>
          <p:cNvPr id="11" name="Secret Garden_-_Adagi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500034" y="428604"/>
            <a:ext cx="304800" cy="304800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Написать сочинение-миниатюру  на тему: «Мой четвероногий друг».	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428604"/>
            <a:ext cx="807249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Malgun Gothic" pitchFamily="34" charset="-127"/>
                <a:ea typeface="Malgun Gothic" pitchFamily="34" charset="-127"/>
              </a:rPr>
              <a:t>Мы в ответе за тех,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Malgun Gothic" pitchFamily="34" charset="-127"/>
                <a:ea typeface="Malgun Gothic" pitchFamily="34" charset="-127"/>
              </a:rPr>
              <a:t>кого приручили.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Malgun Gothic" pitchFamily="34" charset="-127"/>
                <a:ea typeface="Malgun Gothic" pitchFamily="34" charset="-127"/>
              </a:rPr>
              <a:t>(по рассказу Л.Андреева «Кусака»)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Рисунок 5" descr="3731318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3429000"/>
            <a:ext cx="5357850" cy="3429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5B15A-96D3-42BF-8C1D-E094CD2D95D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383219"/>
          </a:xfrm>
        </p:spPr>
        <p:txBody>
          <a:bodyPr/>
          <a:lstStyle/>
          <a:p>
            <a:pPr algn="ctr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ЗА ВНИМАНИЕ!!!!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28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Л. Андреев «Кусака»</a:t>
            </a:r>
          </a:p>
        </p:txBody>
      </p:sp>
      <p:pic>
        <p:nvPicPr>
          <p:cNvPr id="3075" name="i-main-pic" descr="Картинка 18 из 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357158" y="1428735"/>
            <a:ext cx="4214842" cy="4806399"/>
          </a:xfrm>
          <a:noFill/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2109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34000" y="1828800"/>
            <a:ext cx="33528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i="1" dirty="0" smtClean="0"/>
              <a:t>    </a:t>
            </a:r>
            <a:endParaRPr lang="ru-RU" sz="1800" b="1" dirty="0" smtClean="0"/>
          </a:p>
        </p:txBody>
      </p:sp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5143504" y="1928802"/>
            <a:ext cx="3619496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Всё живое на          земле имеет одну </a:t>
            </a:r>
          </a:p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 ту же душу, всё</a:t>
            </a:r>
          </a:p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живое страдает одними и теми же </a:t>
            </a:r>
          </a:p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страданиями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Л.Андреев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1B648F-D3AB-46DD-A68B-41CE451FCBA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0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10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10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10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Лексическая работа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lvl="0"/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Милосердие -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готовность помочь или простить из сострадания, человеколюбия.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Сострадание 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жалость, сочувствие, вызываемое чьим-нибудь несчастьем, горем.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Сочувствие 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отзывчивое, участливое отношение к переживаниям, несчастью других.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Гуманность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человеколюбие и отзывчивость</a:t>
            </a:r>
          </a:p>
          <a:p>
            <a:pPr lvl="0"/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Ответственность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необходимость, обязанность отдавать отчёт в своих действиях, поступках.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Примерный цитатный план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 рассказу Л.Андреева «Кусака» 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«Она никому не принадлежала».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 неё отняли ее непримиримую злобу».</a:t>
            </a:r>
          </a:p>
          <a:p>
            <a:pPr marL="514350" lvl="0" indent="-514350">
              <a:buFont typeface="Arial" charset="0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«Всей своей собачьей душой расцвела собака»</a:t>
            </a:r>
          </a:p>
          <a:p>
            <a:pPr marL="514350" lvl="0" indent="-514350">
              <a:buFont typeface="Arial" charset="0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«А Кусаку придется оставить. Бог с ней!»</a:t>
            </a:r>
          </a:p>
          <a:p>
            <a:pPr marL="514350" lvl="0" indent="-514350">
              <a:buFont typeface="Arial" charset="0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«Собака выла — ровно, настойчиво и безнадежно спокойно».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935E5-9C5A-4B32-BB68-C4F3CB24761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Принадлежала людям и могла им служить.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Принадлежала людям и могла им служить.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Появилось имя.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8760234"/>
              </p:ext>
            </p:extLst>
          </p:nvPr>
        </p:nvGraphicFramePr>
        <p:xfrm>
          <a:off x="214282" y="214291"/>
          <a:ext cx="8750331" cy="6484402"/>
        </p:xfrm>
        <a:graphic>
          <a:graphicData uri="http://schemas.openxmlformats.org/drawingml/2006/table">
            <a:tbl>
              <a:tblPr/>
              <a:tblGrid>
                <a:gridCol w="4519050"/>
                <a:gridCol w="4231281"/>
              </a:tblGrid>
              <a:tr h="3979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одинока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Кусака любит и любима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Никому не принадлежала.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Принадлежала людям и могла им служить.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887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было собственного имени.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Появилось имя.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5169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Грязная, некрасивая, с длинной шерстью, висевшей рыжими сухими космами и на брюхе покрытой засохшей грязью.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Длинная шерсть очистилась, почернела и стала лосниться, как атлас.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Ребята бросали в неё камнями и палками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334">
                <a:tc>
                  <a:txBody>
                    <a:bodyPr/>
                    <a:lstStyle/>
                    <a:p>
                      <a:pPr marL="342900" marR="0" lvl="0" indent="1143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 весело улюлюкали и страшно свистали.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8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Зализывала ушибы и раны, копила злобу и страх.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27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доверяла людям, иногда со злобою набрасывалась и пыталась укусить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8B52-9439-4690-92BE-62E2A54E3A7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995</Words>
  <Application>Microsoft Office PowerPoint</Application>
  <PresentationFormat>Экран (4:3)</PresentationFormat>
  <Paragraphs>157</Paragraphs>
  <Slides>20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Л. Андреев «Кусака»</vt:lpstr>
      <vt:lpstr>Лексическая работа </vt:lpstr>
      <vt:lpstr>Примерный цитатный план  по рассказу Л.Андреева «Кусака»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работа </vt:lpstr>
      <vt:lpstr>Составление  синквейна  (стихотворение из 5 строк) </vt:lpstr>
      <vt:lpstr>Презентация PowerPoint</vt:lpstr>
      <vt:lpstr>Домашнее задание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Катя</cp:lastModifiedBy>
  <cp:revision>27</cp:revision>
  <dcterms:created xsi:type="dcterms:W3CDTF">2013-07-10T15:00:56Z</dcterms:created>
  <dcterms:modified xsi:type="dcterms:W3CDTF">2025-03-03T16:02:58Z</dcterms:modified>
</cp:coreProperties>
</file>