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60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>
      <p:cViewPr varScale="1">
        <p:scale>
          <a:sx n="69" d="100"/>
          <a:sy n="69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80E73-E73F-47C8-BF55-684F31D882A7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8E3A2-A9D9-49B4-8601-953F0F2F5A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90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8E3A2-A9D9-49B4-8601-953F0F2F5A9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532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861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403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11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15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912781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17246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32536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48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650099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556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1BA7488-55E9-4741-A949-AF6F8FC041DF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B416BBA-7517-40F9-9498-AA0941B79C38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293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3" y="197768"/>
            <a:ext cx="6336704" cy="1143000"/>
          </a:xfrm>
        </p:spPr>
        <p:txBody>
          <a:bodyPr/>
          <a:lstStyle/>
          <a:p>
            <a:r>
              <a:rPr lang="en-GB" dirty="0"/>
              <a:t>Illnesses &amp; ailments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340768"/>
            <a:ext cx="8460432" cy="4923165"/>
          </a:xfrm>
        </p:spPr>
        <p:txBody>
          <a:bodyPr numCol="2">
            <a:normAutofit/>
          </a:bodyPr>
          <a:lstStyle/>
          <a:p>
            <a:r>
              <a:rPr lang="en-GB" sz="2400" dirty="0"/>
              <a:t>Have a headache</a:t>
            </a:r>
          </a:p>
          <a:p>
            <a:r>
              <a:rPr lang="en-GB" sz="2400" dirty="0"/>
              <a:t>Have a stomach ache</a:t>
            </a:r>
          </a:p>
          <a:p>
            <a:r>
              <a:rPr lang="en-GB" sz="2400" dirty="0"/>
              <a:t>Get a sunburn</a:t>
            </a:r>
          </a:p>
          <a:p>
            <a:r>
              <a:rPr lang="en-GB" sz="2400" dirty="0"/>
              <a:t>Have a mouth ulcer</a:t>
            </a:r>
          </a:p>
          <a:p>
            <a:r>
              <a:rPr lang="en-GB" sz="2400" dirty="0"/>
              <a:t>Have smelly feet</a:t>
            </a:r>
          </a:p>
          <a:p>
            <a:r>
              <a:rPr lang="en-GB" sz="2400" dirty="0"/>
              <a:t>Have hay fever</a:t>
            </a:r>
          </a:p>
          <a:p>
            <a:r>
              <a:rPr lang="en-GB" sz="2400" dirty="0"/>
              <a:t>Get a cold/the flu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Have a sore throat</a:t>
            </a:r>
          </a:p>
          <a:p>
            <a:r>
              <a:rPr lang="en-GB" sz="2400" dirty="0"/>
              <a:t>Have a bad cough</a:t>
            </a:r>
          </a:p>
          <a:p>
            <a:r>
              <a:rPr lang="en-GB" sz="2400" dirty="0"/>
              <a:t>Have an itchy rash</a:t>
            </a:r>
          </a:p>
          <a:p>
            <a:r>
              <a:rPr lang="en-GB" sz="2400" dirty="0"/>
              <a:t>Have insomnia</a:t>
            </a:r>
          </a:p>
          <a:p>
            <a:r>
              <a:rPr lang="en-GB" sz="2400" dirty="0"/>
              <a:t>Have bad breath</a:t>
            </a:r>
          </a:p>
          <a:p>
            <a:r>
              <a:rPr lang="en-GB" sz="2400" dirty="0"/>
              <a:t>Have a minor cut</a:t>
            </a:r>
          </a:p>
          <a:p>
            <a:r>
              <a:rPr lang="en-GB" sz="2400" dirty="0"/>
              <a:t>Have watery eyes</a:t>
            </a:r>
            <a:endParaRPr lang="ru-RU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45DECD2-009E-C030-7DC6-1E308313A228}"/>
              </a:ext>
            </a:extLst>
          </p:cNvPr>
          <p:cNvSpPr txBox="1"/>
          <p:nvPr/>
        </p:nvSpPr>
        <p:spPr>
          <a:xfrm>
            <a:off x="721379" y="5400218"/>
            <a:ext cx="79892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was the last time you suffered from any of these? What do you do?</a:t>
            </a:r>
            <a:endParaRPr lang="ru-RU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52034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choolteacher\Downloads\remedies_page-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634"/>
            <a:ext cx="9099008" cy="67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4D7B2F-94BC-82D1-C487-7B278D13D2F7}"/>
              </a:ext>
            </a:extLst>
          </p:cNvPr>
          <p:cNvSpPr txBox="1"/>
          <p:nvPr/>
        </p:nvSpPr>
        <p:spPr>
          <a:xfrm>
            <a:off x="971600" y="2828834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GARLIC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1C12F08-A535-5570-1894-4A0F903410A2}"/>
              </a:ext>
            </a:extLst>
          </p:cNvPr>
          <p:cNvSpPr txBox="1"/>
          <p:nvPr/>
        </p:nvSpPr>
        <p:spPr>
          <a:xfrm>
            <a:off x="4361148" y="282883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TEA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7058540-5C84-261B-8F71-4A43D0C39E15}"/>
              </a:ext>
            </a:extLst>
          </p:cNvPr>
          <p:cNvSpPr txBox="1"/>
          <p:nvPr/>
        </p:nvSpPr>
        <p:spPr>
          <a:xfrm>
            <a:off x="7033184" y="3198166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VINEGAR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75267F3-3C34-F3BC-225E-96B519BCC161}"/>
              </a:ext>
            </a:extLst>
          </p:cNvPr>
          <p:cNvSpPr txBox="1"/>
          <p:nvPr/>
        </p:nvSpPr>
        <p:spPr>
          <a:xfrm>
            <a:off x="577626" y="6228139"/>
            <a:ext cx="2300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BAKING SODA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EECAD08-3A07-94F6-CAF0-7D838E591FCF}"/>
              </a:ext>
            </a:extLst>
          </p:cNvPr>
          <p:cNvSpPr txBox="1"/>
          <p:nvPr/>
        </p:nvSpPr>
        <p:spPr>
          <a:xfrm>
            <a:off x="4139952" y="6218382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GINGER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987ED9E-0222-597F-6DD8-9595217A8F7A}"/>
              </a:ext>
            </a:extLst>
          </p:cNvPr>
          <p:cNvSpPr txBox="1"/>
          <p:nvPr/>
        </p:nvSpPr>
        <p:spPr>
          <a:xfrm>
            <a:off x="7187072" y="6218381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HONEY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173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829" y="161442"/>
            <a:ext cx="8229600" cy="4525963"/>
          </a:xfrm>
        </p:spPr>
        <p:txBody>
          <a:bodyPr/>
          <a:lstStyle/>
          <a:p>
            <a:r>
              <a:rPr lang="en-GB" sz="2800" dirty="0"/>
              <a:t>Divide into groups</a:t>
            </a:r>
          </a:p>
          <a:p>
            <a:r>
              <a:rPr lang="en-GB" sz="2800" dirty="0"/>
              <a:t>Read the text</a:t>
            </a:r>
          </a:p>
          <a:p>
            <a:r>
              <a:rPr lang="en-GB" sz="2800" dirty="0"/>
              <a:t>Create a </a:t>
            </a:r>
            <a:r>
              <a:rPr lang="en-GB" sz="2800" dirty="0" err="1"/>
              <a:t>mindmap</a:t>
            </a:r>
            <a:r>
              <a:rPr lang="en-GB" sz="2800" dirty="0"/>
              <a:t> of you text (Ingredient/What can it treat?/How to use it)</a:t>
            </a:r>
          </a:p>
          <a:p>
            <a:r>
              <a:rPr lang="en-GB" sz="2800" dirty="0"/>
              <a:t>Pretend you are doctors at a conference presenting “Natural Remedies”</a:t>
            </a:r>
          </a:p>
          <a:p>
            <a:r>
              <a:rPr lang="en-GB" sz="2800" dirty="0"/>
              <a:t>Give a short talk based on your </a:t>
            </a:r>
            <a:r>
              <a:rPr lang="en-GB" sz="2800" dirty="0" err="1"/>
              <a:t>mindmap</a:t>
            </a:r>
            <a:endParaRPr lang="en-GB" sz="2800" dirty="0"/>
          </a:p>
          <a:p>
            <a:endParaRPr lang="en-GB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16FA2E2-4F89-878D-F6C5-A11F7C182F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21"/>
          <a:stretch/>
        </p:blipFill>
        <p:spPr>
          <a:xfrm>
            <a:off x="2286000" y="3938222"/>
            <a:ext cx="4950428" cy="275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0960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D7CB88-0E07-3450-6F0D-363B9530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292" y="129721"/>
            <a:ext cx="4571996" cy="923330"/>
          </a:xfrm>
        </p:spPr>
        <p:txBody>
          <a:bodyPr>
            <a:normAutofit/>
          </a:bodyPr>
          <a:lstStyle/>
          <a:p>
            <a:r>
              <a:rPr lang="en-GB" dirty="0"/>
              <a:t>TRUE OR FALSE?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AAE269-AB6B-F3E2-568E-7CEFEB934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490" y="1054049"/>
            <a:ext cx="8229600" cy="5575350"/>
          </a:xfrm>
        </p:spPr>
        <p:txBody>
          <a:bodyPr>
            <a:normAutofit/>
          </a:bodyPr>
          <a:lstStyle/>
          <a:p>
            <a:r>
              <a:rPr lang="en-GB" sz="3200" dirty="0"/>
              <a:t>Garlic is great for your immune system.</a:t>
            </a:r>
          </a:p>
          <a:p>
            <a:r>
              <a:rPr lang="en-GB" sz="3200" dirty="0"/>
              <a:t>Vinegar is used to treat bad breath.</a:t>
            </a:r>
          </a:p>
          <a:p>
            <a:r>
              <a:rPr lang="en-GB" sz="3200" dirty="0"/>
              <a:t>You can take a bath with honey to get rid of sunburn.</a:t>
            </a:r>
          </a:p>
          <a:p>
            <a:r>
              <a:rPr lang="en-GB" sz="3200" dirty="0"/>
              <a:t>You should drink tea if you are experiencing a headache.</a:t>
            </a:r>
            <a:r>
              <a:rPr lang="en-GB" sz="3200" b="1" dirty="0">
                <a:ln/>
                <a:solidFill>
                  <a:schemeClr val="accent3"/>
                </a:solidFill>
              </a:rPr>
              <a:t> </a:t>
            </a:r>
            <a:endParaRPr lang="en-GB" sz="3200" dirty="0"/>
          </a:p>
          <a:p>
            <a:r>
              <a:rPr lang="en-GB" sz="3200" dirty="0"/>
              <a:t>Baking soda is a great natural anti-perspirant.</a:t>
            </a:r>
          </a:p>
          <a:p>
            <a:r>
              <a:rPr lang="en-GB" sz="3200" dirty="0"/>
              <a:t>Ginger may help if you have smelly feet.</a:t>
            </a:r>
            <a:endParaRPr lang="ru-RU" sz="32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FAFAF0E-17E0-2A21-3487-5A8BF4EA7BF4}"/>
              </a:ext>
            </a:extLst>
          </p:cNvPr>
          <p:cNvSpPr/>
          <p:nvPr/>
        </p:nvSpPr>
        <p:spPr>
          <a:xfrm>
            <a:off x="7550979" y="861144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accent3"/>
                </a:solidFill>
                <a:effectLst/>
              </a:rPr>
              <a:t>T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EC88F97-349A-CCD3-E618-A99DBA27D5B4}"/>
              </a:ext>
            </a:extLst>
          </p:cNvPr>
          <p:cNvSpPr/>
          <p:nvPr/>
        </p:nvSpPr>
        <p:spPr>
          <a:xfrm>
            <a:off x="6913257" y="1506213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accent3"/>
                </a:solidFill>
                <a:effectLst/>
              </a:rPr>
              <a:t>F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4AA028F-9411-47D3-0C80-7B330728A88C}"/>
              </a:ext>
            </a:extLst>
          </p:cNvPr>
          <p:cNvSpPr/>
          <p:nvPr/>
        </p:nvSpPr>
        <p:spPr>
          <a:xfrm>
            <a:off x="2483768" y="2722179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accent3"/>
                </a:solidFill>
                <a:effectLst/>
              </a:rPr>
              <a:t>F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4F6A1A4-6A70-6405-708C-7E38C425E2B1}"/>
              </a:ext>
            </a:extLst>
          </p:cNvPr>
          <p:cNvSpPr/>
          <p:nvPr/>
        </p:nvSpPr>
        <p:spPr>
          <a:xfrm>
            <a:off x="7622662" y="507352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accent3"/>
                </a:solidFill>
                <a:effectLst/>
              </a:rPr>
              <a:t>F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912438FA-9EBB-F8C7-C16F-C89F879FC240}"/>
              </a:ext>
            </a:extLst>
          </p:cNvPr>
          <p:cNvSpPr/>
          <p:nvPr/>
        </p:nvSpPr>
        <p:spPr>
          <a:xfrm>
            <a:off x="2706169" y="3761400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accent3"/>
                </a:solidFill>
                <a:effectLst/>
              </a:rPr>
              <a:t>T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DA2D106F-9055-EFCC-E794-03B90F8F7543}"/>
              </a:ext>
            </a:extLst>
          </p:cNvPr>
          <p:cNvSpPr/>
          <p:nvPr/>
        </p:nvSpPr>
        <p:spPr>
          <a:xfrm>
            <a:off x="8370275" y="4403079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accent3"/>
                </a:solidFill>
                <a:effectLst/>
              </a:rPr>
              <a:t>T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654973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0258" y="136668"/>
            <a:ext cx="7633742" cy="1492132"/>
          </a:xfrm>
        </p:spPr>
        <p:txBody>
          <a:bodyPr/>
          <a:lstStyle/>
          <a:p>
            <a:r>
              <a:rPr lang="en-GB" dirty="0"/>
              <a:t>ANSWER THE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84784"/>
            <a:ext cx="8229600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i="1" dirty="0"/>
              <a:t>Which remedy (or remedies)…</a:t>
            </a:r>
          </a:p>
          <a:p>
            <a:pPr marL="0" indent="0">
              <a:buNone/>
            </a:pPr>
            <a:r>
              <a:rPr lang="en-GB" sz="3200" dirty="0"/>
              <a:t>1) … kills germs?</a:t>
            </a:r>
          </a:p>
          <a:p>
            <a:pPr marL="0" indent="0">
              <a:buNone/>
            </a:pPr>
            <a:r>
              <a:rPr lang="en-GB" sz="3200" dirty="0"/>
              <a:t>2) … is extremely old?</a:t>
            </a:r>
          </a:p>
          <a:p>
            <a:pPr marL="0" indent="0">
              <a:buNone/>
            </a:pPr>
            <a:r>
              <a:rPr lang="en-GB" sz="3200" dirty="0"/>
              <a:t>3) … helps you fight illness generally?</a:t>
            </a:r>
          </a:p>
          <a:p>
            <a:pPr marL="0" indent="0">
              <a:buNone/>
            </a:pPr>
            <a:r>
              <a:rPr lang="en-GB" sz="3200" dirty="0"/>
              <a:t>4) … must you keep in your mouth for a while?</a:t>
            </a:r>
          </a:p>
          <a:p>
            <a:pPr marL="0" indent="0">
              <a:buNone/>
            </a:pPr>
            <a:r>
              <a:rPr lang="en-GB" sz="3200" dirty="0"/>
              <a:t>5) … might make others around you feel better?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809421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HW: SB ex. 9, p. 65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44824"/>
            <a:ext cx="7416824" cy="4540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GB" sz="4000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some research on the Internet and make notes on more home remedies. Present your findings to the class.</a:t>
            </a:r>
            <a:endParaRPr lang="en-GB" sz="4000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  <a:p>
            <a:endParaRPr lang="en-GB" sz="4000" dirty="0"/>
          </a:p>
          <a:p>
            <a:pPr marL="0" indent="0">
              <a:buNone/>
            </a:pP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9543031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320</TotalTime>
  <Words>272</Words>
  <Application>Microsoft Office PowerPoint</Application>
  <PresentationFormat>Экран (4:3)</PresentationFormat>
  <Paragraphs>56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Эмблема</vt:lpstr>
      <vt:lpstr>Illnesses &amp; ailments</vt:lpstr>
      <vt:lpstr>Презентация PowerPoint</vt:lpstr>
      <vt:lpstr>Презентация PowerPoint</vt:lpstr>
      <vt:lpstr>TRUE OR FALSE?</vt:lpstr>
      <vt:lpstr>ANSWER THE QUESTIONS</vt:lpstr>
      <vt:lpstr>HW: SB ex. 9, p. 65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Schoolteacher</dc:creator>
  <cp:lastModifiedBy>Schoolteacher</cp:lastModifiedBy>
  <cp:revision>8</cp:revision>
  <dcterms:created xsi:type="dcterms:W3CDTF">2025-02-27T13:13:01Z</dcterms:created>
  <dcterms:modified xsi:type="dcterms:W3CDTF">2025-02-28T06:37:10Z</dcterms:modified>
</cp:coreProperties>
</file>