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8" r:id="rId10"/>
    <p:sldId id="264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6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6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9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10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96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97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49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4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42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2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2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8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7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0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4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5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B71AE-991F-4F45-BC3D-2EA7B8F6B65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C1FE7C-7DB4-462A-BECE-B22E1493A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9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9FA471-A25D-4431-BB7A-3DC27FDEB240}"/>
              </a:ext>
            </a:extLst>
          </p:cNvPr>
          <p:cNvSpPr txBox="1"/>
          <p:nvPr/>
        </p:nvSpPr>
        <p:spPr>
          <a:xfrm>
            <a:off x="1397391" y="2767280"/>
            <a:ext cx="9397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cs typeface="Dubai Medium" panose="020B0603030403030204" pitchFamily="34" charset="-78"/>
              </a:rPr>
              <a:t>Строение литосферы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Dubai Medium" panose="020B0603030403030204" pitchFamily="34" charset="-78"/>
              </a:rPr>
              <a:t>(география,5 класс, УМК Полярная звезда)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B28FB4-5E77-435F-9F98-1B594E8F6CB3}"/>
              </a:ext>
            </a:extLst>
          </p:cNvPr>
          <p:cNvSpPr txBox="1"/>
          <p:nvPr/>
        </p:nvSpPr>
        <p:spPr>
          <a:xfrm>
            <a:off x="4487594" y="6217920"/>
            <a:ext cx="357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 географии: Мухина </a:t>
            </a:r>
            <a:r>
              <a:rPr lang="ru-RU" dirty="0" smtClean="0"/>
              <a:t>МВ, МОУ СШ №80,г. Ярославль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E6FDC5-F507-406B-A25C-F66F85CF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79" y="651803"/>
            <a:ext cx="8596668" cy="1320800"/>
          </a:xfrm>
        </p:spPr>
        <p:txBody>
          <a:bodyPr/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Проверь себя: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5ECB5BFD-A7D6-4B80-B5A7-1155D4E14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350" y="3488621"/>
            <a:ext cx="65" cy="276999"/>
          </a:xfrm>
          <a:prstGeom prst="rect">
            <a:avLst/>
          </a:prstGeom>
          <a:solidFill>
            <a:srgbClr val="E9F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5644989-BC0B-4168-A16A-35769282DE04}"/>
              </a:ext>
            </a:extLst>
          </p:cNvPr>
          <p:cNvSpPr txBox="1"/>
          <p:nvPr/>
        </p:nvSpPr>
        <p:spPr>
          <a:xfrm>
            <a:off x="1223889" y="2813538"/>
            <a:ext cx="6119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Roboto" panose="02000000000000000000" pitchFamily="2" charset="0"/>
              </a:rPr>
              <a:t>Выберите один вариант из списка</a:t>
            </a:r>
          </a:p>
          <a:p>
            <a:r>
              <a:rPr lang="ru-RU" sz="2800" dirty="0">
                <a:solidFill>
                  <a:srgbClr val="222222"/>
                </a:solidFill>
                <a:latin typeface="Roboto" panose="02000000000000000000" pitchFamily="2" charset="0"/>
              </a:rPr>
              <a:t>Земной шар  по внутреннему строению сравнивают:</a:t>
            </a:r>
          </a:p>
          <a:p>
            <a:r>
              <a:rPr lang="ru-RU" sz="2800" dirty="0">
                <a:solidFill>
                  <a:srgbClr val="222222"/>
                </a:solidFill>
                <a:latin typeface="Roboto" panose="02000000000000000000" pitchFamily="2" charset="0"/>
              </a:rPr>
              <a:t>а) апельсин</a:t>
            </a:r>
          </a:p>
          <a:p>
            <a:r>
              <a:rPr lang="ru-RU" sz="2800" dirty="0">
                <a:solidFill>
                  <a:srgbClr val="222222"/>
                </a:solidFill>
                <a:latin typeface="Roboto" panose="02000000000000000000" pitchFamily="2" charset="0"/>
              </a:rPr>
              <a:t>б) яблоко</a:t>
            </a:r>
          </a:p>
          <a:p>
            <a:r>
              <a:rPr lang="ru-RU" sz="2800" dirty="0">
                <a:solidFill>
                  <a:srgbClr val="222222"/>
                </a:solidFill>
                <a:latin typeface="Roboto" panose="02000000000000000000" pitchFamily="2" charset="0"/>
              </a:rPr>
              <a:t>в) яйцо</a:t>
            </a:r>
          </a:p>
        </p:txBody>
      </p:sp>
    </p:spTree>
    <p:extLst>
      <p:ext uri="{BB962C8B-B14F-4D97-AF65-F5344CB8AC3E}">
        <p14:creationId xmlns:p14="http://schemas.microsoft.com/office/powerpoint/2010/main" val="26833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7E09B6-DAE0-47FF-BC1A-23C7D13B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Верный ответ: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8318BF-E948-463C-AEB5-6B47B299BB6D}"/>
              </a:ext>
            </a:extLst>
          </p:cNvPr>
          <p:cNvSpPr txBox="1"/>
          <p:nvPr/>
        </p:nvSpPr>
        <p:spPr>
          <a:xfrm>
            <a:off x="1055076" y="2658794"/>
            <a:ext cx="1434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В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4039F8BF-80F9-48C4-A5C6-3EFBDF40A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90" y="1912033"/>
            <a:ext cx="5781822" cy="43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E6FDC5-F507-406B-A25C-F66F85CF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79" y="651803"/>
            <a:ext cx="8596668" cy="1320800"/>
          </a:xfrm>
        </p:spPr>
        <p:txBody>
          <a:bodyPr/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Проверь себя: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5ECB5BFD-A7D6-4B80-B5A7-1155D4E14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350" y="3488621"/>
            <a:ext cx="65" cy="276999"/>
          </a:xfrm>
          <a:prstGeom prst="rect">
            <a:avLst/>
          </a:prstGeom>
          <a:solidFill>
            <a:srgbClr val="E9F9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5644989-BC0B-4168-A16A-35769282DE04}"/>
              </a:ext>
            </a:extLst>
          </p:cNvPr>
          <p:cNvSpPr txBox="1"/>
          <p:nvPr/>
        </p:nvSpPr>
        <p:spPr>
          <a:xfrm>
            <a:off x="1223889" y="2813538"/>
            <a:ext cx="6119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Roboto" panose="02000000000000000000" pitchFamily="2" charset="0"/>
              </a:rPr>
              <a:t>Выберите один вариант из списка</a:t>
            </a:r>
          </a:p>
          <a:p>
            <a:r>
              <a:rPr lang="ru-RU" sz="2800" dirty="0">
                <a:solidFill>
                  <a:srgbClr val="222222"/>
                </a:solidFill>
                <a:latin typeface="Roboto" panose="02000000000000000000" pitchFamily="2" charset="0"/>
              </a:rPr>
              <a:t>Слово «Литосфера» в переводе обозначает</a:t>
            </a:r>
          </a:p>
          <a:p>
            <a:r>
              <a:rPr lang="ru-RU" sz="2800" dirty="0">
                <a:solidFill>
                  <a:srgbClr val="222222"/>
                </a:solidFill>
                <a:latin typeface="Roboto" panose="02000000000000000000" pitchFamily="2" charset="0"/>
              </a:rPr>
              <a:t>а) деревянный шар</a:t>
            </a:r>
          </a:p>
          <a:p>
            <a:r>
              <a:rPr lang="ru-RU" sz="2800" dirty="0">
                <a:solidFill>
                  <a:srgbClr val="222222"/>
                </a:solidFill>
                <a:latin typeface="Roboto" panose="02000000000000000000" pitchFamily="2" charset="0"/>
              </a:rPr>
              <a:t>б) каменный шар</a:t>
            </a:r>
          </a:p>
          <a:p>
            <a:r>
              <a:rPr lang="ru-RU" sz="2800" dirty="0">
                <a:solidFill>
                  <a:srgbClr val="222222"/>
                </a:solidFill>
                <a:latin typeface="Roboto" panose="02000000000000000000" pitchFamily="2" charset="0"/>
              </a:rPr>
              <a:t>в) твердый шар</a:t>
            </a:r>
          </a:p>
        </p:txBody>
      </p:sp>
    </p:spTree>
    <p:extLst>
      <p:ext uri="{BB962C8B-B14F-4D97-AF65-F5344CB8AC3E}">
        <p14:creationId xmlns:p14="http://schemas.microsoft.com/office/powerpoint/2010/main" val="22137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7E09B6-DAE0-47FF-BC1A-23C7D13B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Верный ответ: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8318BF-E948-463C-AEB5-6B47B299BB6D}"/>
              </a:ext>
            </a:extLst>
          </p:cNvPr>
          <p:cNvSpPr txBox="1"/>
          <p:nvPr/>
        </p:nvSpPr>
        <p:spPr>
          <a:xfrm>
            <a:off x="1055076" y="2658794"/>
            <a:ext cx="1434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Б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EBFBA396-1E8A-4CD5-92F8-A0969492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53" y="2067952"/>
            <a:ext cx="4858042" cy="364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38EBD7E-C9C6-4047-9C63-CADC47FF7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0"/>
            <a:ext cx="10428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AED8FE-6181-4429-B93B-F257696B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7" y="609600"/>
            <a:ext cx="9465472" cy="1320800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Каково внутреннее 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строение </a:t>
            </a:r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Земли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0C264514-B009-43BA-9CDE-4FEC5F7BF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4" y="2516797"/>
            <a:ext cx="5120639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937C4F-DCE7-4B22-8BE6-54CF72C7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Земные слои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297A26-E916-4D64-BA28-94D90A5075D6}"/>
              </a:ext>
            </a:extLst>
          </p:cNvPr>
          <p:cNvSpPr txBox="1"/>
          <p:nvPr/>
        </p:nvSpPr>
        <p:spPr>
          <a:xfrm>
            <a:off x="1265967" y="4434450"/>
            <a:ext cx="80080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Планета Земля состоит из трех основных слоев: земной коры, мантии и ядра. Можно сравнить земной шар с яйцом. Тогда яичная скорлупа будет представлять собой земную кору, яичный белок — мантию, а желток — ядро.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Верхняя часть Земли носит название литосфера (в переводе с греческого «каменный шар»). Это твердая оболочка земного шара, в состав которой входит земная кора и верхняя часть мантии.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F4B8908E-F8A2-43FF-B915-BB0C3854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1578878"/>
            <a:ext cx="3750088" cy="28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25E75C-C12C-4D83-B759-8728A6BA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Земная кора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F6A225-12C8-404F-B55F-55DE6B96E6E7}"/>
              </a:ext>
            </a:extLst>
          </p:cNvPr>
          <p:cNvSpPr txBox="1"/>
          <p:nvPr/>
        </p:nvSpPr>
        <p:spPr>
          <a:xfrm>
            <a:off x="1027922" y="2278082"/>
            <a:ext cx="78954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Земная кора — это каменная оболочка, которая покрывает всю поверхность нашей планеты. Под океанами ее толщина не превышает 15-ти километров, а на материках — 75-ти. Если вернуться к аналогии с яйцом, то земная кора по отношению ко всей планете тоньше, чем яичная скорлупа. На долю этого слоя Земли приходится всего 5% объема и менее 1% массы всей планеты. В составе земной коры ученые обнаружили оксиды кремния, щелочных металлов, алюминия и железа. Кора под океанами состоит из осадочного и базальтового слоев, она тяжелее континентальной (материковой). В то время как оболочка, покрывающая континентальную часть планеты, имеет более сложное строение. Выделяют три слоя континентальной земной коры: осадочный (10-15 км в основном осадочных пород); гранитный (5-15 км метаморфических пород, по свойствам схожих с гранитом); базальтовый (10-35 км магматических пород).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7E1761AF-B966-4BAE-AF3E-B0DA4D13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56" y="184791"/>
            <a:ext cx="3845170" cy="2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C3AD4B-671E-4970-95FA-A6613F56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Мантия</a:t>
            </a:r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A836E4-AC07-42FD-8E21-B74565C7AEDD}"/>
              </a:ext>
            </a:extLst>
          </p:cNvPr>
          <p:cNvSpPr txBox="1"/>
          <p:nvPr/>
        </p:nvSpPr>
        <p:spPr>
          <a:xfrm>
            <a:off x="464233" y="3938070"/>
            <a:ext cx="93690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ru-RU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algn="l" rtl="0"/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Под земной корой располагается мантия («покрывало, плащ»). Этот слой имеет толщину до 2900 км. На него приходится 83% от общего объема планеты и почти 70% массы. Состоит мантия из тяжелых минералов, богатых железом и магнием. Этот слой имеет температуру свыше 2000°C. Тем не менее большая часть вещества мантии сохраняет твердое кристаллическое состояние из-за огромного давления. Вещество, которое проникает из астеносферы в земную кору и изливается иногда на поверхность, называется магмой («месиво, густая мазь»). Когда магма застывает на поверхности Земли, она превращается в лаву.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C76E50A7-9746-427F-B76F-F134DF0B5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42" y="461743"/>
            <a:ext cx="4647174" cy="3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B9C778-0769-4F1F-9A6F-A5397783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71" y="736209"/>
            <a:ext cx="8596668" cy="1320800"/>
          </a:xfrm>
        </p:spPr>
        <p:txBody>
          <a:bodyPr/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Ядро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9477F3-BA9A-472B-A985-9874F7CC5263}"/>
              </a:ext>
            </a:extLst>
          </p:cNvPr>
          <p:cNvSpPr txBox="1"/>
          <p:nvPr/>
        </p:nvSpPr>
        <p:spPr>
          <a:xfrm>
            <a:off x="445871" y="3940076"/>
            <a:ext cx="90595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Под мантией, словно под покрывалом, располагается земное ядро. Оно находится в 2900 км от поверхности планеты. Ядро имеет форму шара радиусом около 3500 км. Считается, что ядро состоит из двух слоев — твердого внутреннего ядра (радиусом около 1300 км) и жидкого внешнего (около 2200 км). Внутреннее ядро словно бы плавает во внешнем жидком слое. Долгое время считалось, что температура его достигает, предположительно, 4000-5000°C.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942C2488-802E-4008-8BBD-B54D19188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63" y="274320"/>
            <a:ext cx="4473526" cy="33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C8FE23-09DF-4FC7-8348-9E0520B7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Проверь себя: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3DF28C-4992-4CB7-8314-6BC09D5B1B92}"/>
              </a:ext>
            </a:extLst>
          </p:cNvPr>
          <p:cNvSpPr txBox="1"/>
          <p:nvPr/>
        </p:nvSpPr>
        <p:spPr>
          <a:xfrm>
            <a:off x="1487658" y="2449846"/>
            <a:ext cx="73046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Выберите верный вариант ответа. </a:t>
            </a:r>
          </a:p>
          <a:p>
            <a:pPr algn="l" rtl="0"/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Расположение слоев внутреннего строения Земли от центра к поверхности:</a:t>
            </a:r>
          </a:p>
          <a:p>
            <a:pPr algn="l" rtl="0"/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а) мантия, ядро, земная кора</a:t>
            </a:r>
          </a:p>
          <a:p>
            <a:pPr algn="l" rtl="0"/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б) ядро, земная кора, мантия</a:t>
            </a:r>
          </a:p>
          <a:p>
            <a:pPr algn="l" rtl="0"/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в) ядро, мантия, земная кора</a:t>
            </a:r>
          </a:p>
        </p:txBody>
      </p:sp>
    </p:spTree>
    <p:extLst>
      <p:ext uri="{BB962C8B-B14F-4D97-AF65-F5344CB8AC3E}">
        <p14:creationId xmlns:p14="http://schemas.microsoft.com/office/powerpoint/2010/main" val="14436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7E09B6-DAE0-47FF-BC1A-23C7D13B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Dubai Medium" panose="020B0603030403030204" pitchFamily="34" charset="-78"/>
              </a:rPr>
              <a:t>Верный ответ: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8318BF-E948-463C-AEB5-6B47B299BB6D}"/>
              </a:ext>
            </a:extLst>
          </p:cNvPr>
          <p:cNvSpPr txBox="1"/>
          <p:nvPr/>
        </p:nvSpPr>
        <p:spPr>
          <a:xfrm>
            <a:off x="1055076" y="2658794"/>
            <a:ext cx="1434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В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F4DADDDD-D584-4704-A098-7939D895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31" y="1561514"/>
            <a:ext cx="5535637" cy="41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475</Words>
  <Application>Microsoft Office PowerPoint</Application>
  <PresentationFormat>Произвольный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Презентация PowerPoint</vt:lpstr>
      <vt:lpstr>Презентация PowerPoint</vt:lpstr>
      <vt:lpstr>Каково внутреннее строение Земли</vt:lpstr>
      <vt:lpstr>Земные слои</vt:lpstr>
      <vt:lpstr>Земная кора</vt:lpstr>
      <vt:lpstr>Мантия </vt:lpstr>
      <vt:lpstr>Ядро</vt:lpstr>
      <vt:lpstr>Проверь себя:</vt:lpstr>
      <vt:lpstr>Верный ответ:</vt:lpstr>
      <vt:lpstr>Проверь себя:</vt:lpstr>
      <vt:lpstr>Верный ответ:</vt:lpstr>
      <vt:lpstr>Проверь себя:</vt:lpstr>
      <vt:lpstr>Верный ответ: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Мухина</dc:creator>
  <cp:lastModifiedBy>Надежда</cp:lastModifiedBy>
  <cp:revision>8</cp:revision>
  <dcterms:created xsi:type="dcterms:W3CDTF">2021-11-07T06:53:22Z</dcterms:created>
  <dcterms:modified xsi:type="dcterms:W3CDTF">2025-02-28T10:20:03Z</dcterms:modified>
</cp:coreProperties>
</file>