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imes New Roman" panose="020206030504050203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53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28.svg"/><Relationship Id="rId21" Type="http://schemas.openxmlformats.org/officeDocument/2006/relationships/image" Target="../media/image46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513150"/>
            <a:ext cx="16230600" cy="2525040"/>
            <a:chOff x="0" y="0"/>
            <a:chExt cx="5045470" cy="7849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5470" cy="784938"/>
            </a:xfrm>
            <a:custGeom>
              <a:avLst/>
              <a:gdLst/>
              <a:ahLst/>
              <a:cxnLst/>
              <a:rect l="l" t="t" r="r" b="b"/>
              <a:pathLst>
                <a:path w="5045470" h="784938">
                  <a:moveTo>
                    <a:pt x="17649" y="0"/>
                  </a:moveTo>
                  <a:lnTo>
                    <a:pt x="5027821" y="0"/>
                  </a:lnTo>
                  <a:cubicBezTo>
                    <a:pt x="5037568" y="0"/>
                    <a:pt x="5045470" y="7902"/>
                    <a:pt x="5045470" y="17649"/>
                  </a:cubicBezTo>
                  <a:lnTo>
                    <a:pt x="5045470" y="767289"/>
                  </a:lnTo>
                  <a:cubicBezTo>
                    <a:pt x="5045470" y="771970"/>
                    <a:pt x="5043610" y="776459"/>
                    <a:pt x="5040300" y="779769"/>
                  </a:cubicBezTo>
                  <a:cubicBezTo>
                    <a:pt x="5036991" y="783078"/>
                    <a:pt x="5032501" y="784938"/>
                    <a:pt x="5027821" y="784938"/>
                  </a:cubicBezTo>
                  <a:lnTo>
                    <a:pt x="17649" y="784938"/>
                  </a:lnTo>
                  <a:cubicBezTo>
                    <a:pt x="12968" y="784938"/>
                    <a:pt x="8479" y="783078"/>
                    <a:pt x="5169" y="779769"/>
                  </a:cubicBezTo>
                  <a:cubicBezTo>
                    <a:pt x="1859" y="776459"/>
                    <a:pt x="0" y="771970"/>
                    <a:pt x="0" y="767289"/>
                  </a:cubicBezTo>
                  <a:lnTo>
                    <a:pt x="0" y="17649"/>
                  </a:lnTo>
                  <a:cubicBezTo>
                    <a:pt x="0" y="12968"/>
                    <a:pt x="1859" y="8479"/>
                    <a:pt x="5169" y="5169"/>
                  </a:cubicBezTo>
                  <a:cubicBezTo>
                    <a:pt x="8479" y="1859"/>
                    <a:pt x="12968" y="0"/>
                    <a:pt x="17649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5045470" cy="861138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636615"/>
            <a:ext cx="4768048" cy="4179988"/>
          </a:xfrm>
          <a:custGeom>
            <a:avLst/>
            <a:gdLst/>
            <a:ahLst/>
            <a:cxnLst/>
            <a:rect l="l" t="t" r="r" b="b"/>
            <a:pathLst>
              <a:path w="4768048" h="4179988">
                <a:moveTo>
                  <a:pt x="0" y="0"/>
                </a:moveTo>
                <a:lnTo>
                  <a:pt x="4768048" y="0"/>
                </a:lnTo>
                <a:lnTo>
                  <a:pt x="4768048" y="4179988"/>
                </a:lnTo>
                <a:lnTo>
                  <a:pt x="0" y="4179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325316" y="7473696"/>
            <a:ext cx="3637369" cy="1333853"/>
            <a:chOff x="0" y="0"/>
            <a:chExt cx="957990" cy="3513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7990" cy="351303"/>
            </a:xfrm>
            <a:custGeom>
              <a:avLst/>
              <a:gdLst/>
              <a:ahLst/>
              <a:cxnLst/>
              <a:rect l="l" t="t" r="r" b="b"/>
              <a:pathLst>
                <a:path w="957990" h="351303">
                  <a:moveTo>
                    <a:pt x="63853" y="0"/>
                  </a:moveTo>
                  <a:lnTo>
                    <a:pt x="894137" y="0"/>
                  </a:lnTo>
                  <a:cubicBezTo>
                    <a:pt x="929402" y="0"/>
                    <a:pt x="957990" y="28588"/>
                    <a:pt x="957990" y="63853"/>
                  </a:cubicBezTo>
                  <a:lnTo>
                    <a:pt x="957990" y="287450"/>
                  </a:lnTo>
                  <a:cubicBezTo>
                    <a:pt x="957990" y="304385"/>
                    <a:pt x="951263" y="320626"/>
                    <a:pt x="939288" y="332601"/>
                  </a:cubicBezTo>
                  <a:cubicBezTo>
                    <a:pt x="927313" y="344576"/>
                    <a:pt x="911072" y="351303"/>
                    <a:pt x="894137" y="351303"/>
                  </a:cubicBezTo>
                  <a:lnTo>
                    <a:pt x="63853" y="351303"/>
                  </a:lnTo>
                  <a:cubicBezTo>
                    <a:pt x="46918" y="351303"/>
                    <a:pt x="30677" y="344576"/>
                    <a:pt x="18702" y="332601"/>
                  </a:cubicBezTo>
                  <a:cubicBezTo>
                    <a:pt x="6727" y="320626"/>
                    <a:pt x="0" y="304385"/>
                    <a:pt x="0" y="287450"/>
                  </a:cubicBezTo>
                  <a:lnTo>
                    <a:pt x="0" y="63853"/>
                  </a:lnTo>
                  <a:cubicBezTo>
                    <a:pt x="0" y="46918"/>
                    <a:pt x="6727" y="30677"/>
                    <a:pt x="18702" y="18702"/>
                  </a:cubicBezTo>
                  <a:cubicBezTo>
                    <a:pt x="30677" y="6727"/>
                    <a:pt x="46918" y="0"/>
                    <a:pt x="63853" y="0"/>
                  </a:cubicBezTo>
                  <a:close/>
                </a:path>
              </a:pathLst>
            </a:custGeom>
            <a:solidFill>
              <a:srgbClr val="FFA56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57990" cy="389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19200" y="4513150"/>
            <a:ext cx="16169700" cy="2393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05"/>
              </a:lnSpc>
              <a:spcBef>
                <a:spcPct val="0"/>
              </a:spcBef>
            </a:pPr>
            <a:r>
              <a:rPr lang="en-US" sz="150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МАТЕМАТИКА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03157" y="7439209"/>
            <a:ext cx="3281686" cy="12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68"/>
              </a:lnSpc>
            </a:pPr>
            <a:r>
              <a:rPr lang="en-US" sz="762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-US" sz="762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</a:t>
            </a:r>
            <a:endParaRPr lang="en-US" sz="762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87875"/>
            <a:ext cx="15986993" cy="6396849"/>
            <a:chOff x="0" y="0"/>
            <a:chExt cx="4210566" cy="16847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0566" cy="1684767"/>
            </a:xfrm>
            <a:custGeom>
              <a:avLst/>
              <a:gdLst/>
              <a:ahLst/>
              <a:cxnLst/>
              <a:rect l="l" t="t" r="r" b="b"/>
              <a:pathLst>
                <a:path w="4210566" h="1684767">
                  <a:moveTo>
                    <a:pt x="24697" y="0"/>
                  </a:moveTo>
                  <a:lnTo>
                    <a:pt x="4185869" y="0"/>
                  </a:lnTo>
                  <a:cubicBezTo>
                    <a:pt x="4199509" y="0"/>
                    <a:pt x="4210566" y="11057"/>
                    <a:pt x="4210566" y="24697"/>
                  </a:cubicBezTo>
                  <a:lnTo>
                    <a:pt x="4210566" y="1660069"/>
                  </a:lnTo>
                  <a:cubicBezTo>
                    <a:pt x="4210566" y="1673709"/>
                    <a:pt x="4199509" y="1684767"/>
                    <a:pt x="4185869" y="1684767"/>
                  </a:cubicBezTo>
                  <a:lnTo>
                    <a:pt x="24697" y="1684767"/>
                  </a:lnTo>
                  <a:cubicBezTo>
                    <a:pt x="11057" y="1684767"/>
                    <a:pt x="0" y="1673709"/>
                    <a:pt x="0" y="1660069"/>
                  </a:cubicBezTo>
                  <a:lnTo>
                    <a:pt x="0" y="24697"/>
                  </a:lnTo>
                  <a:cubicBezTo>
                    <a:pt x="0" y="11057"/>
                    <a:pt x="11057" y="0"/>
                    <a:pt x="246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10566" cy="1722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01248" y="4262202"/>
            <a:ext cx="4967811" cy="3777606"/>
          </a:xfrm>
          <a:custGeom>
            <a:avLst/>
            <a:gdLst/>
            <a:ahLst/>
            <a:cxnLst/>
            <a:rect l="l" t="t" r="r" b="b"/>
            <a:pathLst>
              <a:path w="4967811" h="3777606">
                <a:moveTo>
                  <a:pt x="0" y="0"/>
                </a:moveTo>
                <a:lnTo>
                  <a:pt x="4967810" y="0"/>
                </a:lnTo>
                <a:lnTo>
                  <a:pt x="4967810" y="3777606"/>
                </a:lnTo>
                <a:lnTo>
                  <a:pt x="0" y="3777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15473" y="552450"/>
            <a:ext cx="16057054" cy="20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45"/>
              </a:lnSpc>
              <a:spcBef>
                <a:spcPct val="0"/>
              </a:spcBef>
            </a:pPr>
            <a:r>
              <a:rPr lang="en-US" sz="12246" b="1" dirty="0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В </a:t>
            </a:r>
            <a:r>
              <a:rPr lang="en-US" sz="12246" b="1" dirty="0" err="1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классе</a:t>
            </a:r>
            <a:r>
              <a:rPr lang="en-US" sz="12246" b="1" dirty="0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4112" y="2813980"/>
            <a:ext cx="7453325" cy="639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45"/>
              </a:lnSpc>
            </a:pPr>
            <a:r>
              <a:rPr lang="en-US" sz="12246" b="1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№ 5.393</a:t>
            </a:r>
          </a:p>
          <a:p>
            <a:pPr algn="ctr">
              <a:lnSpc>
                <a:spcPts val="17145"/>
              </a:lnSpc>
            </a:pPr>
            <a:r>
              <a:rPr lang="en-US" sz="12246" b="1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№.5.394</a:t>
            </a:r>
          </a:p>
          <a:p>
            <a:pPr algn="ctr">
              <a:lnSpc>
                <a:spcPts val="17145"/>
              </a:lnSpc>
              <a:spcBef>
                <a:spcPct val="0"/>
              </a:spcBef>
            </a:pPr>
            <a:r>
              <a:rPr lang="en-US" sz="12246" b="1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№ 5.396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87875"/>
            <a:ext cx="15986993" cy="6396849"/>
            <a:chOff x="0" y="0"/>
            <a:chExt cx="4210566" cy="16847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0566" cy="1684767"/>
            </a:xfrm>
            <a:custGeom>
              <a:avLst/>
              <a:gdLst/>
              <a:ahLst/>
              <a:cxnLst/>
              <a:rect l="l" t="t" r="r" b="b"/>
              <a:pathLst>
                <a:path w="4210566" h="1684767">
                  <a:moveTo>
                    <a:pt x="24697" y="0"/>
                  </a:moveTo>
                  <a:lnTo>
                    <a:pt x="4185869" y="0"/>
                  </a:lnTo>
                  <a:cubicBezTo>
                    <a:pt x="4199509" y="0"/>
                    <a:pt x="4210566" y="11057"/>
                    <a:pt x="4210566" y="24697"/>
                  </a:cubicBezTo>
                  <a:lnTo>
                    <a:pt x="4210566" y="1660069"/>
                  </a:lnTo>
                  <a:cubicBezTo>
                    <a:pt x="4210566" y="1673709"/>
                    <a:pt x="4199509" y="1684767"/>
                    <a:pt x="4185869" y="1684767"/>
                  </a:cubicBezTo>
                  <a:lnTo>
                    <a:pt x="24697" y="1684767"/>
                  </a:lnTo>
                  <a:cubicBezTo>
                    <a:pt x="11057" y="1684767"/>
                    <a:pt x="0" y="1673709"/>
                    <a:pt x="0" y="1660069"/>
                  </a:cubicBezTo>
                  <a:lnTo>
                    <a:pt x="0" y="24697"/>
                  </a:lnTo>
                  <a:cubicBezTo>
                    <a:pt x="0" y="11057"/>
                    <a:pt x="11057" y="0"/>
                    <a:pt x="2469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10566" cy="1722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01248" y="4262202"/>
            <a:ext cx="4967811" cy="3777606"/>
          </a:xfrm>
          <a:custGeom>
            <a:avLst/>
            <a:gdLst/>
            <a:ahLst/>
            <a:cxnLst/>
            <a:rect l="l" t="t" r="r" b="b"/>
            <a:pathLst>
              <a:path w="4967811" h="3777606">
                <a:moveTo>
                  <a:pt x="0" y="0"/>
                </a:moveTo>
                <a:lnTo>
                  <a:pt x="4967810" y="0"/>
                </a:lnTo>
                <a:lnTo>
                  <a:pt x="4967810" y="3777606"/>
                </a:lnTo>
                <a:lnTo>
                  <a:pt x="0" y="3777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15473" y="552450"/>
            <a:ext cx="16057054" cy="201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45"/>
              </a:lnSpc>
              <a:spcBef>
                <a:spcPct val="0"/>
              </a:spcBef>
            </a:pPr>
            <a:r>
              <a:rPr lang="en-US" sz="12246" b="1" dirty="0" err="1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Домашнее</a:t>
            </a:r>
            <a:r>
              <a:rPr lang="en-US" sz="12246" b="1" dirty="0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2246" b="1" dirty="0" err="1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задание</a:t>
            </a:r>
            <a:endParaRPr lang="en-US" sz="12246" b="1" dirty="0">
              <a:solidFill>
                <a:srgbClr val="3047AD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1539" y="2994133"/>
            <a:ext cx="10729795" cy="644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7"/>
              </a:lnSpc>
            </a:pPr>
            <a:r>
              <a:rPr lang="en-US" sz="8934" b="1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§ 36 учить записи</a:t>
            </a:r>
          </a:p>
          <a:p>
            <a:pPr algn="ctr">
              <a:lnSpc>
                <a:spcPts val="12507"/>
              </a:lnSpc>
            </a:pPr>
            <a:r>
              <a:rPr lang="en-US" sz="8934" b="1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№ 5.444</a:t>
            </a:r>
          </a:p>
          <a:p>
            <a:pPr algn="ctr">
              <a:lnSpc>
                <a:spcPts val="12507"/>
              </a:lnSpc>
            </a:pPr>
            <a:r>
              <a:rPr lang="en-US" sz="8934" b="1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№.5.447</a:t>
            </a:r>
          </a:p>
          <a:p>
            <a:pPr algn="ctr">
              <a:lnSpc>
                <a:spcPts val="12507"/>
              </a:lnSpc>
              <a:spcBef>
                <a:spcPct val="0"/>
              </a:spcBef>
            </a:pPr>
            <a:r>
              <a:rPr lang="en-US" sz="8934" b="1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№ 5.448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8232" y="624715"/>
            <a:ext cx="9688686" cy="1624771"/>
            <a:chOff x="0" y="0"/>
            <a:chExt cx="2767688" cy="464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67688" cy="464135"/>
            </a:xfrm>
            <a:custGeom>
              <a:avLst/>
              <a:gdLst/>
              <a:ahLst/>
              <a:cxnLst/>
              <a:rect l="l" t="t" r="r" b="b"/>
              <a:pathLst>
                <a:path w="2767688" h="464135">
                  <a:moveTo>
                    <a:pt x="40752" y="0"/>
                  </a:moveTo>
                  <a:lnTo>
                    <a:pt x="2726935" y="0"/>
                  </a:lnTo>
                  <a:cubicBezTo>
                    <a:pt x="2749442" y="0"/>
                    <a:pt x="2767688" y="18246"/>
                    <a:pt x="2767688" y="40752"/>
                  </a:cubicBezTo>
                  <a:lnTo>
                    <a:pt x="2767688" y="423383"/>
                  </a:lnTo>
                  <a:cubicBezTo>
                    <a:pt x="2767688" y="445890"/>
                    <a:pt x="2749442" y="464135"/>
                    <a:pt x="2726935" y="464135"/>
                  </a:cubicBezTo>
                  <a:lnTo>
                    <a:pt x="40752" y="464135"/>
                  </a:lnTo>
                  <a:cubicBezTo>
                    <a:pt x="18246" y="464135"/>
                    <a:pt x="0" y="445890"/>
                    <a:pt x="0" y="423383"/>
                  </a:cubicBezTo>
                  <a:lnTo>
                    <a:pt x="0" y="40752"/>
                  </a:lnTo>
                  <a:cubicBezTo>
                    <a:pt x="0" y="18246"/>
                    <a:pt x="18246" y="0"/>
                    <a:pt x="407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67688" cy="502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64950" y="396894"/>
            <a:ext cx="8615251" cy="183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22"/>
              </a:lnSpc>
              <a:spcBef>
                <a:spcPct val="0"/>
              </a:spcBef>
            </a:pPr>
            <a:r>
              <a:rPr lang="en-US" sz="123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Повторим</a:t>
            </a:r>
            <a:r>
              <a:rPr lang="en-US" sz="123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!</a:t>
            </a:r>
          </a:p>
        </p:txBody>
      </p:sp>
      <p:sp>
        <p:nvSpPr>
          <p:cNvPr id="6" name="Freeform 6"/>
          <p:cNvSpPr/>
          <p:nvPr/>
        </p:nvSpPr>
        <p:spPr>
          <a:xfrm>
            <a:off x="988712" y="623690"/>
            <a:ext cx="2954275" cy="1901814"/>
          </a:xfrm>
          <a:custGeom>
            <a:avLst/>
            <a:gdLst/>
            <a:ahLst/>
            <a:cxnLst/>
            <a:rect l="l" t="t" r="r" b="b"/>
            <a:pathLst>
              <a:path w="2954275" h="1901814">
                <a:moveTo>
                  <a:pt x="0" y="0"/>
                </a:moveTo>
                <a:lnTo>
                  <a:pt x="2954274" y="0"/>
                </a:lnTo>
                <a:lnTo>
                  <a:pt x="2954274" y="1901814"/>
                </a:lnTo>
                <a:lnTo>
                  <a:pt x="0" y="1901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18337" y="2096436"/>
            <a:ext cx="16571349" cy="2355116"/>
            <a:chOff x="0" y="0"/>
            <a:chExt cx="22095132" cy="3140154"/>
          </a:xfrm>
        </p:grpSpPr>
        <p:grpSp>
          <p:nvGrpSpPr>
            <p:cNvPr id="8" name="Group 8"/>
            <p:cNvGrpSpPr/>
            <p:nvPr/>
          </p:nvGrpSpPr>
          <p:grpSpPr>
            <a:xfrm>
              <a:off x="266492" y="858288"/>
              <a:ext cx="21828640" cy="2281866"/>
              <a:chOff x="0" y="0"/>
              <a:chExt cx="4311830" cy="45073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311830" cy="450739"/>
              </a:xfrm>
              <a:custGeom>
                <a:avLst/>
                <a:gdLst/>
                <a:ahLst/>
                <a:cxnLst/>
                <a:rect l="l" t="t" r="r" b="b"/>
                <a:pathLst>
                  <a:path w="4311830" h="450739">
                    <a:moveTo>
                      <a:pt x="14187" y="0"/>
                    </a:moveTo>
                    <a:lnTo>
                      <a:pt x="4297643" y="0"/>
                    </a:lnTo>
                    <a:cubicBezTo>
                      <a:pt x="4305479" y="0"/>
                      <a:pt x="4311830" y="6352"/>
                      <a:pt x="4311830" y="14187"/>
                    </a:cubicBezTo>
                    <a:lnTo>
                      <a:pt x="4311830" y="436552"/>
                    </a:lnTo>
                    <a:cubicBezTo>
                      <a:pt x="4311830" y="444387"/>
                      <a:pt x="4305479" y="450739"/>
                      <a:pt x="4297643" y="450739"/>
                    </a:cubicBezTo>
                    <a:lnTo>
                      <a:pt x="14187" y="450739"/>
                    </a:lnTo>
                    <a:cubicBezTo>
                      <a:pt x="6352" y="450739"/>
                      <a:pt x="0" y="444387"/>
                      <a:pt x="0" y="436552"/>
                    </a:cubicBezTo>
                    <a:lnTo>
                      <a:pt x="0" y="14187"/>
                    </a:lnTo>
                    <a:cubicBezTo>
                      <a:pt x="0" y="6352"/>
                      <a:pt x="6352" y="0"/>
                      <a:pt x="14187" y="0"/>
                    </a:cubicBezTo>
                    <a:close/>
                  </a:path>
                </a:pathLst>
              </a:custGeom>
              <a:solidFill>
                <a:srgbClr val="FBFCF9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311830" cy="48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1125372" flipH="1">
              <a:off x="205614" y="205614"/>
              <a:ext cx="1531935" cy="1531935"/>
            </a:xfrm>
            <a:custGeom>
              <a:avLst/>
              <a:gdLst/>
              <a:ahLst/>
              <a:cxnLst/>
              <a:rect l="l" t="t" r="r" b="b"/>
              <a:pathLst>
                <a:path w="1531935" h="1531935">
                  <a:moveTo>
                    <a:pt x="1531935" y="0"/>
                  </a:moveTo>
                  <a:lnTo>
                    <a:pt x="0" y="0"/>
                  </a:lnTo>
                  <a:lnTo>
                    <a:pt x="0" y="1531935"/>
                  </a:lnTo>
                  <a:lnTo>
                    <a:pt x="1531935" y="1531935"/>
                  </a:lnTo>
                  <a:lnTo>
                    <a:pt x="153193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943164" y="1040737"/>
              <a:ext cx="19759786" cy="1903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5456"/>
                </a:lnSpc>
              </a:pPr>
              <a:r>
                <a:rPr lang="ru-RU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Как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сравнивают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с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одинаковыми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знаменателями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 с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одинаковыми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числителями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365800" y="6078103"/>
            <a:ext cx="1129120" cy="1620042"/>
            <a:chOff x="0" y="0"/>
            <a:chExt cx="1505493" cy="216005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05493" cy="2160056"/>
            </a:xfrm>
            <a:custGeom>
              <a:avLst/>
              <a:gdLst/>
              <a:ahLst/>
              <a:cxnLst/>
              <a:rect l="l" t="t" r="r" b="b"/>
              <a:pathLst>
                <a:path w="1505493" h="2160056">
                  <a:moveTo>
                    <a:pt x="0" y="0"/>
                  </a:moveTo>
                  <a:lnTo>
                    <a:pt x="1505493" y="0"/>
                  </a:lnTo>
                  <a:lnTo>
                    <a:pt x="1505493" y="2160056"/>
                  </a:lnTo>
                  <a:lnTo>
                    <a:pt x="0" y="216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988712" y="4713488"/>
            <a:ext cx="10522096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  <a:spcBef>
                <a:spcPct val="0"/>
              </a:spcBef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Сравните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дроби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устно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02823" y="6503177"/>
            <a:ext cx="831608" cy="769894"/>
            <a:chOff x="0" y="0"/>
            <a:chExt cx="1108811" cy="1026525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108811" cy="1026525"/>
              <a:chOff x="0" y="0"/>
              <a:chExt cx="219024" cy="20277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19024" cy="202770"/>
              </a:xfrm>
              <a:custGeom>
                <a:avLst/>
                <a:gdLst/>
                <a:ahLst/>
                <a:cxnLst/>
                <a:rect l="l" t="t" r="r" b="b"/>
                <a:pathLst>
                  <a:path w="219024" h="202770">
                    <a:moveTo>
                      <a:pt x="74477" y="0"/>
                    </a:moveTo>
                    <a:lnTo>
                      <a:pt x="144548" y="0"/>
                    </a:lnTo>
                    <a:cubicBezTo>
                      <a:pt x="185680" y="0"/>
                      <a:pt x="219024" y="33344"/>
                      <a:pt x="219024" y="74477"/>
                    </a:cubicBezTo>
                    <a:lnTo>
                      <a:pt x="219024" y="128294"/>
                    </a:lnTo>
                    <a:cubicBezTo>
                      <a:pt x="219024" y="169426"/>
                      <a:pt x="185680" y="202770"/>
                      <a:pt x="144548" y="202770"/>
                    </a:cubicBezTo>
                    <a:lnTo>
                      <a:pt x="74477" y="202770"/>
                    </a:lnTo>
                    <a:cubicBezTo>
                      <a:pt x="33344" y="202770"/>
                      <a:pt x="0" y="169426"/>
                      <a:pt x="0" y="128294"/>
                    </a:cubicBezTo>
                    <a:lnTo>
                      <a:pt x="0" y="74477"/>
                    </a:lnTo>
                    <a:cubicBezTo>
                      <a:pt x="0" y="33344"/>
                      <a:pt x="33344" y="0"/>
                      <a:pt x="74477" y="0"/>
                    </a:cubicBezTo>
                    <a:close/>
                  </a:path>
                </a:pathLst>
              </a:custGeom>
              <a:solidFill>
                <a:srgbClr val="DB5605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219024" cy="240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77758" y="-104381"/>
              <a:ext cx="753295" cy="1063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16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а)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806388" y="6432331"/>
            <a:ext cx="450710" cy="84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379061" y="6078103"/>
            <a:ext cx="1374581" cy="1620042"/>
            <a:chOff x="0" y="0"/>
            <a:chExt cx="1832775" cy="216005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32775" cy="2160056"/>
            </a:xfrm>
            <a:custGeom>
              <a:avLst/>
              <a:gdLst/>
              <a:ahLst/>
              <a:cxnLst/>
              <a:rect l="l" t="t" r="r" b="b"/>
              <a:pathLst>
                <a:path w="1832775" h="2160056">
                  <a:moveTo>
                    <a:pt x="0" y="0"/>
                  </a:moveTo>
                  <a:lnTo>
                    <a:pt x="1832775" y="0"/>
                  </a:lnTo>
                  <a:lnTo>
                    <a:pt x="1832775" y="2160056"/>
                  </a:lnTo>
                  <a:lnTo>
                    <a:pt x="0" y="216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8735820" y="6078103"/>
            <a:ext cx="736383" cy="1620042"/>
            <a:chOff x="0" y="0"/>
            <a:chExt cx="981843" cy="216005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81843" cy="2160056"/>
            </a:xfrm>
            <a:custGeom>
              <a:avLst/>
              <a:gdLst/>
              <a:ahLst/>
              <a:cxnLst/>
              <a:rect l="l" t="t" r="r" b="b"/>
              <a:pathLst>
                <a:path w="981843" h="2160056">
                  <a:moveTo>
                    <a:pt x="0" y="0"/>
                  </a:moveTo>
                  <a:lnTo>
                    <a:pt x="981843" y="0"/>
                  </a:lnTo>
                  <a:lnTo>
                    <a:pt x="981843" y="2160056"/>
                  </a:lnTo>
                  <a:lnTo>
                    <a:pt x="0" y="216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7583453" y="6503177"/>
            <a:ext cx="831608" cy="769894"/>
            <a:chOff x="0" y="0"/>
            <a:chExt cx="1108811" cy="1026525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108811" cy="1026525"/>
              <a:chOff x="0" y="0"/>
              <a:chExt cx="219024" cy="20277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19024" cy="202770"/>
              </a:xfrm>
              <a:custGeom>
                <a:avLst/>
                <a:gdLst/>
                <a:ahLst/>
                <a:cxnLst/>
                <a:rect l="l" t="t" r="r" b="b"/>
                <a:pathLst>
                  <a:path w="219024" h="202770">
                    <a:moveTo>
                      <a:pt x="74477" y="0"/>
                    </a:moveTo>
                    <a:lnTo>
                      <a:pt x="144548" y="0"/>
                    </a:lnTo>
                    <a:cubicBezTo>
                      <a:pt x="185680" y="0"/>
                      <a:pt x="219024" y="33344"/>
                      <a:pt x="219024" y="74477"/>
                    </a:cubicBezTo>
                    <a:lnTo>
                      <a:pt x="219024" y="128294"/>
                    </a:lnTo>
                    <a:cubicBezTo>
                      <a:pt x="219024" y="169426"/>
                      <a:pt x="185680" y="202770"/>
                      <a:pt x="144548" y="202770"/>
                    </a:cubicBezTo>
                    <a:lnTo>
                      <a:pt x="74477" y="202770"/>
                    </a:lnTo>
                    <a:cubicBezTo>
                      <a:pt x="33344" y="202770"/>
                      <a:pt x="0" y="169426"/>
                      <a:pt x="0" y="128294"/>
                    </a:cubicBezTo>
                    <a:lnTo>
                      <a:pt x="0" y="74477"/>
                    </a:lnTo>
                    <a:cubicBezTo>
                      <a:pt x="0" y="33344"/>
                      <a:pt x="33344" y="0"/>
                      <a:pt x="74477" y="0"/>
                    </a:cubicBezTo>
                    <a:close/>
                  </a:path>
                </a:pathLst>
              </a:custGeom>
              <a:solidFill>
                <a:srgbClr val="DB5605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219024" cy="240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77758" y="-104381"/>
              <a:ext cx="753295" cy="1063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16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б)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9840592" y="6432331"/>
            <a:ext cx="450710" cy="84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0415127" y="6078103"/>
            <a:ext cx="981843" cy="1620042"/>
            <a:chOff x="0" y="0"/>
            <a:chExt cx="1309125" cy="216005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09125" cy="2160056"/>
            </a:xfrm>
            <a:custGeom>
              <a:avLst/>
              <a:gdLst/>
              <a:ahLst/>
              <a:cxnLst/>
              <a:rect l="l" t="t" r="r" b="b"/>
              <a:pathLst>
                <a:path w="1309125" h="2160056">
                  <a:moveTo>
                    <a:pt x="0" y="0"/>
                  </a:moveTo>
                  <a:lnTo>
                    <a:pt x="1309125" y="0"/>
                  </a:lnTo>
                  <a:lnTo>
                    <a:pt x="1309125" y="2160056"/>
                  </a:lnTo>
                  <a:lnTo>
                    <a:pt x="0" y="216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14486494" y="6340942"/>
            <a:ext cx="795901" cy="1094364"/>
            <a:chOff x="0" y="0"/>
            <a:chExt cx="1061201" cy="145915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61201" cy="1459152"/>
            </a:xfrm>
            <a:custGeom>
              <a:avLst/>
              <a:gdLst/>
              <a:ahLst/>
              <a:cxnLst/>
              <a:rect l="l" t="t" r="r" b="b"/>
              <a:pathLst>
                <a:path w="1061201" h="1459152">
                  <a:moveTo>
                    <a:pt x="0" y="0"/>
                  </a:moveTo>
                  <a:lnTo>
                    <a:pt x="1061201" y="0"/>
                  </a:lnTo>
                  <a:lnTo>
                    <a:pt x="1061201" y="1459152"/>
                  </a:lnTo>
                  <a:lnTo>
                    <a:pt x="0" y="145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13225770" y="6503177"/>
            <a:ext cx="831608" cy="769894"/>
            <a:chOff x="0" y="0"/>
            <a:chExt cx="1108811" cy="1026525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108811" cy="1026525"/>
              <a:chOff x="0" y="0"/>
              <a:chExt cx="219024" cy="20277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19024" cy="202770"/>
              </a:xfrm>
              <a:custGeom>
                <a:avLst/>
                <a:gdLst/>
                <a:ahLst/>
                <a:cxnLst/>
                <a:rect l="l" t="t" r="r" b="b"/>
                <a:pathLst>
                  <a:path w="219024" h="202770">
                    <a:moveTo>
                      <a:pt x="74477" y="0"/>
                    </a:moveTo>
                    <a:lnTo>
                      <a:pt x="144548" y="0"/>
                    </a:lnTo>
                    <a:cubicBezTo>
                      <a:pt x="185680" y="0"/>
                      <a:pt x="219024" y="33344"/>
                      <a:pt x="219024" y="74477"/>
                    </a:cubicBezTo>
                    <a:lnTo>
                      <a:pt x="219024" y="128294"/>
                    </a:lnTo>
                    <a:cubicBezTo>
                      <a:pt x="219024" y="169426"/>
                      <a:pt x="185680" y="202770"/>
                      <a:pt x="144548" y="202770"/>
                    </a:cubicBezTo>
                    <a:lnTo>
                      <a:pt x="74477" y="202770"/>
                    </a:lnTo>
                    <a:cubicBezTo>
                      <a:pt x="33344" y="202770"/>
                      <a:pt x="0" y="169426"/>
                      <a:pt x="0" y="128294"/>
                    </a:cubicBezTo>
                    <a:lnTo>
                      <a:pt x="0" y="74477"/>
                    </a:lnTo>
                    <a:cubicBezTo>
                      <a:pt x="0" y="33344"/>
                      <a:pt x="33344" y="0"/>
                      <a:pt x="74477" y="0"/>
                    </a:cubicBezTo>
                    <a:close/>
                  </a:path>
                </a:pathLst>
              </a:custGeom>
              <a:solidFill>
                <a:srgbClr val="DB5605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38100"/>
                <a:ext cx="219024" cy="240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177758" y="-104381"/>
              <a:ext cx="753295" cy="1063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16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в)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5711509" y="6432331"/>
            <a:ext cx="450710" cy="84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6286044" y="6078103"/>
            <a:ext cx="1374581" cy="1620042"/>
            <a:chOff x="0" y="0"/>
            <a:chExt cx="1832775" cy="216005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832775" cy="2160056"/>
            </a:xfrm>
            <a:custGeom>
              <a:avLst/>
              <a:gdLst/>
              <a:ahLst/>
              <a:cxnLst/>
              <a:rect l="l" t="t" r="r" b="b"/>
              <a:pathLst>
                <a:path w="1832775" h="2160056">
                  <a:moveTo>
                    <a:pt x="0" y="0"/>
                  </a:moveTo>
                  <a:lnTo>
                    <a:pt x="1832775" y="0"/>
                  </a:lnTo>
                  <a:lnTo>
                    <a:pt x="1832775" y="2160056"/>
                  </a:lnTo>
                  <a:lnTo>
                    <a:pt x="0" y="216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5320074" y="8222019"/>
            <a:ext cx="1129120" cy="1620042"/>
            <a:chOff x="0" y="0"/>
            <a:chExt cx="1505493" cy="216005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505493" cy="2160056"/>
            </a:xfrm>
            <a:custGeom>
              <a:avLst/>
              <a:gdLst/>
              <a:ahLst/>
              <a:cxnLst/>
              <a:rect l="l" t="t" r="r" b="b"/>
              <a:pathLst>
                <a:path w="1505493" h="2160056">
                  <a:moveTo>
                    <a:pt x="0" y="0"/>
                  </a:moveTo>
                  <a:lnTo>
                    <a:pt x="1505493" y="0"/>
                  </a:lnTo>
                  <a:lnTo>
                    <a:pt x="1505493" y="2160056"/>
                  </a:lnTo>
                  <a:lnTo>
                    <a:pt x="0" y="216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6" name="Group 46"/>
          <p:cNvGrpSpPr/>
          <p:nvPr/>
        </p:nvGrpSpPr>
        <p:grpSpPr>
          <a:xfrm>
            <a:off x="4257097" y="8697395"/>
            <a:ext cx="831608" cy="769894"/>
            <a:chOff x="0" y="0"/>
            <a:chExt cx="1108811" cy="1026525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1108811" cy="1026525"/>
              <a:chOff x="0" y="0"/>
              <a:chExt cx="219024" cy="20277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19024" cy="202770"/>
              </a:xfrm>
              <a:custGeom>
                <a:avLst/>
                <a:gdLst/>
                <a:ahLst/>
                <a:cxnLst/>
                <a:rect l="l" t="t" r="r" b="b"/>
                <a:pathLst>
                  <a:path w="219024" h="202770">
                    <a:moveTo>
                      <a:pt x="74477" y="0"/>
                    </a:moveTo>
                    <a:lnTo>
                      <a:pt x="144548" y="0"/>
                    </a:lnTo>
                    <a:cubicBezTo>
                      <a:pt x="185680" y="0"/>
                      <a:pt x="219024" y="33344"/>
                      <a:pt x="219024" y="74477"/>
                    </a:cubicBezTo>
                    <a:lnTo>
                      <a:pt x="219024" y="128294"/>
                    </a:lnTo>
                    <a:cubicBezTo>
                      <a:pt x="219024" y="169426"/>
                      <a:pt x="185680" y="202770"/>
                      <a:pt x="144548" y="202770"/>
                    </a:cubicBezTo>
                    <a:lnTo>
                      <a:pt x="74477" y="202770"/>
                    </a:lnTo>
                    <a:cubicBezTo>
                      <a:pt x="33344" y="202770"/>
                      <a:pt x="0" y="169426"/>
                      <a:pt x="0" y="128294"/>
                    </a:cubicBezTo>
                    <a:lnTo>
                      <a:pt x="0" y="74477"/>
                    </a:lnTo>
                    <a:cubicBezTo>
                      <a:pt x="0" y="33344"/>
                      <a:pt x="33344" y="0"/>
                      <a:pt x="74477" y="0"/>
                    </a:cubicBezTo>
                    <a:close/>
                  </a:path>
                </a:pathLst>
              </a:custGeom>
              <a:solidFill>
                <a:srgbClr val="DB5605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219024" cy="240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177758" y="-104381"/>
              <a:ext cx="753295" cy="1063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16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г)</a:t>
              </a: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6760662" y="8576247"/>
            <a:ext cx="450710" cy="84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7333336" y="8222019"/>
            <a:ext cx="1374581" cy="1620042"/>
            <a:chOff x="0" y="0"/>
            <a:chExt cx="1832775" cy="216005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832775" cy="2160056"/>
            </a:xfrm>
            <a:custGeom>
              <a:avLst/>
              <a:gdLst/>
              <a:ahLst/>
              <a:cxnLst/>
              <a:rect l="l" t="t" r="r" b="b"/>
              <a:pathLst>
                <a:path w="1832775" h="2160056">
                  <a:moveTo>
                    <a:pt x="0" y="0"/>
                  </a:moveTo>
                  <a:lnTo>
                    <a:pt x="1832775" y="0"/>
                  </a:lnTo>
                  <a:lnTo>
                    <a:pt x="1832775" y="2160056"/>
                  </a:lnTo>
                  <a:lnTo>
                    <a:pt x="0" y="216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4" name="Group 54"/>
          <p:cNvGrpSpPr/>
          <p:nvPr/>
        </p:nvGrpSpPr>
        <p:grpSpPr>
          <a:xfrm>
            <a:off x="11354279" y="8222019"/>
            <a:ext cx="1129120" cy="1620042"/>
            <a:chOff x="0" y="0"/>
            <a:chExt cx="1505493" cy="2160056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505493" cy="2160056"/>
            </a:xfrm>
            <a:custGeom>
              <a:avLst/>
              <a:gdLst/>
              <a:ahLst/>
              <a:cxnLst/>
              <a:rect l="l" t="t" r="r" b="b"/>
              <a:pathLst>
                <a:path w="1505493" h="2160056">
                  <a:moveTo>
                    <a:pt x="0" y="0"/>
                  </a:moveTo>
                  <a:lnTo>
                    <a:pt x="1505493" y="0"/>
                  </a:lnTo>
                  <a:lnTo>
                    <a:pt x="1505493" y="2160056"/>
                  </a:lnTo>
                  <a:lnTo>
                    <a:pt x="0" y="216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6" name="Group 56"/>
          <p:cNvGrpSpPr/>
          <p:nvPr/>
        </p:nvGrpSpPr>
        <p:grpSpPr>
          <a:xfrm>
            <a:off x="10291302" y="8647093"/>
            <a:ext cx="831608" cy="769894"/>
            <a:chOff x="0" y="0"/>
            <a:chExt cx="1108811" cy="1026525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1108811" cy="1026525"/>
              <a:chOff x="0" y="0"/>
              <a:chExt cx="219024" cy="20277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219024" cy="202770"/>
              </a:xfrm>
              <a:custGeom>
                <a:avLst/>
                <a:gdLst/>
                <a:ahLst/>
                <a:cxnLst/>
                <a:rect l="l" t="t" r="r" b="b"/>
                <a:pathLst>
                  <a:path w="219024" h="202770">
                    <a:moveTo>
                      <a:pt x="74477" y="0"/>
                    </a:moveTo>
                    <a:lnTo>
                      <a:pt x="144548" y="0"/>
                    </a:lnTo>
                    <a:cubicBezTo>
                      <a:pt x="185680" y="0"/>
                      <a:pt x="219024" y="33344"/>
                      <a:pt x="219024" y="74477"/>
                    </a:cubicBezTo>
                    <a:lnTo>
                      <a:pt x="219024" y="128294"/>
                    </a:lnTo>
                    <a:cubicBezTo>
                      <a:pt x="219024" y="169426"/>
                      <a:pt x="185680" y="202770"/>
                      <a:pt x="144548" y="202770"/>
                    </a:cubicBezTo>
                    <a:lnTo>
                      <a:pt x="74477" y="202770"/>
                    </a:lnTo>
                    <a:cubicBezTo>
                      <a:pt x="33344" y="202770"/>
                      <a:pt x="0" y="169426"/>
                      <a:pt x="0" y="128294"/>
                    </a:cubicBezTo>
                    <a:lnTo>
                      <a:pt x="0" y="74477"/>
                    </a:lnTo>
                    <a:cubicBezTo>
                      <a:pt x="0" y="33344"/>
                      <a:pt x="33344" y="0"/>
                      <a:pt x="74477" y="0"/>
                    </a:cubicBezTo>
                    <a:close/>
                  </a:path>
                </a:pathLst>
              </a:custGeom>
              <a:solidFill>
                <a:srgbClr val="DB5605"/>
              </a:solidFill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219024" cy="240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177758" y="-104381"/>
              <a:ext cx="753295" cy="1063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16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д)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12794867" y="8576247"/>
            <a:ext cx="450710" cy="84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13474177" y="8484858"/>
            <a:ext cx="795901" cy="1094364"/>
            <a:chOff x="0" y="0"/>
            <a:chExt cx="1061201" cy="1459152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061201" cy="1459152"/>
            </a:xfrm>
            <a:custGeom>
              <a:avLst/>
              <a:gdLst/>
              <a:ahLst/>
              <a:cxnLst/>
              <a:rect l="l" t="t" r="r" b="b"/>
              <a:pathLst>
                <a:path w="1061201" h="1459152">
                  <a:moveTo>
                    <a:pt x="0" y="0"/>
                  </a:moveTo>
                  <a:lnTo>
                    <a:pt x="1061201" y="0"/>
                  </a:lnTo>
                  <a:lnTo>
                    <a:pt x="1061201" y="1459152"/>
                  </a:lnTo>
                  <a:lnTo>
                    <a:pt x="0" y="145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41" grpId="0"/>
      <p:bldP spid="51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8232" y="624715"/>
            <a:ext cx="9688686" cy="1624771"/>
            <a:chOff x="0" y="0"/>
            <a:chExt cx="2767688" cy="464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67688" cy="464135"/>
            </a:xfrm>
            <a:custGeom>
              <a:avLst/>
              <a:gdLst/>
              <a:ahLst/>
              <a:cxnLst/>
              <a:rect l="l" t="t" r="r" b="b"/>
              <a:pathLst>
                <a:path w="2767688" h="464135">
                  <a:moveTo>
                    <a:pt x="40752" y="0"/>
                  </a:moveTo>
                  <a:lnTo>
                    <a:pt x="2726935" y="0"/>
                  </a:lnTo>
                  <a:cubicBezTo>
                    <a:pt x="2749442" y="0"/>
                    <a:pt x="2767688" y="18246"/>
                    <a:pt x="2767688" y="40752"/>
                  </a:cubicBezTo>
                  <a:lnTo>
                    <a:pt x="2767688" y="423383"/>
                  </a:lnTo>
                  <a:cubicBezTo>
                    <a:pt x="2767688" y="445890"/>
                    <a:pt x="2749442" y="464135"/>
                    <a:pt x="2726935" y="464135"/>
                  </a:cubicBezTo>
                  <a:lnTo>
                    <a:pt x="40752" y="464135"/>
                  </a:lnTo>
                  <a:cubicBezTo>
                    <a:pt x="18246" y="464135"/>
                    <a:pt x="0" y="445890"/>
                    <a:pt x="0" y="423383"/>
                  </a:cubicBezTo>
                  <a:lnTo>
                    <a:pt x="0" y="40752"/>
                  </a:lnTo>
                  <a:cubicBezTo>
                    <a:pt x="0" y="18246"/>
                    <a:pt x="18246" y="0"/>
                    <a:pt x="407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67688" cy="502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88712" y="623690"/>
            <a:ext cx="2954275" cy="1901814"/>
          </a:xfrm>
          <a:custGeom>
            <a:avLst/>
            <a:gdLst/>
            <a:ahLst/>
            <a:cxnLst/>
            <a:rect l="l" t="t" r="r" b="b"/>
            <a:pathLst>
              <a:path w="2954275" h="1901814">
                <a:moveTo>
                  <a:pt x="0" y="0"/>
                </a:moveTo>
                <a:lnTo>
                  <a:pt x="2954274" y="0"/>
                </a:lnTo>
                <a:lnTo>
                  <a:pt x="2954274" y="1901814"/>
                </a:lnTo>
                <a:lnTo>
                  <a:pt x="0" y="1901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18337" y="2096436"/>
            <a:ext cx="16571349" cy="2355116"/>
            <a:chOff x="0" y="0"/>
            <a:chExt cx="22095132" cy="3140154"/>
          </a:xfrm>
        </p:grpSpPr>
        <p:grpSp>
          <p:nvGrpSpPr>
            <p:cNvPr id="8" name="Group 8"/>
            <p:cNvGrpSpPr/>
            <p:nvPr/>
          </p:nvGrpSpPr>
          <p:grpSpPr>
            <a:xfrm>
              <a:off x="266492" y="858288"/>
              <a:ext cx="21828640" cy="2281866"/>
              <a:chOff x="0" y="0"/>
              <a:chExt cx="4311830" cy="45073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311830" cy="450739"/>
              </a:xfrm>
              <a:custGeom>
                <a:avLst/>
                <a:gdLst/>
                <a:ahLst/>
                <a:cxnLst/>
                <a:rect l="l" t="t" r="r" b="b"/>
                <a:pathLst>
                  <a:path w="4311830" h="450739">
                    <a:moveTo>
                      <a:pt x="14187" y="0"/>
                    </a:moveTo>
                    <a:lnTo>
                      <a:pt x="4297643" y="0"/>
                    </a:lnTo>
                    <a:cubicBezTo>
                      <a:pt x="4305479" y="0"/>
                      <a:pt x="4311830" y="6352"/>
                      <a:pt x="4311830" y="14187"/>
                    </a:cubicBezTo>
                    <a:lnTo>
                      <a:pt x="4311830" y="436552"/>
                    </a:lnTo>
                    <a:cubicBezTo>
                      <a:pt x="4311830" y="444387"/>
                      <a:pt x="4305479" y="450739"/>
                      <a:pt x="4297643" y="450739"/>
                    </a:cubicBezTo>
                    <a:lnTo>
                      <a:pt x="14187" y="450739"/>
                    </a:lnTo>
                    <a:cubicBezTo>
                      <a:pt x="6352" y="450739"/>
                      <a:pt x="0" y="444387"/>
                      <a:pt x="0" y="436552"/>
                    </a:cubicBezTo>
                    <a:lnTo>
                      <a:pt x="0" y="14187"/>
                    </a:lnTo>
                    <a:cubicBezTo>
                      <a:pt x="0" y="6352"/>
                      <a:pt x="6352" y="0"/>
                      <a:pt x="14187" y="0"/>
                    </a:cubicBezTo>
                    <a:close/>
                  </a:path>
                </a:pathLst>
              </a:custGeom>
              <a:solidFill>
                <a:srgbClr val="FBFCF9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311830" cy="4888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1125372" flipH="1">
              <a:off x="205614" y="205614"/>
              <a:ext cx="1531935" cy="1531935"/>
            </a:xfrm>
            <a:custGeom>
              <a:avLst/>
              <a:gdLst/>
              <a:ahLst/>
              <a:cxnLst/>
              <a:rect l="l" t="t" r="r" b="b"/>
              <a:pathLst>
                <a:path w="1531935" h="1531935">
                  <a:moveTo>
                    <a:pt x="1531935" y="0"/>
                  </a:moveTo>
                  <a:lnTo>
                    <a:pt x="0" y="0"/>
                  </a:lnTo>
                  <a:lnTo>
                    <a:pt x="0" y="1531935"/>
                  </a:lnTo>
                  <a:lnTo>
                    <a:pt x="1531935" y="1531935"/>
                  </a:lnTo>
                  <a:lnTo>
                    <a:pt x="153193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943164" y="1040737"/>
              <a:ext cx="19759786" cy="1903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5456"/>
                </a:lnSpc>
              </a:pPr>
              <a:r>
                <a:rPr lang="ru-RU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Определите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какая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из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дробей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наибольшая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какая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–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наименьшая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73863" y="4881965"/>
            <a:ext cx="8460298" cy="1861265"/>
            <a:chOff x="0" y="0"/>
            <a:chExt cx="11280397" cy="24816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80397" cy="2481687"/>
            </a:xfrm>
            <a:custGeom>
              <a:avLst/>
              <a:gdLst/>
              <a:ahLst/>
              <a:cxnLst/>
              <a:rect l="l" t="t" r="r" b="b"/>
              <a:pathLst>
                <a:path w="11280397" h="2481687">
                  <a:moveTo>
                    <a:pt x="0" y="0"/>
                  </a:moveTo>
                  <a:lnTo>
                    <a:pt x="11280397" y="0"/>
                  </a:lnTo>
                  <a:lnTo>
                    <a:pt x="11280397" y="2481687"/>
                  </a:lnTo>
                  <a:lnTo>
                    <a:pt x="0" y="2481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972548" y="6737488"/>
            <a:ext cx="16417139" cy="1611076"/>
            <a:chOff x="205614" y="205614"/>
            <a:chExt cx="21889518" cy="2148101"/>
          </a:xfrm>
        </p:grpSpPr>
        <p:grpSp>
          <p:nvGrpSpPr>
            <p:cNvPr id="16" name="Group 16"/>
            <p:cNvGrpSpPr/>
            <p:nvPr/>
          </p:nvGrpSpPr>
          <p:grpSpPr>
            <a:xfrm>
              <a:off x="266492" y="858288"/>
              <a:ext cx="21828640" cy="1495427"/>
              <a:chOff x="0" y="0"/>
              <a:chExt cx="4311830" cy="2953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311830" cy="295393"/>
              </a:xfrm>
              <a:custGeom>
                <a:avLst/>
                <a:gdLst/>
                <a:ahLst/>
                <a:cxnLst/>
                <a:rect l="l" t="t" r="r" b="b"/>
                <a:pathLst>
                  <a:path w="4311830" h="295393">
                    <a:moveTo>
                      <a:pt x="14187" y="0"/>
                    </a:moveTo>
                    <a:lnTo>
                      <a:pt x="4297643" y="0"/>
                    </a:lnTo>
                    <a:cubicBezTo>
                      <a:pt x="4305479" y="0"/>
                      <a:pt x="4311830" y="6352"/>
                      <a:pt x="4311830" y="14187"/>
                    </a:cubicBezTo>
                    <a:lnTo>
                      <a:pt x="4311830" y="281206"/>
                    </a:lnTo>
                    <a:cubicBezTo>
                      <a:pt x="4311830" y="289041"/>
                      <a:pt x="4305479" y="295393"/>
                      <a:pt x="4297643" y="295393"/>
                    </a:cubicBezTo>
                    <a:lnTo>
                      <a:pt x="14187" y="295393"/>
                    </a:lnTo>
                    <a:cubicBezTo>
                      <a:pt x="6352" y="295393"/>
                      <a:pt x="0" y="289041"/>
                      <a:pt x="0" y="281206"/>
                    </a:cubicBezTo>
                    <a:lnTo>
                      <a:pt x="0" y="14187"/>
                    </a:lnTo>
                    <a:cubicBezTo>
                      <a:pt x="0" y="6352"/>
                      <a:pt x="6352" y="0"/>
                      <a:pt x="14187" y="0"/>
                    </a:cubicBezTo>
                    <a:close/>
                  </a:path>
                </a:pathLst>
              </a:custGeom>
              <a:solidFill>
                <a:srgbClr val="FBFCF9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4311830" cy="333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1125372" flipH="1">
              <a:off x="205614" y="205614"/>
              <a:ext cx="1531935" cy="1531935"/>
            </a:xfrm>
            <a:custGeom>
              <a:avLst/>
              <a:gdLst/>
              <a:ahLst/>
              <a:cxnLst/>
              <a:rect l="l" t="t" r="r" b="b"/>
              <a:pathLst>
                <a:path w="1531935" h="1531935">
                  <a:moveTo>
                    <a:pt x="1531935" y="0"/>
                  </a:moveTo>
                  <a:lnTo>
                    <a:pt x="0" y="0"/>
                  </a:lnTo>
                  <a:lnTo>
                    <a:pt x="0" y="1531935"/>
                  </a:lnTo>
                  <a:lnTo>
                    <a:pt x="1531935" y="1531935"/>
                  </a:lnTo>
                  <a:lnTo>
                    <a:pt x="153193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943164" y="1040737"/>
              <a:ext cx="19759787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5456"/>
                </a:lnSpc>
              </a:pPr>
              <a:r>
                <a:rPr lang="ru-RU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Расположите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в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порядке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убывания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72548" y="8169518"/>
            <a:ext cx="16417139" cy="1611076"/>
            <a:chOff x="205614" y="205614"/>
            <a:chExt cx="21889518" cy="2148101"/>
          </a:xfrm>
        </p:grpSpPr>
        <p:grpSp>
          <p:nvGrpSpPr>
            <p:cNvPr id="22" name="Group 22"/>
            <p:cNvGrpSpPr/>
            <p:nvPr/>
          </p:nvGrpSpPr>
          <p:grpSpPr>
            <a:xfrm>
              <a:off x="266492" y="858288"/>
              <a:ext cx="21828640" cy="1495427"/>
              <a:chOff x="0" y="0"/>
              <a:chExt cx="4311830" cy="29539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311830" cy="295393"/>
              </a:xfrm>
              <a:custGeom>
                <a:avLst/>
                <a:gdLst/>
                <a:ahLst/>
                <a:cxnLst/>
                <a:rect l="l" t="t" r="r" b="b"/>
                <a:pathLst>
                  <a:path w="4311830" h="295393">
                    <a:moveTo>
                      <a:pt x="14187" y="0"/>
                    </a:moveTo>
                    <a:lnTo>
                      <a:pt x="4297643" y="0"/>
                    </a:lnTo>
                    <a:cubicBezTo>
                      <a:pt x="4305479" y="0"/>
                      <a:pt x="4311830" y="6352"/>
                      <a:pt x="4311830" y="14187"/>
                    </a:cubicBezTo>
                    <a:lnTo>
                      <a:pt x="4311830" y="281206"/>
                    </a:lnTo>
                    <a:cubicBezTo>
                      <a:pt x="4311830" y="289041"/>
                      <a:pt x="4305479" y="295393"/>
                      <a:pt x="4297643" y="295393"/>
                    </a:cubicBezTo>
                    <a:lnTo>
                      <a:pt x="14187" y="295393"/>
                    </a:lnTo>
                    <a:cubicBezTo>
                      <a:pt x="6352" y="295393"/>
                      <a:pt x="0" y="289041"/>
                      <a:pt x="0" y="281206"/>
                    </a:cubicBezTo>
                    <a:lnTo>
                      <a:pt x="0" y="14187"/>
                    </a:lnTo>
                    <a:cubicBezTo>
                      <a:pt x="0" y="6352"/>
                      <a:pt x="6352" y="0"/>
                      <a:pt x="14187" y="0"/>
                    </a:cubicBezTo>
                    <a:close/>
                  </a:path>
                </a:pathLst>
              </a:custGeom>
              <a:solidFill>
                <a:srgbClr val="FBFCF9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4311830" cy="333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1125372" flipH="1">
              <a:off x="205614" y="205614"/>
              <a:ext cx="1531935" cy="1531935"/>
            </a:xfrm>
            <a:custGeom>
              <a:avLst/>
              <a:gdLst/>
              <a:ahLst/>
              <a:cxnLst/>
              <a:rect l="l" t="t" r="r" b="b"/>
              <a:pathLst>
                <a:path w="1531935" h="1531935">
                  <a:moveTo>
                    <a:pt x="1531935" y="0"/>
                  </a:moveTo>
                  <a:lnTo>
                    <a:pt x="0" y="0"/>
                  </a:lnTo>
                  <a:lnTo>
                    <a:pt x="0" y="1531935"/>
                  </a:lnTo>
                  <a:lnTo>
                    <a:pt x="1531935" y="1531935"/>
                  </a:lnTo>
                  <a:lnTo>
                    <a:pt x="153193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1943164" y="1040737"/>
              <a:ext cx="19759787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5456"/>
                </a:lnSpc>
              </a:pPr>
              <a:r>
                <a:rPr lang="ru-RU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Какие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мы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с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вами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ещё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сравнивали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sp>
        <p:nvSpPr>
          <p:cNvPr id="27" name="TextBox 5">
            <a:extLst>
              <a:ext uri="{FF2B5EF4-FFF2-40B4-BE49-F238E27FC236}">
                <a16:creationId xmlns:a16="http://schemas.microsoft.com/office/drawing/2014/main" id="{F3AB2654-CAEC-47BD-B431-1BE93D0AF24B}"/>
              </a:ext>
            </a:extLst>
          </p:cNvPr>
          <p:cNvSpPr txBox="1"/>
          <p:nvPr/>
        </p:nvSpPr>
        <p:spPr>
          <a:xfrm>
            <a:off x="4064950" y="396894"/>
            <a:ext cx="8615251" cy="183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22"/>
              </a:lnSpc>
              <a:spcBef>
                <a:spcPct val="0"/>
              </a:spcBef>
            </a:pPr>
            <a:r>
              <a:rPr lang="en-US" sz="123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Повторим</a:t>
            </a:r>
            <a:r>
              <a:rPr lang="en-US" sz="123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991413"/>
            <a:ext cx="16230600" cy="4454480"/>
            <a:chOff x="0" y="0"/>
            <a:chExt cx="5045470" cy="1384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5470" cy="1384727"/>
            </a:xfrm>
            <a:custGeom>
              <a:avLst/>
              <a:gdLst/>
              <a:ahLst/>
              <a:cxnLst/>
              <a:rect l="l" t="t" r="r" b="b"/>
              <a:pathLst>
                <a:path w="5045470" h="1384727">
                  <a:moveTo>
                    <a:pt x="17649" y="0"/>
                  </a:moveTo>
                  <a:lnTo>
                    <a:pt x="5027821" y="0"/>
                  </a:lnTo>
                  <a:cubicBezTo>
                    <a:pt x="5037568" y="0"/>
                    <a:pt x="5045470" y="7902"/>
                    <a:pt x="5045470" y="17649"/>
                  </a:cubicBezTo>
                  <a:lnTo>
                    <a:pt x="5045470" y="1367078"/>
                  </a:lnTo>
                  <a:cubicBezTo>
                    <a:pt x="5045470" y="1371759"/>
                    <a:pt x="5043610" y="1376248"/>
                    <a:pt x="5040300" y="1379557"/>
                  </a:cubicBezTo>
                  <a:cubicBezTo>
                    <a:pt x="5036991" y="1382867"/>
                    <a:pt x="5032501" y="1384727"/>
                    <a:pt x="5027821" y="1384727"/>
                  </a:cubicBezTo>
                  <a:lnTo>
                    <a:pt x="17649" y="1384727"/>
                  </a:lnTo>
                  <a:cubicBezTo>
                    <a:pt x="12968" y="1384727"/>
                    <a:pt x="8479" y="1382867"/>
                    <a:pt x="5169" y="1379557"/>
                  </a:cubicBezTo>
                  <a:cubicBezTo>
                    <a:pt x="1859" y="1376248"/>
                    <a:pt x="0" y="1371759"/>
                    <a:pt x="0" y="1367078"/>
                  </a:cubicBezTo>
                  <a:lnTo>
                    <a:pt x="0" y="17649"/>
                  </a:lnTo>
                  <a:cubicBezTo>
                    <a:pt x="0" y="12968"/>
                    <a:pt x="1859" y="8479"/>
                    <a:pt x="5169" y="5169"/>
                  </a:cubicBezTo>
                  <a:cubicBezTo>
                    <a:pt x="8479" y="1859"/>
                    <a:pt x="12968" y="0"/>
                    <a:pt x="17649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5045470" cy="1460927"/>
            </a:xfrm>
            <a:prstGeom prst="rect">
              <a:avLst/>
            </a:prstGeom>
          </p:spPr>
          <p:txBody>
            <a:bodyPr lIns="190500" tIns="190500" rIns="190500" bIns="1905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636615"/>
            <a:ext cx="3963865" cy="3474989"/>
          </a:xfrm>
          <a:custGeom>
            <a:avLst/>
            <a:gdLst/>
            <a:ahLst/>
            <a:cxnLst/>
            <a:rect l="l" t="t" r="r" b="b"/>
            <a:pathLst>
              <a:path w="3963865" h="3474989">
                <a:moveTo>
                  <a:pt x="0" y="0"/>
                </a:moveTo>
                <a:lnTo>
                  <a:pt x="3963865" y="0"/>
                </a:lnTo>
                <a:lnTo>
                  <a:pt x="3963865" y="3474988"/>
                </a:lnTo>
                <a:lnTo>
                  <a:pt x="0" y="3474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9380" y="3877928"/>
            <a:ext cx="15689241" cy="4567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72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СРАВНЕНИЕ ДРОБЕЙ С РАЗНЫМИ ЗНАМЕНАТЕЛЯМИ.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89395" y="814925"/>
            <a:ext cx="3699226" cy="2203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7"/>
              </a:lnSpc>
              <a:spcBef>
                <a:spcPct val="0"/>
              </a:spcBef>
            </a:pPr>
            <a:r>
              <a:rPr lang="en-US" sz="12998" b="1" dirty="0">
                <a:solidFill>
                  <a:srgbClr val="3047AD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§ 36.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68221" y="1029726"/>
            <a:ext cx="13691079" cy="1599530"/>
            <a:chOff x="0" y="0"/>
            <a:chExt cx="3911019" cy="456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1019" cy="456925"/>
            </a:xfrm>
            <a:custGeom>
              <a:avLst/>
              <a:gdLst/>
              <a:ahLst/>
              <a:cxnLst/>
              <a:rect l="l" t="t" r="r" b="b"/>
              <a:pathLst>
                <a:path w="3911019" h="456925">
                  <a:moveTo>
                    <a:pt x="28839" y="0"/>
                  </a:moveTo>
                  <a:lnTo>
                    <a:pt x="3882180" y="0"/>
                  </a:lnTo>
                  <a:cubicBezTo>
                    <a:pt x="3898107" y="0"/>
                    <a:pt x="3911019" y="12912"/>
                    <a:pt x="3911019" y="28839"/>
                  </a:cubicBezTo>
                  <a:lnTo>
                    <a:pt x="3911019" y="428086"/>
                  </a:lnTo>
                  <a:cubicBezTo>
                    <a:pt x="3911019" y="444013"/>
                    <a:pt x="3898107" y="456925"/>
                    <a:pt x="3882180" y="456925"/>
                  </a:cubicBezTo>
                  <a:lnTo>
                    <a:pt x="28839" y="456925"/>
                  </a:lnTo>
                  <a:cubicBezTo>
                    <a:pt x="12912" y="456925"/>
                    <a:pt x="0" y="444013"/>
                    <a:pt x="0" y="428086"/>
                  </a:cubicBezTo>
                  <a:lnTo>
                    <a:pt x="0" y="28839"/>
                  </a:lnTo>
                  <a:cubicBezTo>
                    <a:pt x="0" y="12912"/>
                    <a:pt x="12912" y="0"/>
                    <a:pt x="28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11019" cy="495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81554" y="1122489"/>
            <a:ext cx="6162056" cy="1506766"/>
            <a:chOff x="0" y="0"/>
            <a:chExt cx="1931880" cy="472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1880" cy="472390"/>
            </a:xfrm>
            <a:custGeom>
              <a:avLst/>
              <a:gdLst/>
              <a:ahLst/>
              <a:cxnLst/>
              <a:rect l="l" t="t" r="r" b="b"/>
              <a:pathLst>
                <a:path w="1931880" h="472390">
                  <a:moveTo>
                    <a:pt x="64076" y="0"/>
                  </a:moveTo>
                  <a:lnTo>
                    <a:pt x="1867804" y="0"/>
                  </a:lnTo>
                  <a:cubicBezTo>
                    <a:pt x="1903192" y="0"/>
                    <a:pt x="1931880" y="28688"/>
                    <a:pt x="1931880" y="64076"/>
                  </a:cubicBezTo>
                  <a:lnTo>
                    <a:pt x="1931880" y="408314"/>
                  </a:lnTo>
                  <a:cubicBezTo>
                    <a:pt x="1931880" y="425308"/>
                    <a:pt x="1925129" y="441606"/>
                    <a:pt x="1913112" y="453622"/>
                  </a:cubicBezTo>
                  <a:cubicBezTo>
                    <a:pt x="1901096" y="465639"/>
                    <a:pt x="1884798" y="472390"/>
                    <a:pt x="1867804" y="472390"/>
                  </a:cubicBezTo>
                  <a:lnTo>
                    <a:pt x="64076" y="472390"/>
                  </a:lnTo>
                  <a:cubicBezTo>
                    <a:pt x="47082" y="472390"/>
                    <a:pt x="30784" y="465639"/>
                    <a:pt x="18767" y="453622"/>
                  </a:cubicBezTo>
                  <a:cubicBezTo>
                    <a:pt x="6751" y="441606"/>
                    <a:pt x="0" y="425308"/>
                    <a:pt x="0" y="408314"/>
                  </a:cubicBezTo>
                  <a:lnTo>
                    <a:pt x="0" y="64076"/>
                  </a:lnTo>
                  <a:cubicBezTo>
                    <a:pt x="0" y="47082"/>
                    <a:pt x="6751" y="30784"/>
                    <a:pt x="18767" y="18767"/>
                  </a:cubicBezTo>
                  <a:cubicBezTo>
                    <a:pt x="30784" y="6751"/>
                    <a:pt x="47082" y="0"/>
                    <a:pt x="640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31880" cy="51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76600" y="916575"/>
            <a:ext cx="14554046" cy="1566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83"/>
              </a:lnSpc>
              <a:spcBef>
                <a:spcPct val="0"/>
              </a:spcBef>
            </a:pP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Работа</a:t>
            </a:r>
            <a:r>
              <a:rPr lang="en-US" sz="102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по</a:t>
            </a:r>
            <a:r>
              <a:rPr lang="en-US" sz="102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теме</a:t>
            </a:r>
            <a:r>
              <a:rPr lang="en-US" sz="102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урока</a:t>
            </a:r>
            <a:endParaRPr lang="en-US" sz="10200" b="1" dirty="0">
              <a:solidFill>
                <a:srgbClr val="DB5605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8700" y="879730"/>
            <a:ext cx="2963204" cy="1749525"/>
          </a:xfrm>
          <a:custGeom>
            <a:avLst/>
            <a:gdLst/>
            <a:ahLst/>
            <a:cxnLst/>
            <a:rect l="l" t="t" r="r" b="b"/>
            <a:pathLst>
              <a:path w="2963204" h="1749525">
                <a:moveTo>
                  <a:pt x="0" y="0"/>
                </a:moveTo>
                <a:lnTo>
                  <a:pt x="2963204" y="0"/>
                </a:lnTo>
                <a:lnTo>
                  <a:pt x="2963204" y="1749525"/>
                </a:lnTo>
                <a:lnTo>
                  <a:pt x="0" y="174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12537" y="2461167"/>
            <a:ext cx="16417139" cy="1611076"/>
            <a:chOff x="205614" y="205614"/>
            <a:chExt cx="21889518" cy="2148101"/>
          </a:xfrm>
        </p:grpSpPr>
        <p:grpSp>
          <p:nvGrpSpPr>
            <p:cNvPr id="11" name="Group 11"/>
            <p:cNvGrpSpPr/>
            <p:nvPr/>
          </p:nvGrpSpPr>
          <p:grpSpPr>
            <a:xfrm>
              <a:off x="266492" y="858288"/>
              <a:ext cx="21828640" cy="1495427"/>
              <a:chOff x="0" y="0"/>
              <a:chExt cx="4311830" cy="29539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311830" cy="295393"/>
              </a:xfrm>
              <a:custGeom>
                <a:avLst/>
                <a:gdLst/>
                <a:ahLst/>
                <a:cxnLst/>
                <a:rect l="l" t="t" r="r" b="b"/>
                <a:pathLst>
                  <a:path w="4311830" h="295393">
                    <a:moveTo>
                      <a:pt x="14187" y="0"/>
                    </a:moveTo>
                    <a:lnTo>
                      <a:pt x="4297643" y="0"/>
                    </a:lnTo>
                    <a:cubicBezTo>
                      <a:pt x="4305479" y="0"/>
                      <a:pt x="4311830" y="6352"/>
                      <a:pt x="4311830" y="14187"/>
                    </a:cubicBezTo>
                    <a:lnTo>
                      <a:pt x="4311830" y="281206"/>
                    </a:lnTo>
                    <a:cubicBezTo>
                      <a:pt x="4311830" y="289041"/>
                      <a:pt x="4305479" y="295393"/>
                      <a:pt x="4297643" y="295393"/>
                    </a:cubicBezTo>
                    <a:lnTo>
                      <a:pt x="14187" y="295393"/>
                    </a:lnTo>
                    <a:cubicBezTo>
                      <a:pt x="6352" y="295393"/>
                      <a:pt x="0" y="289041"/>
                      <a:pt x="0" y="281206"/>
                    </a:cubicBezTo>
                    <a:lnTo>
                      <a:pt x="0" y="14187"/>
                    </a:lnTo>
                    <a:cubicBezTo>
                      <a:pt x="0" y="6352"/>
                      <a:pt x="6352" y="0"/>
                      <a:pt x="14187" y="0"/>
                    </a:cubicBezTo>
                    <a:close/>
                  </a:path>
                </a:pathLst>
              </a:custGeom>
              <a:solidFill>
                <a:srgbClr val="FBFCF9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4311830" cy="333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rot="1125372" flipH="1">
              <a:off x="205614" y="205614"/>
              <a:ext cx="1531935" cy="1531935"/>
            </a:xfrm>
            <a:custGeom>
              <a:avLst/>
              <a:gdLst/>
              <a:ahLst/>
              <a:cxnLst/>
              <a:rect l="l" t="t" r="r" b="b"/>
              <a:pathLst>
                <a:path w="1531935" h="1531935">
                  <a:moveTo>
                    <a:pt x="1531935" y="0"/>
                  </a:moveTo>
                  <a:lnTo>
                    <a:pt x="0" y="0"/>
                  </a:lnTo>
                  <a:lnTo>
                    <a:pt x="0" y="1531935"/>
                  </a:lnTo>
                  <a:lnTo>
                    <a:pt x="1531935" y="1531935"/>
                  </a:lnTo>
                  <a:lnTo>
                    <a:pt x="153193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943164" y="1040737"/>
              <a:ext cx="19759787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5456"/>
                </a:lnSpc>
              </a:pP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Рассмотрите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Что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заметили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58326" y="6427835"/>
            <a:ext cx="16571349" cy="2245148"/>
            <a:chOff x="0" y="0"/>
            <a:chExt cx="22095132" cy="2993530"/>
          </a:xfrm>
        </p:grpSpPr>
        <p:grpSp>
          <p:nvGrpSpPr>
            <p:cNvPr id="17" name="Group 17"/>
            <p:cNvGrpSpPr/>
            <p:nvPr/>
          </p:nvGrpSpPr>
          <p:grpSpPr>
            <a:xfrm>
              <a:off x="266492" y="858288"/>
              <a:ext cx="21828640" cy="2135242"/>
              <a:chOff x="0" y="0"/>
              <a:chExt cx="4311830" cy="42177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311830" cy="421776"/>
              </a:xfrm>
              <a:custGeom>
                <a:avLst/>
                <a:gdLst/>
                <a:ahLst/>
                <a:cxnLst/>
                <a:rect l="l" t="t" r="r" b="b"/>
                <a:pathLst>
                  <a:path w="4311830" h="421776">
                    <a:moveTo>
                      <a:pt x="14187" y="0"/>
                    </a:moveTo>
                    <a:lnTo>
                      <a:pt x="4297643" y="0"/>
                    </a:lnTo>
                    <a:cubicBezTo>
                      <a:pt x="4305479" y="0"/>
                      <a:pt x="4311830" y="6352"/>
                      <a:pt x="4311830" y="14187"/>
                    </a:cubicBezTo>
                    <a:lnTo>
                      <a:pt x="4311830" y="407589"/>
                    </a:lnTo>
                    <a:cubicBezTo>
                      <a:pt x="4311830" y="415425"/>
                      <a:pt x="4305479" y="421776"/>
                      <a:pt x="4297643" y="421776"/>
                    </a:cubicBezTo>
                    <a:lnTo>
                      <a:pt x="14187" y="421776"/>
                    </a:lnTo>
                    <a:cubicBezTo>
                      <a:pt x="10424" y="421776"/>
                      <a:pt x="6816" y="420281"/>
                      <a:pt x="4155" y="417621"/>
                    </a:cubicBezTo>
                    <a:cubicBezTo>
                      <a:pt x="1495" y="414960"/>
                      <a:pt x="0" y="411352"/>
                      <a:pt x="0" y="407589"/>
                    </a:cubicBezTo>
                    <a:lnTo>
                      <a:pt x="0" y="14187"/>
                    </a:lnTo>
                    <a:cubicBezTo>
                      <a:pt x="0" y="6352"/>
                      <a:pt x="6352" y="0"/>
                      <a:pt x="14187" y="0"/>
                    </a:cubicBezTo>
                    <a:close/>
                  </a:path>
                </a:pathLst>
              </a:custGeom>
              <a:solidFill>
                <a:srgbClr val="FBFCF9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4311830" cy="4598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1125372" flipH="1">
              <a:off x="205614" y="205614"/>
              <a:ext cx="1531935" cy="1531935"/>
            </a:xfrm>
            <a:custGeom>
              <a:avLst/>
              <a:gdLst/>
              <a:ahLst/>
              <a:cxnLst/>
              <a:rect l="l" t="t" r="r" b="b"/>
              <a:pathLst>
                <a:path w="1531935" h="1531935">
                  <a:moveTo>
                    <a:pt x="1531935" y="0"/>
                  </a:moveTo>
                  <a:lnTo>
                    <a:pt x="0" y="0"/>
                  </a:lnTo>
                  <a:lnTo>
                    <a:pt x="0" y="1531935"/>
                  </a:lnTo>
                  <a:lnTo>
                    <a:pt x="1531935" y="1531935"/>
                  </a:lnTo>
                  <a:lnTo>
                    <a:pt x="153193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967153" y="938890"/>
              <a:ext cx="19759786" cy="1903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5456"/>
                </a:lnSpc>
              </a:pPr>
              <a:r>
                <a:rPr lang="ru-RU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Найдите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среди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этих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дробей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самую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маленькую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самую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большую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840432" y="4568960"/>
            <a:ext cx="8607136" cy="2028825"/>
            <a:chOff x="0" y="0"/>
            <a:chExt cx="11476182" cy="2705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476182" cy="2705100"/>
            </a:xfrm>
            <a:custGeom>
              <a:avLst/>
              <a:gdLst/>
              <a:ahLst/>
              <a:cxnLst/>
              <a:rect l="l" t="t" r="r" b="b"/>
              <a:pathLst>
                <a:path w="11476182" h="2705100">
                  <a:moveTo>
                    <a:pt x="0" y="0"/>
                  </a:moveTo>
                  <a:lnTo>
                    <a:pt x="11476182" y="0"/>
                  </a:lnTo>
                  <a:lnTo>
                    <a:pt x="11476182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68221" y="1029726"/>
            <a:ext cx="13691079" cy="1599530"/>
            <a:chOff x="0" y="0"/>
            <a:chExt cx="3911019" cy="456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1019" cy="456925"/>
            </a:xfrm>
            <a:custGeom>
              <a:avLst/>
              <a:gdLst/>
              <a:ahLst/>
              <a:cxnLst/>
              <a:rect l="l" t="t" r="r" b="b"/>
              <a:pathLst>
                <a:path w="3911019" h="456925">
                  <a:moveTo>
                    <a:pt x="28839" y="0"/>
                  </a:moveTo>
                  <a:lnTo>
                    <a:pt x="3882180" y="0"/>
                  </a:lnTo>
                  <a:cubicBezTo>
                    <a:pt x="3898107" y="0"/>
                    <a:pt x="3911019" y="12912"/>
                    <a:pt x="3911019" y="28839"/>
                  </a:cubicBezTo>
                  <a:lnTo>
                    <a:pt x="3911019" y="428086"/>
                  </a:lnTo>
                  <a:cubicBezTo>
                    <a:pt x="3911019" y="444013"/>
                    <a:pt x="3898107" y="456925"/>
                    <a:pt x="3882180" y="456925"/>
                  </a:cubicBezTo>
                  <a:lnTo>
                    <a:pt x="28839" y="456925"/>
                  </a:lnTo>
                  <a:cubicBezTo>
                    <a:pt x="12912" y="456925"/>
                    <a:pt x="0" y="444013"/>
                    <a:pt x="0" y="428086"/>
                  </a:cubicBezTo>
                  <a:lnTo>
                    <a:pt x="0" y="28839"/>
                  </a:lnTo>
                  <a:cubicBezTo>
                    <a:pt x="0" y="12912"/>
                    <a:pt x="12912" y="0"/>
                    <a:pt x="28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11019" cy="495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81554" y="1122489"/>
            <a:ext cx="6162056" cy="1506766"/>
            <a:chOff x="0" y="0"/>
            <a:chExt cx="1931880" cy="472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1880" cy="472390"/>
            </a:xfrm>
            <a:custGeom>
              <a:avLst/>
              <a:gdLst/>
              <a:ahLst/>
              <a:cxnLst/>
              <a:rect l="l" t="t" r="r" b="b"/>
              <a:pathLst>
                <a:path w="1931880" h="472390">
                  <a:moveTo>
                    <a:pt x="64076" y="0"/>
                  </a:moveTo>
                  <a:lnTo>
                    <a:pt x="1867804" y="0"/>
                  </a:lnTo>
                  <a:cubicBezTo>
                    <a:pt x="1903192" y="0"/>
                    <a:pt x="1931880" y="28688"/>
                    <a:pt x="1931880" y="64076"/>
                  </a:cubicBezTo>
                  <a:lnTo>
                    <a:pt x="1931880" y="408314"/>
                  </a:lnTo>
                  <a:cubicBezTo>
                    <a:pt x="1931880" y="425308"/>
                    <a:pt x="1925129" y="441606"/>
                    <a:pt x="1913112" y="453622"/>
                  </a:cubicBezTo>
                  <a:cubicBezTo>
                    <a:pt x="1901096" y="465639"/>
                    <a:pt x="1884798" y="472390"/>
                    <a:pt x="1867804" y="472390"/>
                  </a:cubicBezTo>
                  <a:lnTo>
                    <a:pt x="64076" y="472390"/>
                  </a:lnTo>
                  <a:cubicBezTo>
                    <a:pt x="47082" y="472390"/>
                    <a:pt x="30784" y="465639"/>
                    <a:pt x="18767" y="453622"/>
                  </a:cubicBezTo>
                  <a:cubicBezTo>
                    <a:pt x="6751" y="441606"/>
                    <a:pt x="0" y="425308"/>
                    <a:pt x="0" y="408314"/>
                  </a:cubicBezTo>
                  <a:lnTo>
                    <a:pt x="0" y="64076"/>
                  </a:lnTo>
                  <a:cubicBezTo>
                    <a:pt x="0" y="47082"/>
                    <a:pt x="6751" y="30784"/>
                    <a:pt x="18767" y="18767"/>
                  </a:cubicBezTo>
                  <a:cubicBezTo>
                    <a:pt x="30784" y="6751"/>
                    <a:pt x="47082" y="0"/>
                    <a:pt x="640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31880" cy="51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879730"/>
            <a:ext cx="2963204" cy="1749525"/>
          </a:xfrm>
          <a:custGeom>
            <a:avLst/>
            <a:gdLst/>
            <a:ahLst/>
            <a:cxnLst/>
            <a:rect l="l" t="t" r="r" b="b"/>
            <a:pathLst>
              <a:path w="2963204" h="1749525">
                <a:moveTo>
                  <a:pt x="0" y="0"/>
                </a:moveTo>
                <a:lnTo>
                  <a:pt x="2963204" y="0"/>
                </a:lnTo>
                <a:lnTo>
                  <a:pt x="2963204" y="1749525"/>
                </a:lnTo>
                <a:lnTo>
                  <a:pt x="0" y="174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12537" y="2461167"/>
            <a:ext cx="16417139" cy="1611076"/>
            <a:chOff x="205614" y="205614"/>
            <a:chExt cx="21889518" cy="2148101"/>
          </a:xfrm>
        </p:grpSpPr>
        <p:grpSp>
          <p:nvGrpSpPr>
            <p:cNvPr id="11" name="Group 11"/>
            <p:cNvGrpSpPr/>
            <p:nvPr/>
          </p:nvGrpSpPr>
          <p:grpSpPr>
            <a:xfrm>
              <a:off x="266492" y="858288"/>
              <a:ext cx="21828640" cy="1495427"/>
              <a:chOff x="0" y="0"/>
              <a:chExt cx="4311830" cy="29539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311830" cy="295393"/>
              </a:xfrm>
              <a:custGeom>
                <a:avLst/>
                <a:gdLst/>
                <a:ahLst/>
                <a:cxnLst/>
                <a:rect l="l" t="t" r="r" b="b"/>
                <a:pathLst>
                  <a:path w="4311830" h="295393">
                    <a:moveTo>
                      <a:pt x="14187" y="0"/>
                    </a:moveTo>
                    <a:lnTo>
                      <a:pt x="4297643" y="0"/>
                    </a:lnTo>
                    <a:cubicBezTo>
                      <a:pt x="4305479" y="0"/>
                      <a:pt x="4311830" y="6352"/>
                      <a:pt x="4311830" y="14187"/>
                    </a:cubicBezTo>
                    <a:lnTo>
                      <a:pt x="4311830" y="281206"/>
                    </a:lnTo>
                    <a:cubicBezTo>
                      <a:pt x="4311830" y="289041"/>
                      <a:pt x="4305479" y="295393"/>
                      <a:pt x="4297643" y="295393"/>
                    </a:cubicBezTo>
                    <a:lnTo>
                      <a:pt x="14187" y="295393"/>
                    </a:lnTo>
                    <a:cubicBezTo>
                      <a:pt x="6352" y="295393"/>
                      <a:pt x="0" y="289041"/>
                      <a:pt x="0" y="281206"/>
                    </a:cubicBezTo>
                    <a:lnTo>
                      <a:pt x="0" y="14187"/>
                    </a:lnTo>
                    <a:cubicBezTo>
                      <a:pt x="0" y="6352"/>
                      <a:pt x="6352" y="0"/>
                      <a:pt x="14187" y="0"/>
                    </a:cubicBezTo>
                    <a:close/>
                  </a:path>
                </a:pathLst>
              </a:custGeom>
              <a:solidFill>
                <a:srgbClr val="FBFCF9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4311830" cy="3334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rot="1125372" flipH="1">
              <a:off x="205614" y="205614"/>
              <a:ext cx="1531935" cy="1531935"/>
            </a:xfrm>
            <a:custGeom>
              <a:avLst/>
              <a:gdLst/>
              <a:ahLst/>
              <a:cxnLst/>
              <a:rect l="l" t="t" r="r" b="b"/>
              <a:pathLst>
                <a:path w="1531935" h="1531935">
                  <a:moveTo>
                    <a:pt x="1531935" y="0"/>
                  </a:moveTo>
                  <a:lnTo>
                    <a:pt x="0" y="0"/>
                  </a:lnTo>
                  <a:lnTo>
                    <a:pt x="0" y="1531935"/>
                  </a:lnTo>
                  <a:lnTo>
                    <a:pt x="1531935" y="1531935"/>
                  </a:lnTo>
                  <a:lnTo>
                    <a:pt x="153193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943164" y="1040737"/>
              <a:ext cx="19759787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5456"/>
                </a:lnSpc>
              </a:pP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Рассмотрите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Что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заметили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58326" y="6177907"/>
            <a:ext cx="16571349" cy="3684732"/>
            <a:chOff x="0" y="0"/>
            <a:chExt cx="22095132" cy="4912976"/>
          </a:xfrm>
        </p:grpSpPr>
        <p:grpSp>
          <p:nvGrpSpPr>
            <p:cNvPr id="17" name="Group 17"/>
            <p:cNvGrpSpPr/>
            <p:nvPr/>
          </p:nvGrpSpPr>
          <p:grpSpPr>
            <a:xfrm>
              <a:off x="266492" y="858288"/>
              <a:ext cx="21828640" cy="4054688"/>
              <a:chOff x="0" y="0"/>
              <a:chExt cx="4311830" cy="8009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311830" cy="800926"/>
              </a:xfrm>
              <a:custGeom>
                <a:avLst/>
                <a:gdLst/>
                <a:ahLst/>
                <a:cxnLst/>
                <a:rect l="l" t="t" r="r" b="b"/>
                <a:pathLst>
                  <a:path w="4311830" h="800926">
                    <a:moveTo>
                      <a:pt x="14187" y="0"/>
                    </a:moveTo>
                    <a:lnTo>
                      <a:pt x="4297643" y="0"/>
                    </a:lnTo>
                    <a:cubicBezTo>
                      <a:pt x="4305479" y="0"/>
                      <a:pt x="4311830" y="6352"/>
                      <a:pt x="4311830" y="14187"/>
                    </a:cubicBezTo>
                    <a:lnTo>
                      <a:pt x="4311830" y="786739"/>
                    </a:lnTo>
                    <a:cubicBezTo>
                      <a:pt x="4311830" y="794574"/>
                      <a:pt x="4305479" y="800926"/>
                      <a:pt x="4297643" y="800926"/>
                    </a:cubicBezTo>
                    <a:lnTo>
                      <a:pt x="14187" y="800926"/>
                    </a:lnTo>
                    <a:cubicBezTo>
                      <a:pt x="6352" y="800926"/>
                      <a:pt x="0" y="794574"/>
                      <a:pt x="0" y="786739"/>
                    </a:cubicBezTo>
                    <a:lnTo>
                      <a:pt x="0" y="14187"/>
                    </a:lnTo>
                    <a:cubicBezTo>
                      <a:pt x="0" y="6352"/>
                      <a:pt x="6352" y="0"/>
                      <a:pt x="14187" y="0"/>
                    </a:cubicBezTo>
                    <a:close/>
                  </a:path>
                </a:pathLst>
              </a:custGeom>
              <a:solidFill>
                <a:srgbClr val="FBFCF9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4311830" cy="8390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1125372" flipH="1">
              <a:off x="205614" y="205614"/>
              <a:ext cx="1531935" cy="1531935"/>
            </a:xfrm>
            <a:custGeom>
              <a:avLst/>
              <a:gdLst/>
              <a:ahLst/>
              <a:cxnLst/>
              <a:rect l="l" t="t" r="r" b="b"/>
              <a:pathLst>
                <a:path w="1531935" h="1531935">
                  <a:moveTo>
                    <a:pt x="1531935" y="0"/>
                  </a:moveTo>
                  <a:lnTo>
                    <a:pt x="0" y="0"/>
                  </a:lnTo>
                  <a:lnTo>
                    <a:pt x="0" y="1531935"/>
                  </a:lnTo>
                  <a:lnTo>
                    <a:pt x="1531935" y="1531935"/>
                  </a:lnTo>
                  <a:lnTo>
                    <a:pt x="153193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967153" y="938890"/>
              <a:ext cx="19759786" cy="3732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5456"/>
                </a:lnSpc>
              </a:pPr>
              <a:r>
                <a:rPr lang="ru-RU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нас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возникла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проблема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как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сравнить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с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разными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знаменателями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Чтобы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ответить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вопрос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мы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проведём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исследовательскую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работу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Работать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будем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инструкции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840432" y="4429001"/>
            <a:ext cx="8607136" cy="2028825"/>
            <a:chOff x="0" y="0"/>
            <a:chExt cx="11476182" cy="2705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476182" cy="2705100"/>
            </a:xfrm>
            <a:custGeom>
              <a:avLst/>
              <a:gdLst/>
              <a:ahLst/>
              <a:cxnLst/>
              <a:rect l="l" t="t" r="r" b="b"/>
              <a:pathLst>
                <a:path w="11476182" h="2705100">
                  <a:moveTo>
                    <a:pt x="0" y="0"/>
                  </a:moveTo>
                  <a:lnTo>
                    <a:pt x="11476182" y="0"/>
                  </a:lnTo>
                  <a:lnTo>
                    <a:pt x="11476182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1056130C-10B4-45B3-8ED5-591CF36C0F44}"/>
              </a:ext>
            </a:extLst>
          </p:cNvPr>
          <p:cNvSpPr txBox="1"/>
          <p:nvPr/>
        </p:nvSpPr>
        <p:spPr>
          <a:xfrm>
            <a:off x="3276600" y="916575"/>
            <a:ext cx="14554046" cy="1566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83"/>
              </a:lnSpc>
              <a:spcBef>
                <a:spcPct val="0"/>
              </a:spcBef>
            </a:pP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Работа</a:t>
            </a:r>
            <a:r>
              <a:rPr lang="en-US" sz="102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по</a:t>
            </a:r>
            <a:r>
              <a:rPr lang="en-US" sz="102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теме</a:t>
            </a:r>
            <a:r>
              <a:rPr lang="en-US" sz="102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урока</a:t>
            </a:r>
            <a:endParaRPr lang="en-US" sz="10200" b="1" dirty="0">
              <a:solidFill>
                <a:srgbClr val="DB5605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6985" y="2868440"/>
            <a:ext cx="16230600" cy="1941497"/>
            <a:chOff x="0" y="0"/>
            <a:chExt cx="21640800" cy="258866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640800" cy="2588663"/>
              <a:chOff x="0" y="0"/>
              <a:chExt cx="4274726" cy="51134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726" cy="51134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511341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511341"/>
                    </a:lnTo>
                    <a:lnTo>
                      <a:pt x="0" y="511341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3047AD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4274726" cy="5113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83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323637" y="110384"/>
              <a:ext cx="21055157" cy="2105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160"/>
                </a:lnSpc>
              </a:pPr>
              <a:r>
                <a:rPr lang="ru-RU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1)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Расположите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координатном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луче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самостоятельно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выберите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единичный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отрезок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948717" y="550121"/>
            <a:ext cx="8607136" cy="2028825"/>
            <a:chOff x="0" y="0"/>
            <a:chExt cx="11476182" cy="2705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476182" cy="2705100"/>
            </a:xfrm>
            <a:custGeom>
              <a:avLst/>
              <a:gdLst/>
              <a:ahLst/>
              <a:cxnLst/>
              <a:rect l="l" t="t" r="r" b="b"/>
              <a:pathLst>
                <a:path w="11476182" h="2705100">
                  <a:moveTo>
                    <a:pt x="0" y="0"/>
                  </a:moveTo>
                  <a:lnTo>
                    <a:pt x="11476182" y="0"/>
                  </a:lnTo>
                  <a:lnTo>
                    <a:pt x="11476182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136985" y="4985719"/>
            <a:ext cx="16230600" cy="2722547"/>
            <a:chOff x="0" y="0"/>
            <a:chExt cx="21640800" cy="363006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1640800" cy="3630063"/>
              <a:chOff x="0" y="0"/>
              <a:chExt cx="4274726" cy="71704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274726" cy="717049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717049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717049"/>
                    </a:lnTo>
                    <a:lnTo>
                      <a:pt x="0" y="717049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3047AD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4274726" cy="7170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83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23637" y="110384"/>
              <a:ext cx="21055157" cy="3146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160"/>
                </a:lnSpc>
              </a:pPr>
              <a:r>
                <a:rPr lang="ru-RU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2)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Расположите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в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порядке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возрастания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Выделите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наименьшую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дробь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зелёным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цветом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а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наибольшую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–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красным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36985" y="7897026"/>
            <a:ext cx="16230600" cy="1941497"/>
            <a:chOff x="0" y="0"/>
            <a:chExt cx="21640800" cy="2588663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1640800" cy="2588663"/>
              <a:chOff x="0" y="0"/>
              <a:chExt cx="4274726" cy="51134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274726" cy="51134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511341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511341"/>
                    </a:lnTo>
                    <a:lnTo>
                      <a:pt x="0" y="511341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3047AD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0"/>
                <a:ext cx="4274726" cy="5113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83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23637" y="110384"/>
              <a:ext cx="21055157" cy="2105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160"/>
                </a:lnSpc>
              </a:pPr>
              <a:r>
                <a:rPr lang="ru-RU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3)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Постарайтесь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сформулировать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вывод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как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сравнить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с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разными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знаменателями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68221" y="1029726"/>
            <a:ext cx="13691079" cy="1599530"/>
            <a:chOff x="0" y="0"/>
            <a:chExt cx="3911019" cy="456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1019" cy="456925"/>
            </a:xfrm>
            <a:custGeom>
              <a:avLst/>
              <a:gdLst/>
              <a:ahLst/>
              <a:cxnLst/>
              <a:rect l="l" t="t" r="r" b="b"/>
              <a:pathLst>
                <a:path w="3911019" h="456925">
                  <a:moveTo>
                    <a:pt x="28839" y="0"/>
                  </a:moveTo>
                  <a:lnTo>
                    <a:pt x="3882180" y="0"/>
                  </a:lnTo>
                  <a:cubicBezTo>
                    <a:pt x="3898107" y="0"/>
                    <a:pt x="3911019" y="12912"/>
                    <a:pt x="3911019" y="28839"/>
                  </a:cubicBezTo>
                  <a:lnTo>
                    <a:pt x="3911019" y="428086"/>
                  </a:lnTo>
                  <a:cubicBezTo>
                    <a:pt x="3911019" y="444013"/>
                    <a:pt x="3898107" y="456925"/>
                    <a:pt x="3882180" y="456925"/>
                  </a:cubicBezTo>
                  <a:lnTo>
                    <a:pt x="28839" y="456925"/>
                  </a:lnTo>
                  <a:cubicBezTo>
                    <a:pt x="12912" y="456925"/>
                    <a:pt x="0" y="444013"/>
                    <a:pt x="0" y="428086"/>
                  </a:cubicBezTo>
                  <a:lnTo>
                    <a:pt x="0" y="28839"/>
                  </a:lnTo>
                  <a:cubicBezTo>
                    <a:pt x="0" y="12912"/>
                    <a:pt x="12912" y="0"/>
                    <a:pt x="288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11019" cy="495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81554" y="1122489"/>
            <a:ext cx="6162056" cy="1506766"/>
            <a:chOff x="0" y="0"/>
            <a:chExt cx="1931880" cy="472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1880" cy="472390"/>
            </a:xfrm>
            <a:custGeom>
              <a:avLst/>
              <a:gdLst/>
              <a:ahLst/>
              <a:cxnLst/>
              <a:rect l="l" t="t" r="r" b="b"/>
              <a:pathLst>
                <a:path w="1931880" h="472390">
                  <a:moveTo>
                    <a:pt x="64076" y="0"/>
                  </a:moveTo>
                  <a:lnTo>
                    <a:pt x="1867804" y="0"/>
                  </a:lnTo>
                  <a:cubicBezTo>
                    <a:pt x="1903192" y="0"/>
                    <a:pt x="1931880" y="28688"/>
                    <a:pt x="1931880" y="64076"/>
                  </a:cubicBezTo>
                  <a:lnTo>
                    <a:pt x="1931880" y="408314"/>
                  </a:lnTo>
                  <a:cubicBezTo>
                    <a:pt x="1931880" y="425308"/>
                    <a:pt x="1925129" y="441606"/>
                    <a:pt x="1913112" y="453622"/>
                  </a:cubicBezTo>
                  <a:cubicBezTo>
                    <a:pt x="1901096" y="465639"/>
                    <a:pt x="1884798" y="472390"/>
                    <a:pt x="1867804" y="472390"/>
                  </a:cubicBezTo>
                  <a:lnTo>
                    <a:pt x="64076" y="472390"/>
                  </a:lnTo>
                  <a:cubicBezTo>
                    <a:pt x="47082" y="472390"/>
                    <a:pt x="30784" y="465639"/>
                    <a:pt x="18767" y="453622"/>
                  </a:cubicBezTo>
                  <a:cubicBezTo>
                    <a:pt x="6751" y="441606"/>
                    <a:pt x="0" y="425308"/>
                    <a:pt x="0" y="408314"/>
                  </a:cubicBezTo>
                  <a:lnTo>
                    <a:pt x="0" y="64076"/>
                  </a:lnTo>
                  <a:cubicBezTo>
                    <a:pt x="0" y="47082"/>
                    <a:pt x="6751" y="30784"/>
                    <a:pt x="18767" y="18767"/>
                  </a:cubicBezTo>
                  <a:cubicBezTo>
                    <a:pt x="30784" y="6751"/>
                    <a:pt x="47082" y="0"/>
                    <a:pt x="640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31880" cy="51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879730"/>
            <a:ext cx="2963204" cy="1749525"/>
          </a:xfrm>
          <a:custGeom>
            <a:avLst/>
            <a:gdLst/>
            <a:ahLst/>
            <a:cxnLst/>
            <a:rect l="l" t="t" r="r" b="b"/>
            <a:pathLst>
              <a:path w="2963204" h="1749525">
                <a:moveTo>
                  <a:pt x="0" y="0"/>
                </a:moveTo>
                <a:lnTo>
                  <a:pt x="2963204" y="0"/>
                </a:lnTo>
                <a:lnTo>
                  <a:pt x="2963204" y="1749525"/>
                </a:lnTo>
                <a:lnTo>
                  <a:pt x="0" y="174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58326" y="2306956"/>
            <a:ext cx="16571349" cy="2395104"/>
            <a:chOff x="0" y="0"/>
            <a:chExt cx="22095132" cy="3193472"/>
          </a:xfrm>
        </p:grpSpPr>
        <p:grpSp>
          <p:nvGrpSpPr>
            <p:cNvPr id="11" name="Group 11"/>
            <p:cNvGrpSpPr/>
            <p:nvPr/>
          </p:nvGrpSpPr>
          <p:grpSpPr>
            <a:xfrm>
              <a:off x="266492" y="858288"/>
              <a:ext cx="21828640" cy="2335184"/>
              <a:chOff x="0" y="0"/>
              <a:chExt cx="4311830" cy="46127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311830" cy="461271"/>
              </a:xfrm>
              <a:custGeom>
                <a:avLst/>
                <a:gdLst/>
                <a:ahLst/>
                <a:cxnLst/>
                <a:rect l="l" t="t" r="r" b="b"/>
                <a:pathLst>
                  <a:path w="4311830" h="461271">
                    <a:moveTo>
                      <a:pt x="14187" y="0"/>
                    </a:moveTo>
                    <a:lnTo>
                      <a:pt x="4297643" y="0"/>
                    </a:lnTo>
                    <a:cubicBezTo>
                      <a:pt x="4305479" y="0"/>
                      <a:pt x="4311830" y="6352"/>
                      <a:pt x="4311830" y="14187"/>
                    </a:cubicBezTo>
                    <a:lnTo>
                      <a:pt x="4311830" y="447084"/>
                    </a:lnTo>
                    <a:cubicBezTo>
                      <a:pt x="4311830" y="454919"/>
                      <a:pt x="4305479" y="461271"/>
                      <a:pt x="4297643" y="461271"/>
                    </a:cubicBezTo>
                    <a:lnTo>
                      <a:pt x="14187" y="461271"/>
                    </a:lnTo>
                    <a:cubicBezTo>
                      <a:pt x="6352" y="461271"/>
                      <a:pt x="0" y="454919"/>
                      <a:pt x="0" y="447084"/>
                    </a:cubicBezTo>
                    <a:lnTo>
                      <a:pt x="0" y="14187"/>
                    </a:lnTo>
                    <a:cubicBezTo>
                      <a:pt x="0" y="6352"/>
                      <a:pt x="6352" y="0"/>
                      <a:pt x="14187" y="0"/>
                    </a:cubicBezTo>
                    <a:close/>
                  </a:path>
                </a:pathLst>
              </a:custGeom>
              <a:solidFill>
                <a:srgbClr val="FBFCF9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4311830" cy="4993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rot="1125372" flipH="1">
              <a:off x="205614" y="205614"/>
              <a:ext cx="1531935" cy="1531935"/>
            </a:xfrm>
            <a:custGeom>
              <a:avLst/>
              <a:gdLst/>
              <a:ahLst/>
              <a:cxnLst/>
              <a:rect l="l" t="t" r="r" b="b"/>
              <a:pathLst>
                <a:path w="1531935" h="1531935">
                  <a:moveTo>
                    <a:pt x="1531935" y="0"/>
                  </a:moveTo>
                  <a:lnTo>
                    <a:pt x="0" y="0"/>
                  </a:lnTo>
                  <a:lnTo>
                    <a:pt x="0" y="1531935"/>
                  </a:lnTo>
                  <a:lnTo>
                    <a:pt x="1531935" y="1531935"/>
                  </a:lnTo>
                  <a:lnTo>
                    <a:pt x="153193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943164" y="1040737"/>
              <a:ext cx="19759786" cy="1903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5456"/>
                </a:lnSpc>
              </a:pPr>
              <a:r>
                <a:rPr lang="ru-RU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Скажите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удобно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ли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каждый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сравнивая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отмечать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их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координатном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луче</a:t>
              </a:r>
              <a:r>
                <a:rPr lang="en-US" sz="48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99074" y="4975287"/>
            <a:ext cx="16230600" cy="4017705"/>
            <a:chOff x="0" y="0"/>
            <a:chExt cx="21640800" cy="535694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1640800" cy="5356940"/>
              <a:chOff x="0" y="0"/>
              <a:chExt cx="4274726" cy="105816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274726" cy="105816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1058161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1058161"/>
                    </a:lnTo>
                    <a:lnTo>
                      <a:pt x="0" y="1058161"/>
                    </a:lnTo>
                    <a:close/>
                  </a:path>
                </a:pathLst>
              </a:custGeom>
              <a:solidFill>
                <a:srgbClr val="FFFFFF"/>
              </a:solidFill>
              <a:ln w="66675" cap="sq">
                <a:solidFill>
                  <a:srgbClr val="DB5605"/>
                </a:solidFill>
                <a:prstDash val="solid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0"/>
                <a:ext cx="4274726" cy="10581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83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487039" y="238359"/>
              <a:ext cx="20886413" cy="2454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44"/>
                </a:lnSpc>
              </a:pPr>
              <a:r>
                <a:rPr lang="en-US" sz="6000" b="1" dirty="0" err="1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Чтобы</a:t>
              </a:r>
              <a:r>
                <a:rPr lang="en-US" sz="6000" b="1" dirty="0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 </a:t>
              </a:r>
              <a:r>
                <a:rPr lang="en-US" sz="6000" b="1" dirty="0" err="1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сравнить</a:t>
              </a:r>
              <a:r>
                <a:rPr lang="en-US" sz="6000" b="1" dirty="0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 </a:t>
              </a:r>
              <a:r>
                <a:rPr lang="en-US" sz="6000" b="1" dirty="0" err="1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дроби</a:t>
              </a:r>
              <a:r>
                <a:rPr lang="en-US" sz="6000" b="1" dirty="0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 с </a:t>
              </a:r>
              <a:r>
                <a:rPr lang="en-US" sz="6000" b="1" dirty="0" err="1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разными</a:t>
              </a:r>
              <a:r>
                <a:rPr lang="en-US" sz="6000" b="1" dirty="0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 </a:t>
              </a:r>
              <a:r>
                <a:rPr lang="en-US" sz="6000" b="1" dirty="0" err="1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знаменателями</a:t>
              </a:r>
              <a:r>
                <a:rPr lang="en-US" sz="6000" b="1" dirty="0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, </a:t>
              </a:r>
              <a:r>
                <a:rPr lang="en-US" sz="6000" b="1" dirty="0" err="1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нужно</a:t>
              </a:r>
              <a:r>
                <a:rPr lang="en-US" sz="6000" b="1" dirty="0">
                  <a:solidFill>
                    <a:srgbClr val="DB5605"/>
                  </a:solidFill>
                  <a:latin typeface="Times New Roman" panose="02020603050405020304" pitchFamily="18" charset="0"/>
                  <a:ea typeface="Times New Roman Bold"/>
                  <a:cs typeface="Times New Roman" panose="02020603050405020304" pitchFamily="18" charset="0"/>
                  <a:sym typeface="Times New Roman Bold"/>
                </a:rPr>
                <a:t>: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87039" y="2878509"/>
              <a:ext cx="20805928" cy="2105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160"/>
                </a:lnSpc>
              </a:pP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1)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привести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к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общему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знаменателю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;</a:t>
              </a:r>
            </a:p>
            <a:p>
              <a:pPr algn="just">
                <a:lnSpc>
                  <a:spcPts val="6160"/>
                </a:lnSpc>
              </a:pP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2)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сравнить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полученные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дроби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.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3621369" y="6445402"/>
            <a:ext cx="4066069" cy="3582676"/>
          </a:xfrm>
          <a:custGeom>
            <a:avLst/>
            <a:gdLst/>
            <a:ahLst/>
            <a:cxnLst/>
            <a:rect l="l" t="t" r="r" b="b"/>
            <a:pathLst>
              <a:path w="4066069" h="3582676">
                <a:moveTo>
                  <a:pt x="0" y="0"/>
                </a:moveTo>
                <a:lnTo>
                  <a:pt x="4066068" y="0"/>
                </a:lnTo>
                <a:lnTo>
                  <a:pt x="4066068" y="3582676"/>
                </a:lnTo>
                <a:lnTo>
                  <a:pt x="0" y="35826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CA165100-9D8D-49B0-88FA-0B3F30119D23}"/>
              </a:ext>
            </a:extLst>
          </p:cNvPr>
          <p:cNvSpPr txBox="1"/>
          <p:nvPr/>
        </p:nvSpPr>
        <p:spPr>
          <a:xfrm>
            <a:off x="3276600" y="916575"/>
            <a:ext cx="14554046" cy="1566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83"/>
              </a:lnSpc>
              <a:spcBef>
                <a:spcPct val="0"/>
              </a:spcBef>
            </a:pP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Работа</a:t>
            </a:r>
            <a:r>
              <a:rPr lang="en-US" sz="102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по</a:t>
            </a:r>
            <a:r>
              <a:rPr lang="en-US" sz="102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теме</a:t>
            </a:r>
            <a:r>
              <a:rPr lang="en-US" sz="10200" b="1" dirty="0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0200" b="1" dirty="0" err="1">
                <a:solidFill>
                  <a:srgbClr val="DB5605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урока</a:t>
            </a:r>
            <a:endParaRPr lang="en-US" sz="10200" b="1" dirty="0">
              <a:solidFill>
                <a:srgbClr val="DB5605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523115" cy="1881960"/>
            <a:chOff x="0" y="0"/>
            <a:chExt cx="1981396" cy="495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1396" cy="495660"/>
            </a:xfrm>
            <a:custGeom>
              <a:avLst/>
              <a:gdLst/>
              <a:ahLst/>
              <a:cxnLst/>
              <a:rect l="l" t="t" r="r" b="b"/>
              <a:pathLst>
                <a:path w="1981396" h="495660">
                  <a:moveTo>
                    <a:pt x="0" y="0"/>
                  </a:moveTo>
                  <a:lnTo>
                    <a:pt x="1981396" y="0"/>
                  </a:lnTo>
                  <a:lnTo>
                    <a:pt x="1981396" y="495660"/>
                  </a:lnTo>
                  <a:lnTo>
                    <a:pt x="0" y="495660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3047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981396" cy="495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48316" y="1463585"/>
            <a:ext cx="7143865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Сравните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дроби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578196" y="1283156"/>
            <a:ext cx="638358" cy="1404387"/>
            <a:chOff x="0" y="0"/>
            <a:chExt cx="851144" cy="18725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1144" cy="1872516"/>
            </a:xfrm>
            <a:custGeom>
              <a:avLst/>
              <a:gdLst/>
              <a:ahLst/>
              <a:cxnLst/>
              <a:rect l="l" t="t" r="r" b="b"/>
              <a:pathLst>
                <a:path w="851144" h="1872516">
                  <a:moveTo>
                    <a:pt x="0" y="0"/>
                  </a:moveTo>
                  <a:lnTo>
                    <a:pt x="851144" y="0"/>
                  </a:lnTo>
                  <a:lnTo>
                    <a:pt x="851144" y="1872516"/>
                  </a:lnTo>
                  <a:lnTo>
                    <a:pt x="0" y="1872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6903750" y="1283156"/>
            <a:ext cx="851144" cy="1404387"/>
            <a:chOff x="0" y="0"/>
            <a:chExt cx="1134858" cy="18725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4858" cy="1872516"/>
            </a:xfrm>
            <a:custGeom>
              <a:avLst/>
              <a:gdLst/>
              <a:ahLst/>
              <a:cxnLst/>
              <a:rect l="l" t="t" r="r" b="b"/>
              <a:pathLst>
                <a:path w="1134858" h="1872516">
                  <a:moveTo>
                    <a:pt x="0" y="0"/>
                  </a:moveTo>
                  <a:lnTo>
                    <a:pt x="1134858" y="0"/>
                  </a:lnTo>
                  <a:lnTo>
                    <a:pt x="1134858" y="1872516"/>
                  </a:lnTo>
                  <a:lnTo>
                    <a:pt x="0" y="1872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7658323" y="3582763"/>
            <a:ext cx="3978799" cy="2837359"/>
            <a:chOff x="0" y="0"/>
            <a:chExt cx="1286338" cy="9173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86338" cy="917313"/>
            </a:xfrm>
            <a:custGeom>
              <a:avLst/>
              <a:gdLst/>
              <a:ahLst/>
              <a:cxnLst/>
              <a:rect l="l" t="t" r="r" b="b"/>
              <a:pathLst>
                <a:path w="1286338" h="917313">
                  <a:moveTo>
                    <a:pt x="0" y="0"/>
                  </a:moveTo>
                  <a:lnTo>
                    <a:pt x="1286338" y="0"/>
                  </a:lnTo>
                  <a:lnTo>
                    <a:pt x="1286338" y="917313"/>
                  </a:lnTo>
                  <a:lnTo>
                    <a:pt x="0" y="917313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DB5605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286338" cy="917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104969" y="4253526"/>
            <a:ext cx="1726051" cy="1779990"/>
            <a:chOff x="0" y="0"/>
            <a:chExt cx="2301401" cy="23733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01401" cy="2373320"/>
            </a:xfrm>
            <a:custGeom>
              <a:avLst/>
              <a:gdLst/>
              <a:ahLst/>
              <a:cxnLst/>
              <a:rect l="l" t="t" r="r" b="b"/>
              <a:pathLst>
                <a:path w="2301401" h="2373320">
                  <a:moveTo>
                    <a:pt x="0" y="0"/>
                  </a:moveTo>
                  <a:lnTo>
                    <a:pt x="2301401" y="0"/>
                  </a:lnTo>
                  <a:lnTo>
                    <a:pt x="2301401" y="2373320"/>
                  </a:lnTo>
                  <a:lnTo>
                    <a:pt x="0" y="2373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AutoShape 15"/>
          <p:cNvSpPr/>
          <p:nvPr/>
        </p:nvSpPr>
        <p:spPr>
          <a:xfrm>
            <a:off x="8509421" y="3983485"/>
            <a:ext cx="571427" cy="37169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8860416" y="3721078"/>
            <a:ext cx="291299" cy="400535"/>
            <a:chOff x="0" y="0"/>
            <a:chExt cx="388398" cy="53404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8398" cy="534047"/>
            </a:xfrm>
            <a:custGeom>
              <a:avLst/>
              <a:gdLst/>
              <a:ahLst/>
              <a:cxnLst/>
              <a:rect l="l" t="t" r="r" b="b"/>
              <a:pathLst>
                <a:path w="388398" h="534047">
                  <a:moveTo>
                    <a:pt x="0" y="0"/>
                  </a:moveTo>
                  <a:lnTo>
                    <a:pt x="388398" y="0"/>
                  </a:lnTo>
                  <a:lnTo>
                    <a:pt x="388398" y="534047"/>
                  </a:lnTo>
                  <a:lnTo>
                    <a:pt x="0" y="534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10177831" y="4253526"/>
            <a:ext cx="1240599" cy="1779990"/>
            <a:chOff x="0" y="0"/>
            <a:chExt cx="1654132" cy="2373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54132" cy="2373320"/>
            </a:xfrm>
            <a:custGeom>
              <a:avLst/>
              <a:gdLst/>
              <a:ahLst/>
              <a:cxnLst/>
              <a:rect l="l" t="t" r="r" b="b"/>
              <a:pathLst>
                <a:path w="1654132" h="2373320">
                  <a:moveTo>
                    <a:pt x="0" y="0"/>
                  </a:moveTo>
                  <a:lnTo>
                    <a:pt x="1654132" y="0"/>
                  </a:lnTo>
                  <a:lnTo>
                    <a:pt x="1654132" y="2373320"/>
                  </a:lnTo>
                  <a:lnTo>
                    <a:pt x="0" y="2373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2536405" y="3582763"/>
            <a:ext cx="4043136" cy="2837359"/>
            <a:chOff x="0" y="0"/>
            <a:chExt cx="1307138" cy="91731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07138" cy="917313"/>
            </a:xfrm>
            <a:custGeom>
              <a:avLst/>
              <a:gdLst/>
              <a:ahLst/>
              <a:cxnLst/>
              <a:rect l="l" t="t" r="r" b="b"/>
              <a:pathLst>
                <a:path w="1307138" h="917313">
                  <a:moveTo>
                    <a:pt x="0" y="0"/>
                  </a:moveTo>
                  <a:lnTo>
                    <a:pt x="1307138" y="0"/>
                  </a:lnTo>
                  <a:lnTo>
                    <a:pt x="1307138" y="917313"/>
                  </a:lnTo>
                  <a:lnTo>
                    <a:pt x="0" y="917313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DB5605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307138" cy="917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983051" y="4253526"/>
            <a:ext cx="1726051" cy="1779990"/>
            <a:chOff x="0" y="0"/>
            <a:chExt cx="2301401" cy="23733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01401" cy="2373320"/>
            </a:xfrm>
            <a:custGeom>
              <a:avLst/>
              <a:gdLst/>
              <a:ahLst/>
              <a:cxnLst/>
              <a:rect l="l" t="t" r="r" b="b"/>
              <a:pathLst>
                <a:path w="2301401" h="2373320">
                  <a:moveTo>
                    <a:pt x="0" y="0"/>
                  </a:moveTo>
                  <a:lnTo>
                    <a:pt x="2301401" y="0"/>
                  </a:lnTo>
                  <a:lnTo>
                    <a:pt x="2301401" y="2373320"/>
                  </a:lnTo>
                  <a:lnTo>
                    <a:pt x="0" y="2373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AutoShape 25"/>
          <p:cNvSpPr/>
          <p:nvPr/>
        </p:nvSpPr>
        <p:spPr>
          <a:xfrm>
            <a:off x="13407170" y="3983485"/>
            <a:ext cx="571427" cy="37169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13758166" y="3721078"/>
            <a:ext cx="291299" cy="400535"/>
            <a:chOff x="0" y="0"/>
            <a:chExt cx="388398" cy="53404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88398" cy="534047"/>
            </a:xfrm>
            <a:custGeom>
              <a:avLst/>
              <a:gdLst/>
              <a:ahLst/>
              <a:cxnLst/>
              <a:rect l="l" t="t" r="r" b="b"/>
              <a:pathLst>
                <a:path w="388398" h="534047">
                  <a:moveTo>
                    <a:pt x="0" y="0"/>
                  </a:moveTo>
                  <a:lnTo>
                    <a:pt x="388398" y="0"/>
                  </a:lnTo>
                  <a:lnTo>
                    <a:pt x="388398" y="534047"/>
                  </a:lnTo>
                  <a:lnTo>
                    <a:pt x="0" y="534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15088203" y="4253526"/>
            <a:ext cx="1240599" cy="1779990"/>
            <a:chOff x="0" y="0"/>
            <a:chExt cx="1654132" cy="23733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654132" cy="2373320"/>
            </a:xfrm>
            <a:custGeom>
              <a:avLst/>
              <a:gdLst/>
              <a:ahLst/>
              <a:cxnLst/>
              <a:rect l="l" t="t" r="r" b="b"/>
              <a:pathLst>
                <a:path w="1654132" h="2373320">
                  <a:moveTo>
                    <a:pt x="0" y="0"/>
                  </a:moveTo>
                  <a:lnTo>
                    <a:pt x="1654132" y="0"/>
                  </a:lnTo>
                  <a:lnTo>
                    <a:pt x="1654132" y="2373320"/>
                  </a:lnTo>
                  <a:lnTo>
                    <a:pt x="0" y="2373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9144000" y="1028700"/>
            <a:ext cx="8115300" cy="1981407"/>
            <a:chOff x="0" y="0"/>
            <a:chExt cx="2137363" cy="52185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137363" cy="521852"/>
            </a:xfrm>
            <a:custGeom>
              <a:avLst/>
              <a:gdLst/>
              <a:ahLst/>
              <a:cxnLst/>
              <a:rect l="l" t="t" r="r" b="b"/>
              <a:pathLst>
                <a:path w="2137363" h="521852">
                  <a:moveTo>
                    <a:pt x="0" y="0"/>
                  </a:moveTo>
                  <a:lnTo>
                    <a:pt x="2137363" y="0"/>
                  </a:lnTo>
                  <a:lnTo>
                    <a:pt x="2137363" y="521852"/>
                  </a:lnTo>
                  <a:lnTo>
                    <a:pt x="0" y="521852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3047AD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2137363" cy="521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574897" y="1172882"/>
            <a:ext cx="7525614" cy="153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Наименьшим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общим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знаменателем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будет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24.</a:t>
            </a:r>
          </a:p>
        </p:txBody>
      </p:sp>
      <p:sp>
        <p:nvSpPr>
          <p:cNvPr id="34" name="Freeform 34"/>
          <p:cNvSpPr/>
          <p:nvPr/>
        </p:nvSpPr>
        <p:spPr>
          <a:xfrm flipH="1">
            <a:off x="533513" y="3348088"/>
            <a:ext cx="6021186" cy="6144067"/>
          </a:xfrm>
          <a:custGeom>
            <a:avLst/>
            <a:gdLst/>
            <a:ahLst/>
            <a:cxnLst/>
            <a:rect l="l" t="t" r="r" b="b"/>
            <a:pathLst>
              <a:path w="6021186" h="6144067">
                <a:moveTo>
                  <a:pt x="6021185" y="0"/>
                </a:moveTo>
                <a:lnTo>
                  <a:pt x="0" y="0"/>
                </a:lnTo>
                <a:lnTo>
                  <a:pt x="0" y="6144067"/>
                </a:lnTo>
                <a:lnTo>
                  <a:pt x="6021185" y="6144067"/>
                </a:lnTo>
                <a:lnTo>
                  <a:pt x="6021185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7658323" y="7378658"/>
            <a:ext cx="7525614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                       , </a:t>
            </a:r>
            <a:r>
              <a:rPr lang="en-US" sz="4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</a:t>
            </a:r>
            <a:endParaRPr lang="en-US" sz="4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" name="Group 36"/>
          <p:cNvGrpSpPr/>
          <p:nvPr/>
        </p:nvGrpSpPr>
        <p:grpSpPr>
          <a:xfrm>
            <a:off x="10052229" y="7134497"/>
            <a:ext cx="3354941" cy="1628133"/>
            <a:chOff x="0" y="0"/>
            <a:chExt cx="4473255" cy="217084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473255" cy="2170844"/>
            </a:xfrm>
            <a:custGeom>
              <a:avLst/>
              <a:gdLst/>
              <a:ahLst/>
              <a:cxnLst/>
              <a:rect l="l" t="t" r="r" b="b"/>
              <a:pathLst>
                <a:path w="4473255" h="2170844">
                  <a:moveTo>
                    <a:pt x="0" y="0"/>
                  </a:moveTo>
                  <a:lnTo>
                    <a:pt x="4473255" y="0"/>
                  </a:lnTo>
                  <a:lnTo>
                    <a:pt x="4473255" y="2170844"/>
                  </a:lnTo>
                  <a:lnTo>
                    <a:pt x="0" y="2170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8" name="Group 38"/>
          <p:cNvGrpSpPr/>
          <p:nvPr/>
        </p:nvGrpSpPr>
        <p:grpSpPr>
          <a:xfrm>
            <a:off x="14709101" y="7134497"/>
            <a:ext cx="2812230" cy="1628133"/>
            <a:chOff x="0" y="0"/>
            <a:chExt cx="3749640" cy="217084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749640" cy="2170844"/>
            </a:xfrm>
            <a:custGeom>
              <a:avLst/>
              <a:gdLst/>
              <a:ahLst/>
              <a:cxnLst/>
              <a:rect l="l" t="t" r="r" b="b"/>
              <a:pathLst>
                <a:path w="3749640" h="2170844">
                  <a:moveTo>
                    <a:pt x="0" y="0"/>
                  </a:moveTo>
                  <a:lnTo>
                    <a:pt x="3749640" y="0"/>
                  </a:lnTo>
                  <a:lnTo>
                    <a:pt x="3749640" y="2170844"/>
                  </a:lnTo>
                  <a:lnTo>
                    <a:pt x="0" y="2170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269</Words>
  <Application>Microsoft Office PowerPoint</Application>
  <PresentationFormat>Произвольный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Математика, копия</dc:title>
  <dc:creator>Professional</dc:creator>
  <cp:lastModifiedBy>Professional</cp:lastModifiedBy>
  <cp:revision>2</cp:revision>
  <dcterms:created xsi:type="dcterms:W3CDTF">2006-08-16T00:00:00Z</dcterms:created>
  <dcterms:modified xsi:type="dcterms:W3CDTF">2025-02-16T03:46:28Z</dcterms:modified>
  <dc:identifier>DAGfOxuLReY</dc:identifier>
</cp:coreProperties>
</file>