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-90" y="-5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46257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SLIDES_API669002576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SLIDES_API669002576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SLIDES_API669002576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SLIDES_API669002576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SLIDES_API669002576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SLIDES_API669002576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SLIDES_API669002576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SLIDES_API669002576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SLIDES_API669002576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SLIDES_API669002576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SLIDES_API669002576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SLIDES_API669002576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SLIDES_API669002576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SLIDES_API669002576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SLIDES_API669002576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SLIDES_API669002576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SLIDES_API669002576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SLIDES_API669002576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SLIDES_API669002576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SLIDES_API669002576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SLIDES_API669002576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SLIDES_API669002576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SLIDES_API669002576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SLIDES_API669002576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SLIDES_API669002576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SLIDES_API669002576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SLIDES_API669002576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SLIDES_API669002576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SLIDES_API669002576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SLIDES_API669002576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SLIDES_API669002576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SLIDES_API669002576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SLIDES_API669002576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SLIDES_API669002576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SLIDES_API669002576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SLIDES_API669002576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pearmin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Игра викторина «Знатоки истории. Эпоха Петра Первого»</a:t>
            </a:r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Образовательный проект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Обратная связь и анализ результатов</a:t>
            </a:r>
            <a:endParaRPr/>
          </a:p>
        </p:txBody>
      </p:sp>
      <p:sp>
        <p:nvSpPr>
          <p:cNvPr id="122" name="Google Shape;122;p22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Обратная связь важна для анализа викторины «Знатоки истории. Эпоха Петра Первого». Анкетирование участников дает организаторам ценную информацию о проведении мероприятия, позволяя выявить успешные аспекты и области для улучшений. Включение открытых вопросов в анкету побуждает участников делиться впечатлениями. Систематизация данных, как количественных, так и качественных, помогает выявить тенденции и проблемы. Такой анализ способствует корректировке содержания викторин и укрепляет диалог между участниками и организаторами.</a:t>
            </a:r>
            <a:endParaRPr/>
          </a:p>
        </p:txBody>
      </p:sp>
      <p:sp>
        <p:nvSpPr>
          <p:cNvPr id="123" name="Google Shape;123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Методы сбора и анализа обратной связи после викторины</a:t>
            </a:r>
            <a:endParaRPr/>
          </a:p>
        </p:txBody>
      </p:sp>
      <p:sp>
        <p:nvSpPr>
          <p:cNvPr id="129" name="Google Shape;129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pic>
        <p:nvPicPr>
          <p:cNvPr id="130" name="Google Shape;13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5000" y="127000"/>
            <a:ext cx="5080001" cy="3810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Методы сбора и анализа обратной связи после викторины</a:t>
            </a:r>
            <a:endParaRPr/>
          </a:p>
        </p:txBody>
      </p:sp>
      <p:sp>
        <p:nvSpPr>
          <p:cNvPr id="136" name="Google Shape;136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pic>
        <p:nvPicPr>
          <p:cNvPr id="137" name="Google Shape;137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5000" y="603250"/>
            <a:ext cx="508000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Роль игры в образовательном процессе</a:t>
            </a:r>
            <a:endParaRPr/>
          </a:p>
        </p:txBody>
      </p:sp>
      <p:sp>
        <p:nvSpPr>
          <p:cNvPr id="143" name="Google Shape;143;p25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Игровые формы обучения, такие как викторина «Знатоки истории. Эпоха Петра Первого», становятся важным элементом преподавания истории. Они создают увлекательную атмосферу, способствующую глубокому усвоению материала и активному познанию. Около 60% студентов утверждают, что игры делают обучение интереснее и продуктивнее. Викторины развивают командные навыки и коммуникацию, позволяя применять знания на практике. Учителя играют ключевую роль в организации таких игр, создавая обсуждаемые пространства и систему поощрений, что повышает мотивацию к учебе.</a:t>
            </a:r>
            <a:endParaRPr/>
          </a:p>
        </p:txBody>
      </p:sp>
      <p:sp>
        <p:nvSpPr>
          <p:cNvPr id="144" name="Google Shape;144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6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Схема использования игровых технологий в обучении истории</a:t>
            </a:r>
            <a:endParaRPr/>
          </a:p>
        </p:txBody>
      </p:sp>
      <p:sp>
        <p:nvSpPr>
          <p:cNvPr id="150" name="Google Shape;150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pic>
        <p:nvPicPr>
          <p:cNvPr id="151" name="Google Shape;151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5000" y="599894"/>
            <a:ext cx="5079999" cy="28642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Примеры успешных практик</a:t>
            </a:r>
            <a:endParaRPr/>
          </a:p>
        </p:txBody>
      </p:sp>
      <p:sp>
        <p:nvSpPr>
          <p:cNvPr id="157" name="Google Shape;157;p27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Игровые формы обучения, такие как викторины и ролевые игры, активно внедряются в преподавание истории и показывают высокую эффективность. Викторина «Знатоки истории. Эпоха Петра Первого» продемонстрировала, как элементы соперничества и командной работы активизируют учащихся, углубляя их понимание исторического контекста. Студенты, обсуждая вопросы, связывая их с современностью, развивают критическое мышление и навыки работы в команде. Подобные практики подчеркивают значимость активного обучения для формирования компетенций будущих специалистов.</a:t>
            </a:r>
            <a:endParaRPr/>
          </a:p>
        </p:txBody>
      </p:sp>
      <p:sp>
        <p:nvSpPr>
          <p:cNvPr id="158" name="Google Shape;158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Значение викторины "Знатоки истории. Эпоха Петра Первого"</a:t>
            </a:r>
            <a:endParaRPr/>
          </a:p>
        </p:txBody>
      </p:sp>
      <p:sp>
        <p:nvSpPr>
          <p:cNvPr id="164" name="Google Shape;164;p28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Викторина не только проверяет знания, но и углубляет их, вдохновляя на дальнейшие исследования. Важно разнообразие вопросов, охватывающих эпоху Петра I - от социокультурных изменений до реформ. Использование визуальных материалов, таких как карты и портреты, оживляет процесс. Роль ведущих, которые делятся интересными фактами, также значима. Обсуждение результатов, обратная связь и поощрения повышают мотивацию участников, делая изучение истории увлекательным и доступным.</a:t>
            </a:r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Заключение</a:t>
            </a:r>
            <a:endParaRPr/>
          </a:p>
        </p:txBody>
      </p:sp>
      <p:sp>
        <p:nvSpPr>
          <p:cNvPr id="171" name="Google Shape;171;p29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Викторина «Знатоки истории. Эпоха Петра Первого» имеет значительное значение для повышения интереса молодежи к истории России. Игровой формат обучения позволяет сделать процесс изучения интерактивным и увлекательным, что особенно актуально в условиях изобилия информации. Четкая структура викторины, адаптация вопросов к возрасту участников и награды создали положительный эмоциональный фон и способствовали развитию командных навыков. Такие инициативы обогащают знания и формируют уважение к истории страны, играя важную роль в воспитании гражданского сознания.</a:t>
            </a:r>
            <a:endParaRPr/>
          </a:p>
        </p:txBody>
      </p:sp>
      <p:sp>
        <p:nvSpPr>
          <p:cNvPr id="172" name="Google Shape;172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Список литературы</a:t>
            </a:r>
            <a:endParaRPr dirty="0"/>
          </a:p>
        </p:txBody>
      </p:sp>
      <p:sp>
        <p:nvSpPr>
          <p:cNvPr id="178" name="Google Shape;178;p30"/>
          <p:cNvSpPr txBox="1">
            <a:spLocks noGrp="1"/>
          </p:cNvSpPr>
          <p:nvPr>
            <p:ph type="body" idx="1"/>
          </p:nvPr>
        </p:nvSpPr>
        <p:spPr>
          <a:xfrm>
            <a:off x="311700" y="1168400"/>
            <a:ext cx="8520600" cy="3547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1. Историческая викторина для учащихся 8 класса // nsportal.ru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2. Конспект внеклассного мероприятия "Историческая викторина" // infourok.ru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3. ВИКТОРИНА // cdra.ru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4. Интеллектуальная игра по истории «Впервые в истории» // Не указано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5. Викторина для студентов 1-2 курса // elshkola.edurm.ru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6. Викторина по истории России // nsportal.ru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7. Тест-викторина на тему История России // kupidonia.ru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8. Викторина для недели истории в 5–11-х классах // urok.1sept.ru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9. Вопросы для викторины по истории России // infourok.ru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10. Тест на знание истории России // vilkin.pro</a:t>
            </a:r>
            <a:endParaRPr dirty="0"/>
          </a:p>
        </p:txBody>
      </p:sp>
      <p:sp>
        <p:nvSpPr>
          <p:cNvPr id="179" name="Google Shape;179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Цель</a:t>
            </a:r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dirty="0"/>
              <a:t>Углубить знания учащихся о Петре Первом и способствовать интересу к российской истории.</a:t>
            </a:r>
            <a:endParaRPr dirty="0"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Задачи</a:t>
            </a:r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" dirty="0" smtClean="0"/>
              <a:t>Подготовить </a:t>
            </a:r>
            <a:r>
              <a:rPr lang="en" dirty="0"/>
              <a:t>вопросы по различным аспектам жизни и деятельности Петра I. </a:t>
            </a:r>
            <a:endParaRPr lang="ru-RU" dirty="0" smtClean="0"/>
          </a:p>
          <a:p>
            <a:pPr marL="342900" lvl="0" indent="-342900" algn="l" rtl="0"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" dirty="0" smtClean="0"/>
              <a:t>Организовать </a:t>
            </a:r>
            <a:r>
              <a:rPr lang="en" dirty="0"/>
              <a:t>процесс проведения викторины. </a:t>
            </a:r>
            <a:endParaRPr lang="ru-RU" dirty="0" smtClean="0"/>
          </a:p>
          <a:p>
            <a:pPr marL="342900" lvl="0" indent="-342900" algn="l" rtl="0"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" dirty="0" smtClean="0"/>
              <a:t>Поощрить </a:t>
            </a:r>
            <a:r>
              <a:rPr lang="en" dirty="0"/>
              <a:t>участников за активное участие и правильные ответы.</a:t>
            </a:r>
            <a:endParaRPr dirty="0"/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Проблема</a:t>
            </a:r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Необходимость повышения интереса к истории России среди молодежи.</a:t>
            </a:r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Введение</a:t>
            </a:r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История России — это многогранная область знаний, где особенно выделяется фигура Петра I. Его реформы в начале XVIII века изменили облик страны, став символом модернизации. Изучение его жизни важно для молодого поколения, стремящегося осознать свои исторические корни. Викторина «Знатоки истории. Эпоха Петра Первого» предлагает увлекательный и образовательный формат, который способствует углубленному изучению исторических событий. Работа освещает организацию викторины, ее образовательные аспекты и практики применения для повышения интереса к истории.</a:t>
            </a:r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Цели и задачи викторины</a:t>
            </a:r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Викторина «Знатоки истории. Эпоха Петра Первого» направлена на активизацию интереса к значимым событиям правления Петра I. Основная задача – закрепление уже полученных знаний и развитие критического мышления участников. Викторина проходит в интерактивном формате, формируя командные навыки и воспитывая уважение к истории. Через разнообразие заданий и форматов, а также систему поощрений, мероприятие создает возможности для углубленного изучения и осмысления исторического контекста, что важно для формирования исторической памяти молодежи.</a:t>
            </a:r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Подготовка вопросов</a:t>
            </a:r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При разработке вопросов для викторины "Знатоки истории. Эпоха Петра Первого" следует учитывать ключевые события и реформы времени правления Петра I. Вопросы должны охватывать административные изменения, участие в Северной войне, культурные преобразования и социальные изменения. Это может включать темы, такие как влияние западной культуры и изменения в крепостном праве. Также важно использовать разнообразные форматы вопросов, чтобы вовлечь участников и развить их критическое мышление и исследовательские навыки.</a:t>
            </a:r>
            <a:endParaRPr/>
          </a:p>
        </p:txBody>
      </p:sp>
      <p:sp>
        <p:nvSpPr>
          <p:cNvPr id="102" name="Google Shape;102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Организация процесса викторины</a:t>
            </a:r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Викторина "Знатоки истории. Эпоха Петра Первого" требует тщательной подготовки, начиная с выбора темы, ориентированной на значимые события и достижения эпохи Петра I. Важно разнообразить формат викторины, включая разные типы вопросов и визуальные элементы, чтобы стимулировать обсуждение и вовлеченность участников. Создание духа соревнования между командами увеличивает интерес. Правила должны быть заранее обговорены, а вопросы — способствовать глубокому осмыслению материалов. Обратная связь по итогам мероприятия поможет улучшить будущие викторины.</a:t>
            </a:r>
            <a:endParaRPr/>
          </a:p>
        </p:txBody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Поощрения участников</a:t>
            </a:r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Процесс награждения в викторине «Знатоки истории. Эпоха Петра Первого» активно формирует положительную атмосферу и мотивацию среди учащихся. Награды, такие как кубки, дипломы и медали, не только отмечают достижения, но и способствуют развитию духа соперничества и коллективизма. Креативные номинации, такие как "Непризнанный гений" или "Лучший вратарь", вносят азарт и делают процесс более ярким. Использование рейтинг-системы и лотерей стимулирует интерес и вовлеченность, создавая положительные ассоциации с викториной.</a:t>
            </a:r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1020</Words>
  <Application>Microsoft Office PowerPoint</Application>
  <PresentationFormat>Экран (16:9)</PresentationFormat>
  <Paragraphs>61</Paragraphs>
  <Slides>18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Spearmint</vt:lpstr>
      <vt:lpstr>Игра викторина «Знатоки истории. Эпоха Петра Первого»</vt:lpstr>
      <vt:lpstr>Цель</vt:lpstr>
      <vt:lpstr>Задачи</vt:lpstr>
      <vt:lpstr>Проблема</vt:lpstr>
      <vt:lpstr>Введение</vt:lpstr>
      <vt:lpstr>Цели и задачи викторины</vt:lpstr>
      <vt:lpstr>Подготовка вопросов</vt:lpstr>
      <vt:lpstr>Организация процесса викторины</vt:lpstr>
      <vt:lpstr>Поощрения участников</vt:lpstr>
      <vt:lpstr>Обратная связь и анализ результатов</vt:lpstr>
      <vt:lpstr>Презентация PowerPoint</vt:lpstr>
      <vt:lpstr>Презентация PowerPoint</vt:lpstr>
      <vt:lpstr>Роль игры в образовательном процессе</vt:lpstr>
      <vt:lpstr>Презентация PowerPoint</vt:lpstr>
      <vt:lpstr>Примеры успешных практик</vt:lpstr>
      <vt:lpstr>Значение викторины "Знатоки истории. Эпоха Петра Первого"</vt:lpstr>
      <vt:lpstr>Заключение</vt:lpstr>
      <vt:lpstr>Список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викторина «Знатоки истории. Эпоха Петра Первого»</dc:title>
  <dc:creator>Надежда Пронская</dc:creator>
  <cp:lastModifiedBy>Надежда Пронская</cp:lastModifiedBy>
  <cp:revision>2</cp:revision>
  <dcterms:modified xsi:type="dcterms:W3CDTF">2025-02-21T10:18:55Z</dcterms:modified>
</cp:coreProperties>
</file>