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1" r:id="rId6"/>
    <p:sldId id="262" r:id="rId7"/>
    <p:sldId id="263" r:id="rId8"/>
    <p:sldId id="266" r:id="rId9"/>
    <p:sldId id="264" r:id="rId10"/>
    <p:sldId id="267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F4DD8-92E3-4E66-B6FC-D5A9AD574831}" type="datetimeFigureOut">
              <a:rPr lang="ru-RU" smtClean="0"/>
              <a:pPr/>
              <a:t>14.02.2025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01BC-AA81-470A-B079-CCDF4610FF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F4DD8-92E3-4E66-B6FC-D5A9AD574831}" type="datetimeFigureOut">
              <a:rPr lang="ru-RU" smtClean="0"/>
              <a:pPr/>
              <a:t>14.02.2025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01BC-AA81-470A-B079-CCDF4610FF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F4DD8-92E3-4E66-B6FC-D5A9AD574831}" type="datetimeFigureOut">
              <a:rPr lang="ru-RU" smtClean="0"/>
              <a:pPr/>
              <a:t>14.02.2025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01BC-AA81-470A-B079-CCDF4610FF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F4DD8-92E3-4E66-B6FC-D5A9AD574831}" type="datetimeFigureOut">
              <a:rPr lang="ru-RU" smtClean="0"/>
              <a:pPr/>
              <a:t>14.02.2025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01BC-AA81-470A-B079-CCDF4610FF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F4DD8-92E3-4E66-B6FC-D5A9AD574831}" type="datetimeFigureOut">
              <a:rPr lang="ru-RU" smtClean="0"/>
              <a:pPr/>
              <a:t>14.02.2025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01BC-AA81-470A-B079-CCDF4610FF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F4DD8-92E3-4E66-B6FC-D5A9AD574831}" type="datetimeFigureOut">
              <a:rPr lang="ru-RU" smtClean="0"/>
              <a:pPr/>
              <a:t>14.02.2025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01BC-AA81-470A-B079-CCDF4610FF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F4DD8-92E3-4E66-B6FC-D5A9AD574831}" type="datetimeFigureOut">
              <a:rPr lang="ru-RU" smtClean="0"/>
              <a:pPr/>
              <a:t>14.02.2025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01BC-AA81-470A-B079-CCDF4610FF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F4DD8-92E3-4E66-B6FC-D5A9AD574831}" type="datetimeFigureOut">
              <a:rPr lang="ru-RU" smtClean="0"/>
              <a:pPr/>
              <a:t>14.02.2025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01BC-AA81-470A-B079-CCDF4610FF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F4DD8-92E3-4E66-B6FC-D5A9AD574831}" type="datetimeFigureOut">
              <a:rPr lang="ru-RU" smtClean="0"/>
              <a:pPr/>
              <a:t>14.02.2025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01BC-AA81-470A-B079-CCDF4610FF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F4DD8-92E3-4E66-B6FC-D5A9AD574831}" type="datetimeFigureOut">
              <a:rPr lang="ru-RU" smtClean="0"/>
              <a:pPr/>
              <a:t>14.02.2025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01BC-AA81-470A-B079-CCDF4610FF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F4DD8-92E3-4E66-B6FC-D5A9AD574831}" type="datetimeFigureOut">
              <a:rPr lang="ru-RU" smtClean="0"/>
              <a:pPr/>
              <a:t>14.02.2025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01BC-AA81-470A-B079-CCDF4610FF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F4DD8-92E3-4E66-B6FC-D5A9AD574831}" type="datetimeFigureOut">
              <a:rPr lang="ru-RU" smtClean="0"/>
              <a:pPr/>
              <a:t>14.02.2025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301BC-AA81-470A-B079-CCDF4610FFC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https://kia-stock.ru/ronis/wp-content/uploads/site-images/presentations/5-1/rntrmblh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нового вы узнали сегодня на уроке?</a:t>
            </a:r>
          </a:p>
          <a:p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Какой вариант правила вам запомнился?</a:t>
            </a:r>
          </a:p>
          <a:p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Оцените себя на лестнице успеха каким-нибудь значком.</a:t>
            </a:r>
          </a:p>
          <a:p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Выразите ваше настроение одним словом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ru-RU" sz="4400" b="1" u="sng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4400" b="1" u="sng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4400" b="1" u="sng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4400" b="1" u="sng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4400" b="1" u="sng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Составить </a:t>
            </a: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связный текст из 10 предложений, используя наречия, </a:t>
            </a:r>
            <a:r>
              <a:rPr lang="ru-RU" sz="36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оканчивающиеся на шипящую.</a:t>
            </a:r>
            <a:endParaRPr lang="ru-RU" sz="3600" b="1" u="sng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Picture background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4071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endParaRPr lang="ru-RU" dirty="0" smtClean="0"/>
          </a:p>
          <a:p>
            <a:r>
              <a:rPr lang="ru-RU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Доч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…, </a:t>
            </a:r>
            <a:r>
              <a:rPr lang="ru-RU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ноч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…, </a:t>
            </a:r>
            <a:r>
              <a:rPr lang="ru-RU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молодеж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…, </a:t>
            </a:r>
            <a:r>
              <a:rPr lang="ru-RU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навзнич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r>
              <a:rPr lang="ru-RU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Пряч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…, </a:t>
            </a:r>
            <a:r>
              <a:rPr lang="ru-RU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откроеш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…, </a:t>
            </a:r>
            <a:r>
              <a:rPr lang="ru-RU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настеж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…, </a:t>
            </a:r>
            <a:r>
              <a:rPr lang="ru-RU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береч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Могуч…, горяч…, сыпуч…, невтерпеж…</a:t>
            </a:r>
          </a:p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Какой вид орфограммы объединяет данные слова?</a:t>
            </a:r>
          </a:p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Написание каких слов вы не можете объяснить?</a:t>
            </a:r>
          </a:p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Какова тема нашего урока?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ТЕМА УРОКА.</a:t>
            </a:r>
          </a:p>
          <a:p>
            <a:pPr>
              <a:buNone/>
            </a:pPr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Мягкий </a:t>
            </a:r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знак после шипящих на конце </a:t>
            </a:r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наречий.</a:t>
            </a:r>
          </a:p>
          <a:p>
            <a:pPr>
              <a:buNone/>
            </a:pPr>
            <a:r>
              <a:rPr lang="ru-RU" sz="33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Цель</a:t>
            </a:r>
            <a:r>
              <a:rPr lang="ru-RU" sz="33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u-RU" sz="33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29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Знать: 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правило </a:t>
            </a:r>
            <a:r>
              <a:rPr lang="ru-RU" sz="28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написания </a:t>
            </a:r>
            <a:r>
              <a:rPr lang="ru-RU" sz="28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Ь после шипящих на конце </a:t>
            </a:r>
            <a:r>
              <a:rPr lang="ru-RU" sz="28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наречий</a:t>
            </a:r>
            <a:endParaRPr lang="ru-RU" sz="28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Уметь: 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правильно </a:t>
            </a:r>
            <a:r>
              <a:rPr lang="ru-RU" sz="28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писать </a:t>
            </a:r>
            <a:r>
              <a:rPr lang="ru-RU" sz="28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наречия с шипящими на </a:t>
            </a:r>
            <a:r>
              <a:rPr lang="ru-RU" sz="28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конце.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Повторить: 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правописание </a:t>
            </a:r>
            <a:r>
              <a:rPr lang="ru-RU" sz="28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Ь </a:t>
            </a:r>
            <a:r>
              <a:rPr lang="ru-RU" sz="28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после шипящих в других частях </a:t>
            </a:r>
            <a:r>
              <a:rPr lang="ru-RU" sz="28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речи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9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5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ПРИВЕДИТЕ примеры написания мягкого знака после шипящих в разных частях речи. </a:t>
            </a:r>
            <a:r>
              <a:rPr lang="ru-RU" sz="2400" b="1" u="sng" dirty="0" smtClean="0">
                <a:solidFill>
                  <a:schemeClr val="accent5">
                    <a:lumMod val="50000"/>
                  </a:schemeClr>
                </a:solidFill>
              </a:rPr>
              <a:t>Объясните их написание и заполните таблицу.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1214422"/>
          <a:ext cx="8572560" cy="5246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520"/>
                <a:gridCol w="2857520"/>
                <a:gridCol w="2857520"/>
              </a:tblGrid>
              <a:tr h="1748903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 Black" pitchFamily="34" charset="0"/>
                        </a:rPr>
                        <a:t>СУЩЕСТВИТЕЛЬНОЕ</a:t>
                      </a:r>
                      <a:endParaRPr lang="ru-RU" sz="16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Arial Black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1748903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 Black" pitchFamily="34" charset="0"/>
                        </a:rPr>
                        <a:t>КРАТКОЕ ПРИЛАГАТЕЛЬНОЕ</a:t>
                      </a:r>
                      <a:endParaRPr lang="ru-RU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Arial Black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1748903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 Black" pitchFamily="34" charset="0"/>
                        </a:rPr>
                        <a:t>ГЛАГОЛ</a:t>
                      </a:r>
                      <a:endParaRPr lang="ru-RU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Arial Black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71143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62068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Black" pitchFamily="34" charset="0"/>
                        </a:rPr>
                        <a:t>Часть речи</a:t>
                      </a:r>
                      <a:endParaRPr lang="ru-RU" dirty="0">
                        <a:solidFill>
                          <a:schemeClr val="tx2">
                            <a:lumMod val="75000"/>
                          </a:schemeClr>
                        </a:solidFill>
                        <a:latin typeface="Arial Black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lang="ru-RU" u="sng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Black" pitchFamily="34" charset="0"/>
                        </a:rPr>
                        <a:t>Пишется </a:t>
                      </a:r>
                      <a:r>
                        <a:rPr lang="ru-RU" u="sng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Ь</a:t>
                      </a:r>
                      <a:endParaRPr lang="ru-RU" u="sng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lang="ru-RU" u="sng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Black" pitchFamily="34" charset="0"/>
                        </a:rPr>
                        <a:t>НЕ пишется </a:t>
                      </a:r>
                      <a:r>
                        <a:rPr lang="ru-RU" u="sng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Ь</a:t>
                      </a:r>
                      <a:endParaRPr lang="ru-RU" u="sng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1217763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Black" pitchFamily="34" charset="0"/>
                        </a:rPr>
                        <a:t>ИМЯ СУЩЕСТВИТЕЛЬНОЕ</a:t>
                      </a:r>
                      <a:endParaRPr lang="ru-RU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 Black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Black" pitchFamily="34" charset="0"/>
                        </a:rPr>
                        <a:t>Ж.Р. 3 СКЛ.,ЕДИНСТВЕННОЕ ЧИСЛО</a:t>
                      </a:r>
                    </a:p>
                    <a:p>
                      <a:r>
                        <a:rPr lang="ru-RU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Black" pitchFamily="34" charset="0"/>
                        </a:rPr>
                        <a:t>БРО</a:t>
                      </a:r>
                      <a:r>
                        <a:rPr lang="ru-RU" u="sng" dirty="0" smtClean="0">
                          <a:solidFill>
                            <a:schemeClr val="accent2"/>
                          </a:solidFill>
                          <a:latin typeface="Arial Black" pitchFamily="34" charset="0"/>
                        </a:rPr>
                        <a:t>ШЬ</a:t>
                      </a:r>
                      <a:r>
                        <a:rPr lang="ru-RU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Black" pitchFamily="34" charset="0"/>
                        </a:rPr>
                        <a:t>, ДО</a:t>
                      </a:r>
                      <a:r>
                        <a:rPr lang="ru-RU" u="sng" dirty="0" smtClean="0">
                          <a:solidFill>
                            <a:schemeClr val="accent2"/>
                          </a:solidFill>
                          <a:latin typeface="Arial Black" pitchFamily="34" charset="0"/>
                        </a:rPr>
                        <a:t>ЧЬ</a:t>
                      </a:r>
                      <a:endParaRPr lang="ru-RU" u="sng" dirty="0">
                        <a:solidFill>
                          <a:schemeClr val="accent2"/>
                        </a:solidFill>
                        <a:latin typeface="Arial Black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Black" pitchFamily="34" charset="0"/>
                        </a:rPr>
                        <a:t>М.Р.,</a:t>
                      </a:r>
                      <a:r>
                        <a:rPr lang="ru-RU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Black" pitchFamily="34" charset="0"/>
                        </a:rPr>
                        <a:t> ЕДИНСТВЕННОЕ ЧИСЛО</a:t>
                      </a:r>
                    </a:p>
                    <a:p>
                      <a:r>
                        <a:rPr lang="ru-RU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Black" pitchFamily="34" charset="0"/>
                        </a:rPr>
                        <a:t>КЛЮ</a:t>
                      </a:r>
                      <a:r>
                        <a:rPr lang="ru-RU" u="sng" baseline="0" dirty="0" smtClean="0">
                          <a:solidFill>
                            <a:schemeClr val="accent2"/>
                          </a:solidFill>
                          <a:latin typeface="Arial Black" pitchFamily="34" charset="0"/>
                        </a:rPr>
                        <a:t>Ч</a:t>
                      </a:r>
                      <a:r>
                        <a:rPr lang="ru-RU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Black" pitchFamily="34" charset="0"/>
                        </a:rPr>
                        <a:t>, КАРАНДА</a:t>
                      </a:r>
                      <a:r>
                        <a:rPr lang="ru-RU" u="sng" baseline="0" dirty="0" smtClean="0">
                          <a:solidFill>
                            <a:schemeClr val="accent2"/>
                          </a:solidFill>
                          <a:latin typeface="Arial Black" pitchFamily="34" charset="0"/>
                        </a:rPr>
                        <a:t>Ш</a:t>
                      </a:r>
                      <a:r>
                        <a:rPr lang="ru-RU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Black" pitchFamily="34" charset="0"/>
                        </a:rPr>
                        <a:t>, ГАРА</a:t>
                      </a:r>
                      <a:r>
                        <a:rPr lang="ru-RU" u="sng" baseline="0" dirty="0" smtClean="0">
                          <a:solidFill>
                            <a:schemeClr val="accent2"/>
                          </a:solidFill>
                          <a:latin typeface="Arial Black" pitchFamily="34" charset="0"/>
                        </a:rPr>
                        <a:t>Ж</a:t>
                      </a:r>
                    </a:p>
                    <a:p>
                      <a:r>
                        <a:rPr lang="ru-RU" u="sng" baseline="0" dirty="0" smtClean="0">
                          <a:solidFill>
                            <a:schemeClr val="accent2"/>
                          </a:solidFill>
                          <a:latin typeface="Arial Black" pitchFamily="34" charset="0"/>
                        </a:rPr>
                        <a:t>В сущ. РОДИТЕЛЬНОГО ПАДЕЖА</a:t>
                      </a:r>
                      <a:endParaRPr lang="ru-RU" u="sng" baseline="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Arial Black" pitchFamily="34" charset="0"/>
                      </a:endParaRPr>
                    </a:p>
                    <a:p>
                      <a:r>
                        <a:rPr lang="ru-RU" u="sng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Black" pitchFamily="34" charset="0"/>
                        </a:rPr>
                        <a:t>Тыся</a:t>
                      </a:r>
                      <a:r>
                        <a:rPr lang="ru-RU" u="sng" baseline="0" dirty="0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ч</a:t>
                      </a:r>
                      <a:r>
                        <a:rPr lang="ru-RU" u="sng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Black" pitchFamily="34" charset="0"/>
                        </a:rPr>
                        <a:t>, пастби</a:t>
                      </a:r>
                      <a:r>
                        <a:rPr lang="ru-RU" u="sng" baseline="0" dirty="0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щ</a:t>
                      </a:r>
                      <a:r>
                        <a:rPr lang="ru-RU" u="sng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Black" pitchFamily="34" charset="0"/>
                        </a:rPr>
                        <a:t>, стойби</a:t>
                      </a:r>
                      <a:r>
                        <a:rPr lang="ru-RU" u="sng" baseline="0" dirty="0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щ</a:t>
                      </a:r>
                      <a:endParaRPr lang="ru-RU" u="sng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008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Black" pitchFamily="34" charset="0"/>
                        </a:rPr>
                        <a:t>КРАТКОЕ ПРИЛАГАТЕЛЬНОЕ</a:t>
                      </a:r>
                      <a:endParaRPr lang="ru-RU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 Black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Black" pitchFamily="34" charset="0"/>
                        </a:rPr>
                        <a:t>СВЕ</a:t>
                      </a:r>
                      <a:r>
                        <a:rPr lang="ru-RU" u="sng" dirty="0" smtClean="0">
                          <a:solidFill>
                            <a:schemeClr val="accent2"/>
                          </a:solidFill>
                          <a:latin typeface="Arial Black" pitchFamily="34" charset="0"/>
                        </a:rPr>
                        <a:t>Ж</a:t>
                      </a:r>
                      <a:r>
                        <a:rPr lang="ru-RU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Black" pitchFamily="34" charset="0"/>
                        </a:rPr>
                        <a:t>, ПАХУ</a:t>
                      </a:r>
                      <a:r>
                        <a:rPr lang="ru-RU" u="sng" dirty="0" smtClean="0">
                          <a:solidFill>
                            <a:schemeClr val="accent2"/>
                          </a:solidFill>
                          <a:latin typeface="Arial Black" pitchFamily="34" charset="0"/>
                        </a:rPr>
                        <a:t>Ч</a:t>
                      </a:r>
                      <a:r>
                        <a:rPr lang="ru-RU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Black" pitchFamily="34" charset="0"/>
                        </a:rPr>
                        <a:t>, ХОРО</a:t>
                      </a:r>
                      <a:r>
                        <a:rPr lang="ru-RU" u="sng" dirty="0" smtClean="0">
                          <a:solidFill>
                            <a:schemeClr val="accent2"/>
                          </a:solidFill>
                          <a:latin typeface="Arial Black" pitchFamily="34" charset="0"/>
                        </a:rPr>
                        <a:t>Ш</a:t>
                      </a:r>
                      <a:r>
                        <a:rPr lang="ru-RU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Black" pitchFamily="34" charset="0"/>
                        </a:rPr>
                        <a:t>, ПРИГО</a:t>
                      </a:r>
                      <a:r>
                        <a:rPr lang="ru-RU" u="sng" dirty="0" smtClean="0">
                          <a:solidFill>
                            <a:schemeClr val="accent2"/>
                          </a:solidFill>
                          <a:latin typeface="Arial Black" pitchFamily="34" charset="0"/>
                        </a:rPr>
                        <a:t>Ж</a:t>
                      </a:r>
                      <a:endParaRPr lang="ru-RU" u="sng" dirty="0">
                        <a:solidFill>
                          <a:schemeClr val="accent2"/>
                        </a:solidFill>
                        <a:latin typeface="Arial Black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3231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Black" pitchFamily="34" charset="0"/>
                        </a:rPr>
                        <a:t>ГЛАГОЛ</a:t>
                      </a:r>
                      <a:endParaRPr lang="ru-RU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 Black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Black" pitchFamily="34" charset="0"/>
                        </a:rPr>
                        <a:t>2 ЛИЦО, ЕДИНСТВЕННОЕ ЧИСЛО</a:t>
                      </a:r>
                    </a:p>
                    <a:p>
                      <a:r>
                        <a:rPr lang="ru-RU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Black" pitchFamily="34" charset="0"/>
                        </a:rPr>
                        <a:t>УМЫВАЕ</a:t>
                      </a:r>
                      <a:r>
                        <a:rPr lang="ru-RU" u="sng" dirty="0" smtClean="0">
                          <a:solidFill>
                            <a:schemeClr val="accent2"/>
                          </a:solidFill>
                          <a:latin typeface="Arial Black" pitchFamily="34" charset="0"/>
                        </a:rPr>
                        <a:t>ШЬ</a:t>
                      </a:r>
                    </a:p>
                    <a:p>
                      <a:r>
                        <a:rPr lang="ru-RU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Black" pitchFamily="34" charset="0"/>
                        </a:rPr>
                        <a:t>УМЫВАЕ</a:t>
                      </a:r>
                      <a:r>
                        <a:rPr lang="ru-RU" u="sng" dirty="0" smtClean="0">
                          <a:solidFill>
                            <a:schemeClr val="accent2"/>
                          </a:solidFill>
                          <a:latin typeface="Arial Black" pitchFamily="34" charset="0"/>
                        </a:rPr>
                        <a:t>ШЬ</a:t>
                      </a:r>
                      <a:r>
                        <a:rPr lang="ru-RU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Black" pitchFamily="34" charset="0"/>
                        </a:rPr>
                        <a:t>СЯ</a:t>
                      </a:r>
                    </a:p>
                    <a:p>
                      <a:r>
                        <a:rPr lang="ru-RU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Black" pitchFamily="34" charset="0"/>
                        </a:rPr>
                        <a:t>Повелительное наклонение</a:t>
                      </a:r>
                    </a:p>
                    <a:p>
                      <a:r>
                        <a:rPr lang="ru-RU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Black" pitchFamily="34" charset="0"/>
                        </a:rPr>
                        <a:t>СПРЯ</a:t>
                      </a:r>
                      <a:r>
                        <a:rPr lang="ru-RU" u="sng" dirty="0" smtClean="0">
                          <a:solidFill>
                            <a:schemeClr val="accent2"/>
                          </a:solidFill>
                          <a:latin typeface="Arial Black" pitchFamily="34" charset="0"/>
                        </a:rPr>
                        <a:t>ЧЬ</a:t>
                      </a:r>
                      <a:r>
                        <a:rPr lang="ru-RU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Black" pitchFamily="34" charset="0"/>
                        </a:rPr>
                        <a:t>, СПРЯ</a:t>
                      </a:r>
                      <a:r>
                        <a:rPr lang="ru-RU" u="sng" dirty="0" smtClean="0">
                          <a:solidFill>
                            <a:schemeClr val="accent2"/>
                          </a:solidFill>
                          <a:latin typeface="Arial Black" pitchFamily="34" charset="0"/>
                        </a:rPr>
                        <a:t>ЧЬ</a:t>
                      </a:r>
                      <a:r>
                        <a:rPr lang="ru-RU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Black" pitchFamily="34" charset="0"/>
                        </a:rPr>
                        <a:t>СЯ</a:t>
                      </a:r>
                      <a:endParaRPr lang="ru-RU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 Black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s://cf3.ppt-online.org/files3/slide/g/GrmwRgTiCMOfcj7eY3hI6ExvAods48tnD2qVPN/slide-2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Лексическая работа: </a:t>
            </a:r>
            <a:r>
              <a:rPr lang="ru-RU" b="1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объяснить значение наречий из упражнения</a:t>
            </a:r>
            <a:r>
              <a:rPr lang="ru-RU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Навзничь</a:t>
            </a:r>
          </a:p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Наотмашь</a:t>
            </a:r>
          </a:p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Вскачь</a:t>
            </a:r>
          </a:p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Настежь</a:t>
            </a:r>
          </a:p>
          <a:p>
            <a:r>
              <a:rPr lang="ru-RU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Слова для справок: </a:t>
            </a:r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полностью 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открыть,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быстро 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передвигаться</a:t>
            </a:r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сильно 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размахнувшись,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опрокинувшись на спину, вверх лицом.</a:t>
            </a:r>
            <a:endParaRPr lang="ru-RU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s://www.izocenter.ru/assets/images/content/articles/258/img-konstantin-yuon-konec-zimy-polden.jpg?v=2019-08-31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 fontScale="92500"/>
          </a:bodyPr>
          <a:lstStyle/>
          <a:p>
            <a:pPr>
              <a:buNone/>
            </a:pPr>
            <a:endParaRPr lang="ru-RU" dirty="0"/>
          </a:p>
          <a:p>
            <a:r>
              <a:rPr lang="ru-RU" sz="30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Списать текст, вставить пропущенные буквы.</a:t>
            </a:r>
          </a:p>
          <a:p>
            <a:r>
              <a:rPr lang="ru-RU" sz="3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Один </a:t>
            </a:r>
            <a:r>
              <a:rPr lang="ru-RU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из дней в конце зимы </a:t>
            </a:r>
            <a:r>
              <a:rPr lang="ru-RU" sz="3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уд_вителен</a:t>
            </a:r>
            <a:r>
              <a:rPr lang="ru-RU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3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чарующ_</a:t>
            </a:r>
            <a:r>
              <a:rPr lang="ru-RU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. (Не )</a:t>
            </a:r>
            <a:r>
              <a:rPr lang="ru-RU" sz="3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пряч_тесь</a:t>
            </a:r>
            <a:r>
              <a:rPr lang="ru-RU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от природы </a:t>
            </a:r>
            <a:r>
              <a:rPr lang="ru-RU" sz="3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выйд_те</a:t>
            </a:r>
            <a:r>
              <a:rPr lang="ru-RU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на улицу. </a:t>
            </a:r>
            <a:r>
              <a:rPr lang="ru-RU" sz="3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Ощ_тите</a:t>
            </a:r>
            <a:r>
              <a:rPr lang="ru-RU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, как </a:t>
            </a:r>
            <a:r>
              <a:rPr lang="ru-RU" sz="3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скрипуч_</a:t>
            </a:r>
            <a:r>
              <a:rPr lang="ru-RU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снег </a:t>
            </a:r>
            <a:r>
              <a:rPr lang="ru-RU" sz="3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провер_те</a:t>
            </a:r>
            <a:r>
              <a:rPr lang="ru-RU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скорость </a:t>
            </a:r>
            <a:r>
              <a:rPr lang="ru-RU" sz="3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лыж_</a:t>
            </a:r>
            <a:r>
              <a:rPr lang="ru-RU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. Из- за </a:t>
            </a:r>
            <a:r>
              <a:rPr lang="ru-RU" sz="3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туч_</a:t>
            </a:r>
            <a:r>
              <a:rPr lang="ru-RU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все </a:t>
            </a:r>
            <a:r>
              <a:rPr lang="ru-RU" sz="3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ч_ще</a:t>
            </a:r>
            <a:r>
              <a:rPr lang="ru-RU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выглядыва_т</a:t>
            </a:r>
            <a:r>
              <a:rPr lang="ru-RU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настойчивый </a:t>
            </a:r>
            <a:r>
              <a:rPr lang="ru-RU" sz="3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солнеч</a:t>
            </a:r>
            <a:r>
              <a:rPr lang="ru-RU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(?)</a:t>
            </a:r>
            <a:r>
              <a:rPr lang="ru-RU" sz="3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луч_</a:t>
            </a:r>
            <a:r>
              <a:rPr lang="ru-RU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. Ему </a:t>
            </a:r>
            <a:r>
              <a:rPr lang="ru-RU" sz="3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невтерпеж_</a:t>
            </a:r>
            <a:r>
              <a:rPr lang="ru-RU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растопить лед на скатах </a:t>
            </a:r>
            <a:r>
              <a:rPr lang="ru-RU" sz="3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крыш_</a:t>
            </a:r>
            <a:r>
              <a:rPr lang="ru-RU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3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увид_ть</a:t>
            </a:r>
            <a:r>
              <a:rPr lang="ru-RU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как бьет из-под земли </a:t>
            </a:r>
            <a:r>
              <a:rPr lang="ru-RU" sz="3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ключ_</a:t>
            </a:r>
            <a:r>
              <a:rPr lang="ru-RU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. Это не </a:t>
            </a:r>
            <a:r>
              <a:rPr lang="ru-RU" sz="3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блаж_</a:t>
            </a:r>
            <a:r>
              <a:rPr lang="ru-RU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. Ведь весна уже не </a:t>
            </a:r>
            <a:r>
              <a:rPr lang="ru-RU" sz="3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мираж_</a:t>
            </a:r>
            <a:r>
              <a:rPr lang="ru-RU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, а </a:t>
            </a:r>
            <a:r>
              <a:rPr lang="ru-RU" sz="3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р_альность</a:t>
            </a:r>
            <a:r>
              <a:rPr lang="ru-RU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. И совсем скоро распахнутся </a:t>
            </a:r>
            <a:r>
              <a:rPr lang="ru-RU" sz="3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настеж_</a:t>
            </a:r>
            <a:r>
              <a:rPr lang="ru-RU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окна домов и </a:t>
            </a:r>
            <a:r>
              <a:rPr lang="ru-RU" sz="3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дач_</a:t>
            </a:r>
            <a:r>
              <a:rPr lang="ru-RU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315</Words>
  <Application>Microsoft Office PowerPoint</Application>
  <PresentationFormat>Экран (4:3)</PresentationFormat>
  <Paragraphs>55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pc</dc:creator>
  <cp:lastModifiedBy>pc</cp:lastModifiedBy>
  <cp:revision>12</cp:revision>
  <dcterms:created xsi:type="dcterms:W3CDTF">2023-02-05T11:53:51Z</dcterms:created>
  <dcterms:modified xsi:type="dcterms:W3CDTF">2025-02-14T11:35:35Z</dcterms:modified>
</cp:coreProperties>
</file>